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83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E9506C"/>
    <a:srgbClr val="2CB7BC"/>
    <a:srgbClr val="E84D15"/>
    <a:srgbClr val="6CBB84"/>
    <a:srgbClr val="FDCF81"/>
    <a:srgbClr val="FFEDA9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-1470" y="-102"/>
      </p:cViewPr>
      <p:guideLst>
        <p:guide orient="horz" pos="2205"/>
        <p:guide orient="horz" pos="3974"/>
        <p:guide orient="horz" pos="346"/>
        <p:guide orient="horz" pos="482"/>
        <p:guide orient="horz" pos="3816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eat bamboo.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9009" y="796753"/>
            <a:ext cx="3735241" cy="4327508"/>
            <a:chOff x="4869009" y="796753"/>
            <a:chExt cx="3735241" cy="4327508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6488363" y="799268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757283" y="796753"/>
              <a:ext cx="159100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panda!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9009" y="1745170"/>
              <a:ext cx="2310195" cy="3379091"/>
            </a:xfrm>
            <a:prstGeom prst="rect">
              <a:avLst/>
            </a:prstGeom>
          </p:spPr>
        </p:pic>
      </p:grp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a type of bear.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black and white.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wings but can’t fly.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17857" y="1122296"/>
            <a:ext cx="3004011" cy="3777448"/>
            <a:chOff x="5517857" y="1122296"/>
            <a:chExt cx="3004011" cy="3777448"/>
          </a:xfrm>
        </p:grpSpPr>
        <p:sp>
          <p:nvSpPr>
            <p:cNvPr id="18" name="Freeform 17"/>
            <p:cNvSpPr/>
            <p:nvPr/>
          </p:nvSpPr>
          <p:spPr>
            <a:xfrm rot="10800000">
              <a:off x="6405981" y="1124812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24635" y="1122296"/>
              <a:ext cx="1641272" cy="920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penguin!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7857" y="2231652"/>
              <a:ext cx="1253286" cy="2668092"/>
            </a:xfrm>
            <a:prstGeom prst="rect">
              <a:avLst/>
            </a:prstGeom>
          </p:spPr>
        </p:pic>
      </p:grp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usually live in cold places.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a very good swimmer.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sometimes have brown patches.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788331" y="1049970"/>
            <a:ext cx="3318929" cy="4288521"/>
            <a:chOff x="4788331" y="1049970"/>
            <a:chExt cx="3318929" cy="4288521"/>
          </a:xfrm>
        </p:grpSpPr>
        <p:sp>
          <p:nvSpPr>
            <p:cNvPr id="18" name="Freeform 17"/>
            <p:cNvSpPr/>
            <p:nvPr/>
          </p:nvSpPr>
          <p:spPr>
            <a:xfrm>
              <a:off x="4788331" y="1906694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23926" y="2135193"/>
              <a:ext cx="16702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giraffe!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2366" y="1049970"/>
              <a:ext cx="1934894" cy="428852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4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>
              <a:hlinkClick r:id="rId4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20" name="Oval 19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Start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eat leaves off trees.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a long neck.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05485" y="964390"/>
            <a:ext cx="3413828" cy="3640233"/>
            <a:chOff x="4905485" y="964390"/>
            <a:chExt cx="3413828" cy="36402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5485" y="1831690"/>
              <a:ext cx="3413828" cy="2772933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flipH="1" flipV="1">
              <a:off x="6108193" y="964390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08193" y="1184795"/>
              <a:ext cx="21158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tiger!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4" name="Oval 33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ed Rectangle 34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a type of big cat.</a:t>
            </a:r>
          </a:p>
        </p:txBody>
      </p:sp>
      <p:pic>
        <p:nvPicPr>
          <p:cNvPr id="37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sharp claws.</a:t>
            </a:r>
          </a:p>
        </p:txBody>
      </p:sp>
      <p:pic>
        <p:nvPicPr>
          <p:cNvPr id="39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stripes.</a:t>
            </a:r>
          </a:p>
        </p:txBody>
      </p:sp>
      <p:pic>
        <p:nvPicPr>
          <p:cNvPr id="41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43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4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165178" y="1734363"/>
            <a:ext cx="3363111" cy="3269714"/>
            <a:chOff x="5165178" y="1734363"/>
            <a:chExt cx="3363111" cy="32697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5178" y="1734363"/>
              <a:ext cx="3363111" cy="3269714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0800000" flipV="1">
              <a:off x="6153294" y="3800239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53294" y="4042553"/>
              <a:ext cx="21158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an orangutan!</a:t>
              </a: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live in the trees.</a:t>
            </a:r>
          </a:p>
        </p:txBody>
      </p: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long arms.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orangey-brown hair.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20" name="Oval 1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ounded Rectangle 2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58045" y="1291885"/>
            <a:ext cx="2487692" cy="3832736"/>
            <a:chOff x="5658045" y="1291885"/>
            <a:chExt cx="2487692" cy="3832736"/>
          </a:xfrm>
        </p:grpSpPr>
        <p:sp>
          <p:nvSpPr>
            <p:cNvPr id="18" name="Freeform 17"/>
            <p:cNvSpPr/>
            <p:nvPr/>
          </p:nvSpPr>
          <p:spPr>
            <a:xfrm flipV="1">
              <a:off x="5689078" y="1310350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89078" y="1291885"/>
              <a:ext cx="21158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tortoise!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8045" y="2667129"/>
              <a:ext cx="2487692" cy="2457492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very slow.</a:t>
            </a:r>
          </a:p>
        </p:txBody>
      </p:sp>
      <p:pic>
        <p:nvPicPr>
          <p:cNvPr id="35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can live for more than 200 years.</a:t>
            </a:r>
          </a:p>
        </p:txBody>
      </p:sp>
      <p:pic>
        <p:nvPicPr>
          <p:cNvPr id="37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a hard shell.</a:t>
            </a:r>
          </a:p>
        </p:txBody>
      </p:sp>
      <p:pic>
        <p:nvPicPr>
          <p:cNvPr id="39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41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can be very long.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2652" y="1178718"/>
            <a:ext cx="2891428" cy="3347790"/>
            <a:chOff x="5332652" y="1178718"/>
            <a:chExt cx="2891428" cy="3347790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6108193" y="1188130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08193" y="1178718"/>
              <a:ext cx="21158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snake!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2652" y="2486419"/>
              <a:ext cx="2715279" cy="2040089"/>
            </a:xfrm>
            <a:prstGeom prst="rect">
              <a:avLst/>
            </a:prstGeom>
          </p:spPr>
        </p:pic>
      </p:grpSp>
      <p:pic>
        <p:nvPicPr>
          <p:cNvPr id="32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scales.</a:t>
            </a:r>
          </a:p>
        </p:txBody>
      </p:sp>
      <p:pic>
        <p:nvPicPr>
          <p:cNvPr id="34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don’t have any arms or legs.</a:t>
            </a:r>
          </a:p>
        </p:txBody>
      </p:sp>
      <p:pic>
        <p:nvPicPr>
          <p:cNvPr id="36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8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climb trees.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03494" y="1372042"/>
            <a:ext cx="3093427" cy="3722157"/>
            <a:chOff x="5103494" y="1372042"/>
            <a:chExt cx="3093427" cy="3722157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6081034" y="1381454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81034" y="1372042"/>
              <a:ext cx="21158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chameleon!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3494" y="2501641"/>
              <a:ext cx="1955079" cy="2592558"/>
            </a:xfrm>
            <a:prstGeom prst="rect">
              <a:avLst/>
            </a:prstGeom>
          </p:spPr>
        </p:pic>
      </p:grp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a type of lizard.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can change colour.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wings.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61443" y="920783"/>
            <a:ext cx="3449200" cy="4534387"/>
            <a:chOff x="4561443" y="920783"/>
            <a:chExt cx="3449200" cy="4534387"/>
          </a:xfrm>
        </p:grpSpPr>
        <p:sp>
          <p:nvSpPr>
            <p:cNvPr id="18" name="Freeform 17"/>
            <p:cNvSpPr/>
            <p:nvPr/>
          </p:nvSpPr>
          <p:spPr>
            <a:xfrm rot="10800000" flipH="1" flipV="1">
              <a:off x="4561443" y="1302197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832743" y="1526443"/>
              <a:ext cx="159100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flamingo!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2241" y="920783"/>
              <a:ext cx="2048402" cy="4534387"/>
            </a:xfrm>
            <a:prstGeom prst="rect">
              <a:avLst/>
            </a:prstGeom>
          </p:spPr>
        </p:pic>
      </p:grp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long legs.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pink.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big ears.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69430" y="796753"/>
            <a:ext cx="3634820" cy="3985223"/>
            <a:chOff x="4969430" y="796753"/>
            <a:chExt cx="3634820" cy="3985223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6488363" y="799268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757283" y="796753"/>
              <a:ext cx="159100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an elephant!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9430" y="1831690"/>
              <a:ext cx="3310284" cy="2950286"/>
            </a:xfrm>
            <a:prstGeom prst="rect">
              <a:avLst/>
            </a:prstGeom>
          </p:spPr>
        </p:pic>
      </p:grp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1" y="2063189"/>
            <a:ext cx="27118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the largest animal you can find on land.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a very long nose.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314</TotalTime>
  <Words>409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Twinkl</vt:lpstr>
      <vt:lpstr>Office Theme</vt:lpstr>
      <vt:lpstr>PowerPoint Presentation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Mrs Heath</cp:lastModifiedBy>
  <cp:revision>24</cp:revision>
  <dcterms:created xsi:type="dcterms:W3CDTF">2019-02-12T16:51:11Z</dcterms:created>
  <dcterms:modified xsi:type="dcterms:W3CDTF">2020-07-15T13:38:19Z</dcterms:modified>
</cp:coreProperties>
</file>