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4" r:id="rId9"/>
    <p:sldId id="265" r:id="rId10"/>
    <p:sldId id="266" r:id="rId11"/>
    <p:sldId id="267" r:id="rId12"/>
    <p:sldId id="263"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9FB2D5-3CAD-4A5F-A69E-B1ACCF55F1D4}" v="115" dt="2020-05-15T13:49:49.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6" d="100"/>
          <a:sy n="86" d="100"/>
        </p:scale>
        <p:origin x="-1506" y="-7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mes Hill" userId="46dd76d25d67546f" providerId="LiveId" clId="{C89FB2D5-3CAD-4A5F-A69E-B1ACCF55F1D4}"/>
    <pc:docChg chg="undo custSel mod addSld delSld modSld">
      <pc:chgData name="James Hill" userId="46dd76d25d67546f" providerId="LiveId" clId="{C89FB2D5-3CAD-4A5F-A69E-B1ACCF55F1D4}" dt="2020-05-18T13:15:33.205" v="4689" actId="20577"/>
      <pc:docMkLst>
        <pc:docMk/>
      </pc:docMkLst>
      <pc:sldChg chg="addSp delSp modSp mod modTransition setBg">
        <pc:chgData name="James Hill" userId="46dd76d25d67546f" providerId="LiveId" clId="{C89FB2D5-3CAD-4A5F-A69E-B1ACCF55F1D4}" dt="2020-05-15T13:39:35.627" v="4120"/>
        <pc:sldMkLst>
          <pc:docMk/>
          <pc:sldMk cId="2088012187" sldId="256"/>
        </pc:sldMkLst>
        <pc:spChg chg="mod">
          <ac:chgData name="James Hill" userId="46dd76d25d67546f" providerId="LiveId" clId="{C89FB2D5-3CAD-4A5F-A69E-B1ACCF55F1D4}" dt="2020-05-14T13:48:21.905" v="1493" actId="26606"/>
          <ac:spMkLst>
            <pc:docMk/>
            <pc:sldMk cId="2088012187" sldId="256"/>
            <ac:spMk id="2" creationId="{6BA6D9E6-B9C5-4A4A-AEF4-669C84D2AE30}"/>
          </ac:spMkLst>
        </pc:spChg>
        <pc:spChg chg="mod">
          <ac:chgData name="James Hill" userId="46dd76d25d67546f" providerId="LiveId" clId="{C89FB2D5-3CAD-4A5F-A69E-B1ACCF55F1D4}" dt="2020-05-14T13:48:21.905" v="1493" actId="26606"/>
          <ac:spMkLst>
            <pc:docMk/>
            <pc:sldMk cId="2088012187" sldId="256"/>
            <ac:spMk id="3" creationId="{F23DF544-0418-4BCC-BD37-08D704403BCE}"/>
          </ac:spMkLst>
        </pc:spChg>
        <pc:spChg chg="add del">
          <ac:chgData name="James Hill" userId="46dd76d25d67546f" providerId="LiveId" clId="{C89FB2D5-3CAD-4A5F-A69E-B1ACCF55F1D4}" dt="2020-05-14T13:48:21.905" v="1493" actId="26606"/>
          <ac:spMkLst>
            <pc:docMk/>
            <pc:sldMk cId="2088012187" sldId="256"/>
            <ac:spMk id="8" creationId="{21DCC7BA-3740-47E1-91B9-6269381397AE}"/>
          </ac:spMkLst>
        </pc:spChg>
        <pc:spChg chg="add del">
          <ac:chgData name="James Hill" userId="46dd76d25d67546f" providerId="LiveId" clId="{C89FB2D5-3CAD-4A5F-A69E-B1ACCF55F1D4}" dt="2020-05-14T13:48:21.905" v="1493" actId="26606"/>
          <ac:spMkLst>
            <pc:docMk/>
            <pc:sldMk cId="2088012187" sldId="256"/>
            <ac:spMk id="10" creationId="{84CEFA49-6B2F-4FE6-B6AF-31D49E68C23B}"/>
          </ac:spMkLst>
        </pc:spChg>
        <pc:spChg chg="add">
          <ac:chgData name="James Hill" userId="46dd76d25d67546f" providerId="LiveId" clId="{C89FB2D5-3CAD-4A5F-A69E-B1ACCF55F1D4}" dt="2020-05-14T13:48:21.905" v="1493" actId="26606"/>
          <ac:spMkLst>
            <pc:docMk/>
            <pc:sldMk cId="2088012187" sldId="256"/>
            <ac:spMk id="15" creationId="{2FE8DED1-24FF-4A79-873B-ECE3ABE73035}"/>
          </ac:spMkLst>
        </pc:spChg>
        <pc:spChg chg="add">
          <ac:chgData name="James Hill" userId="46dd76d25d67546f" providerId="LiveId" clId="{C89FB2D5-3CAD-4A5F-A69E-B1ACCF55F1D4}" dt="2020-05-14T13:48:21.905" v="1493" actId="26606"/>
          <ac:spMkLst>
            <pc:docMk/>
            <pc:sldMk cId="2088012187" sldId="256"/>
            <ac:spMk id="17" creationId="{0AA6A048-501A-4387-906B-B8A8543E7B11}"/>
          </ac:spMkLst>
        </pc:spChg>
      </pc:sldChg>
      <pc:sldChg chg="addSp delSp modSp mod modTransition setBg setClrOvrMap">
        <pc:chgData name="James Hill" userId="46dd76d25d67546f" providerId="LiveId" clId="{C89FB2D5-3CAD-4A5F-A69E-B1ACCF55F1D4}" dt="2020-05-14T13:48:49.473" v="1494" actId="26606"/>
        <pc:sldMkLst>
          <pc:docMk/>
          <pc:sldMk cId="3763701402" sldId="257"/>
        </pc:sldMkLst>
        <pc:spChg chg="mod">
          <ac:chgData name="James Hill" userId="46dd76d25d67546f" providerId="LiveId" clId="{C89FB2D5-3CAD-4A5F-A69E-B1ACCF55F1D4}" dt="2020-05-14T13:48:49.473" v="1494" actId="26606"/>
          <ac:spMkLst>
            <pc:docMk/>
            <pc:sldMk cId="3763701402" sldId="257"/>
            <ac:spMk id="2" creationId="{98BD4618-BDA9-4116-A72B-39DE84A85E00}"/>
          </ac:spMkLst>
        </pc:spChg>
        <pc:spChg chg="add del mod">
          <ac:chgData name="James Hill" userId="46dd76d25d67546f" providerId="LiveId" clId="{C89FB2D5-3CAD-4A5F-A69E-B1ACCF55F1D4}" dt="2020-05-14T13:48:17.130" v="1492" actId="26606"/>
          <ac:spMkLst>
            <pc:docMk/>
            <pc:sldMk cId="3763701402" sldId="257"/>
            <ac:spMk id="3" creationId="{D9684515-A776-41E9-8860-9E1247953C38}"/>
          </ac:spMkLst>
        </pc:spChg>
        <pc:spChg chg="add del">
          <ac:chgData name="James Hill" userId="46dd76d25d67546f" providerId="LiveId" clId="{C89FB2D5-3CAD-4A5F-A69E-B1ACCF55F1D4}" dt="2020-05-14T13:48:06.962" v="1487" actId="26606"/>
          <ac:spMkLst>
            <pc:docMk/>
            <pc:sldMk cId="3763701402" sldId="257"/>
            <ac:spMk id="8" creationId="{089A69AF-D57B-49B4-886C-D4A5DC194421}"/>
          </ac:spMkLst>
        </pc:spChg>
        <pc:spChg chg="add del">
          <ac:chgData name="James Hill" userId="46dd76d25d67546f" providerId="LiveId" clId="{C89FB2D5-3CAD-4A5F-A69E-B1ACCF55F1D4}" dt="2020-05-14T13:47:58.406" v="1485" actId="26606"/>
          <ac:spMkLst>
            <pc:docMk/>
            <pc:sldMk cId="3763701402" sldId="257"/>
            <ac:spMk id="10" creationId="{A3322B77-FA16-4D4E-BAA6-811C61DB3E85}"/>
          </ac:spMkLst>
        </pc:spChg>
        <pc:spChg chg="add del">
          <ac:chgData name="James Hill" userId="46dd76d25d67546f" providerId="LiveId" clId="{C89FB2D5-3CAD-4A5F-A69E-B1ACCF55F1D4}" dt="2020-05-14T13:47:58.406" v="1485" actId="26606"/>
          <ac:spMkLst>
            <pc:docMk/>
            <pc:sldMk cId="3763701402" sldId="257"/>
            <ac:spMk id="12" creationId="{CA6EF34F-3BAD-4CD8-B05E-03BA773AE864}"/>
          </ac:spMkLst>
        </pc:spChg>
        <pc:spChg chg="add del">
          <ac:chgData name="James Hill" userId="46dd76d25d67546f" providerId="LiveId" clId="{C89FB2D5-3CAD-4A5F-A69E-B1ACCF55F1D4}" dt="2020-05-14T13:48:06.962" v="1487" actId="26606"/>
          <ac:spMkLst>
            <pc:docMk/>
            <pc:sldMk cId="3763701402" sldId="257"/>
            <ac:spMk id="14" creationId="{CABDC08D-6093-4397-92D4-54D00E2BB1C2}"/>
          </ac:spMkLst>
        </pc:spChg>
        <pc:spChg chg="add del">
          <ac:chgData name="James Hill" userId="46dd76d25d67546f" providerId="LiveId" clId="{C89FB2D5-3CAD-4A5F-A69E-B1ACCF55F1D4}" dt="2020-05-14T13:48:06.962" v="1487" actId="26606"/>
          <ac:spMkLst>
            <pc:docMk/>
            <pc:sldMk cId="3763701402" sldId="257"/>
            <ac:spMk id="15" creationId="{D9684515-A776-41E9-8860-9E1247953C38}"/>
          </ac:spMkLst>
        </pc:spChg>
        <pc:spChg chg="add del">
          <ac:chgData name="James Hill" userId="46dd76d25d67546f" providerId="LiveId" clId="{C89FB2D5-3CAD-4A5F-A69E-B1ACCF55F1D4}" dt="2020-05-14T13:48:10.117" v="1489" actId="26606"/>
          <ac:spMkLst>
            <pc:docMk/>
            <pc:sldMk cId="3763701402" sldId="257"/>
            <ac:spMk id="17" creationId="{35C44DBB-AD7C-4682-B258-6367305D207B}"/>
          </ac:spMkLst>
        </pc:spChg>
        <pc:spChg chg="add del">
          <ac:chgData name="James Hill" userId="46dd76d25d67546f" providerId="LiveId" clId="{C89FB2D5-3CAD-4A5F-A69E-B1ACCF55F1D4}" dt="2020-05-14T13:48:10.117" v="1489" actId="26606"/>
          <ac:spMkLst>
            <pc:docMk/>
            <pc:sldMk cId="3763701402" sldId="257"/>
            <ac:spMk id="19" creationId="{D9684515-A776-41E9-8860-9E1247953C38}"/>
          </ac:spMkLst>
        </pc:spChg>
        <pc:spChg chg="add del">
          <ac:chgData name="James Hill" userId="46dd76d25d67546f" providerId="LiveId" clId="{C89FB2D5-3CAD-4A5F-A69E-B1ACCF55F1D4}" dt="2020-05-14T13:48:17.110" v="1491" actId="26606"/>
          <ac:spMkLst>
            <pc:docMk/>
            <pc:sldMk cId="3763701402" sldId="257"/>
            <ac:spMk id="21" creationId="{089A69AF-D57B-49B4-886C-D4A5DC194421}"/>
          </ac:spMkLst>
        </pc:spChg>
        <pc:spChg chg="add del">
          <ac:chgData name="James Hill" userId="46dd76d25d67546f" providerId="LiveId" clId="{C89FB2D5-3CAD-4A5F-A69E-B1ACCF55F1D4}" dt="2020-05-14T13:48:17.110" v="1491" actId="26606"/>
          <ac:spMkLst>
            <pc:docMk/>
            <pc:sldMk cId="3763701402" sldId="257"/>
            <ac:spMk id="22" creationId="{CABDC08D-6093-4397-92D4-54D00E2BB1C2}"/>
          </ac:spMkLst>
        </pc:spChg>
        <pc:spChg chg="add del">
          <ac:chgData name="James Hill" userId="46dd76d25d67546f" providerId="LiveId" clId="{C89FB2D5-3CAD-4A5F-A69E-B1ACCF55F1D4}" dt="2020-05-14T13:48:17.110" v="1491" actId="26606"/>
          <ac:spMkLst>
            <pc:docMk/>
            <pc:sldMk cId="3763701402" sldId="257"/>
            <ac:spMk id="23" creationId="{D9684515-A776-41E9-8860-9E1247953C38}"/>
          </ac:spMkLst>
        </pc:spChg>
        <pc:spChg chg="add del">
          <ac:chgData name="James Hill" userId="46dd76d25d67546f" providerId="LiveId" clId="{C89FB2D5-3CAD-4A5F-A69E-B1ACCF55F1D4}" dt="2020-05-14T13:48:49.473" v="1494" actId="26606"/>
          <ac:spMkLst>
            <pc:docMk/>
            <pc:sldMk cId="3763701402" sldId="257"/>
            <ac:spMk id="25" creationId="{089A69AF-D57B-49B4-886C-D4A5DC194421}"/>
          </ac:spMkLst>
        </pc:spChg>
        <pc:spChg chg="add del">
          <ac:chgData name="James Hill" userId="46dd76d25d67546f" providerId="LiveId" clId="{C89FB2D5-3CAD-4A5F-A69E-B1ACCF55F1D4}" dt="2020-05-14T13:48:49.473" v="1494" actId="26606"/>
          <ac:spMkLst>
            <pc:docMk/>
            <pc:sldMk cId="3763701402" sldId="257"/>
            <ac:spMk id="26" creationId="{CABDC08D-6093-4397-92D4-54D00E2BB1C2}"/>
          </ac:spMkLst>
        </pc:spChg>
        <pc:spChg chg="add mod">
          <ac:chgData name="James Hill" userId="46dd76d25d67546f" providerId="LiveId" clId="{C89FB2D5-3CAD-4A5F-A69E-B1ACCF55F1D4}" dt="2020-05-14T13:48:49.473" v="1494" actId="26606"/>
          <ac:spMkLst>
            <pc:docMk/>
            <pc:sldMk cId="3763701402" sldId="257"/>
            <ac:spMk id="27" creationId="{D9684515-A776-41E9-8860-9E1247953C38}"/>
          </ac:spMkLst>
        </pc:spChg>
        <pc:spChg chg="add">
          <ac:chgData name="James Hill" userId="46dd76d25d67546f" providerId="LiveId" clId="{C89FB2D5-3CAD-4A5F-A69E-B1ACCF55F1D4}" dt="2020-05-14T13:48:49.473" v="1494" actId="26606"/>
          <ac:spMkLst>
            <pc:docMk/>
            <pc:sldMk cId="3763701402" sldId="257"/>
            <ac:spMk id="32" creationId="{35C44DBB-AD7C-4682-B258-6367305D207B}"/>
          </ac:spMkLst>
        </pc:spChg>
        <pc:graphicFrameChg chg="add del">
          <ac:chgData name="James Hill" userId="46dd76d25d67546f" providerId="LiveId" clId="{C89FB2D5-3CAD-4A5F-A69E-B1ACCF55F1D4}" dt="2020-05-14T13:47:56.674" v="1483" actId="26606"/>
          <ac:graphicFrameMkLst>
            <pc:docMk/>
            <pc:sldMk cId="3763701402" sldId="257"/>
            <ac:graphicFrameMk id="5" creationId="{31356D08-015F-4BFC-BA70-07158FF9747C}"/>
          </ac:graphicFrameMkLst>
        </pc:graphicFrameChg>
        <pc:graphicFrameChg chg="add del">
          <ac:chgData name="James Hill" userId="46dd76d25d67546f" providerId="LiveId" clId="{C89FB2D5-3CAD-4A5F-A69E-B1ACCF55F1D4}" dt="2020-05-14T13:47:58.406" v="1485" actId="26606"/>
          <ac:graphicFrameMkLst>
            <pc:docMk/>
            <pc:sldMk cId="3763701402" sldId="257"/>
            <ac:graphicFrameMk id="7" creationId="{B5D662D6-6E31-4FBF-B883-02D85CEE4692}"/>
          </ac:graphicFrameMkLst>
        </pc:graphicFrameChg>
        <pc:cxnChg chg="add del">
          <ac:chgData name="James Hill" userId="46dd76d25d67546f" providerId="LiveId" clId="{C89FB2D5-3CAD-4A5F-A69E-B1ACCF55F1D4}" dt="2020-05-14T13:48:10.117" v="1489" actId="26606"/>
          <ac:cxnSpMkLst>
            <pc:docMk/>
            <pc:sldMk cId="3763701402" sldId="257"/>
            <ac:cxnSpMk id="18" creationId="{A1CED323-FAF0-4E0B-8717-FC1F468A28FE}"/>
          </ac:cxnSpMkLst>
        </pc:cxnChg>
        <pc:cxnChg chg="add">
          <ac:chgData name="James Hill" userId="46dd76d25d67546f" providerId="LiveId" clId="{C89FB2D5-3CAD-4A5F-A69E-B1ACCF55F1D4}" dt="2020-05-14T13:48:49.473" v="1494" actId="26606"/>
          <ac:cxnSpMkLst>
            <pc:docMk/>
            <pc:sldMk cId="3763701402" sldId="257"/>
            <ac:cxnSpMk id="34" creationId="{A1CED323-FAF0-4E0B-8717-FC1F468A28FE}"/>
          </ac:cxnSpMkLst>
        </pc:cxnChg>
      </pc:sldChg>
      <pc:sldChg chg="addSp delSp modSp new mod modTransition setBg">
        <pc:chgData name="James Hill" userId="46dd76d25d67546f" providerId="LiveId" clId="{C89FB2D5-3CAD-4A5F-A69E-B1ACCF55F1D4}" dt="2020-05-15T13:39:55.743" v="4122"/>
        <pc:sldMkLst>
          <pc:docMk/>
          <pc:sldMk cId="3464359531" sldId="258"/>
        </pc:sldMkLst>
        <pc:spChg chg="add del">
          <ac:chgData name="James Hill" userId="46dd76d25d67546f" providerId="LiveId" clId="{C89FB2D5-3CAD-4A5F-A69E-B1ACCF55F1D4}" dt="2020-05-14T13:30:40.314" v="975" actId="26606"/>
          <ac:spMkLst>
            <pc:docMk/>
            <pc:sldMk cId="3464359531" sldId="258"/>
            <ac:spMk id="7" creationId="{F9E75D15-CF17-4901-A858-1470ED65977D}"/>
          </ac:spMkLst>
        </pc:spChg>
        <pc:spChg chg="add del">
          <ac:chgData name="James Hill" userId="46dd76d25d67546f" providerId="LiveId" clId="{C89FB2D5-3CAD-4A5F-A69E-B1ACCF55F1D4}" dt="2020-05-14T13:30:40.314" v="975" actId="26606"/>
          <ac:spMkLst>
            <pc:docMk/>
            <pc:sldMk cId="3464359531" sldId="258"/>
            <ac:spMk id="9" creationId="{BDF323B8-8C06-4F56-BB4B-B8857128A096}"/>
          </ac:spMkLst>
        </pc:spChg>
        <pc:spChg chg="add">
          <ac:chgData name="James Hill" userId="46dd76d25d67546f" providerId="LiveId" clId="{C89FB2D5-3CAD-4A5F-A69E-B1ACCF55F1D4}" dt="2020-05-14T13:30:40.324" v="976" actId="26606"/>
          <ac:spMkLst>
            <pc:docMk/>
            <pc:sldMk cId="3464359531" sldId="258"/>
            <ac:spMk id="11" creationId="{6A01907A-BF04-440F-BA0D-49BC9627344C}"/>
          </ac:spMkLst>
        </pc:spChg>
        <pc:picChg chg="add mod">
          <ac:chgData name="James Hill" userId="46dd76d25d67546f" providerId="LiveId" clId="{C89FB2D5-3CAD-4A5F-A69E-B1ACCF55F1D4}" dt="2020-05-14T13:30:40.324" v="976" actId="26606"/>
          <ac:picMkLst>
            <pc:docMk/>
            <pc:sldMk cId="3464359531" sldId="258"/>
            <ac:picMk id="2" creationId="{F7C53566-9265-4619-8F05-A7F29BDA06DF}"/>
          </ac:picMkLst>
        </pc:picChg>
      </pc:sldChg>
      <pc:sldChg chg="new del">
        <pc:chgData name="James Hill" userId="46dd76d25d67546f" providerId="LiveId" clId="{C89FB2D5-3CAD-4A5F-A69E-B1ACCF55F1D4}" dt="2020-05-14T13:37:46.707" v="1091" actId="680"/>
        <pc:sldMkLst>
          <pc:docMk/>
          <pc:sldMk cId="1190908882" sldId="259"/>
        </pc:sldMkLst>
      </pc:sldChg>
      <pc:sldChg chg="addSp delSp modSp new mod modTransition setBg">
        <pc:chgData name="James Hill" userId="46dd76d25d67546f" providerId="LiveId" clId="{C89FB2D5-3CAD-4A5F-A69E-B1ACCF55F1D4}" dt="2020-05-15T13:40:00.788" v="4123"/>
        <pc:sldMkLst>
          <pc:docMk/>
          <pc:sldMk cId="1490498673" sldId="259"/>
        </pc:sldMkLst>
        <pc:spChg chg="mod">
          <ac:chgData name="James Hill" userId="46dd76d25d67546f" providerId="LiveId" clId="{C89FB2D5-3CAD-4A5F-A69E-B1ACCF55F1D4}" dt="2020-05-14T13:47:06.120" v="1479" actId="26606"/>
          <ac:spMkLst>
            <pc:docMk/>
            <pc:sldMk cId="1490498673" sldId="259"/>
            <ac:spMk id="2" creationId="{07616C6F-8FF2-47B9-837C-AE0A3889E4F8}"/>
          </ac:spMkLst>
        </pc:spChg>
        <pc:spChg chg="mod">
          <ac:chgData name="James Hill" userId="46dd76d25d67546f" providerId="LiveId" clId="{C89FB2D5-3CAD-4A5F-A69E-B1ACCF55F1D4}" dt="2020-05-14T13:47:38.215" v="1481" actId="26606"/>
          <ac:spMkLst>
            <pc:docMk/>
            <pc:sldMk cId="1490498673" sldId="259"/>
            <ac:spMk id="3" creationId="{01E0E969-C686-45F7-8860-76FD8A418922}"/>
          </ac:spMkLst>
        </pc:spChg>
        <pc:spChg chg="del">
          <ac:chgData name="James Hill" userId="46dd76d25d67546f" providerId="LiveId" clId="{C89FB2D5-3CAD-4A5F-A69E-B1ACCF55F1D4}" dt="2020-05-14T13:46:38.343" v="1468"/>
          <ac:spMkLst>
            <pc:docMk/>
            <pc:sldMk cId="1490498673" sldId="259"/>
            <ac:spMk id="4" creationId="{F8359E4C-E662-42A4-AC6C-FF35150B5046}"/>
          </ac:spMkLst>
        </pc:spChg>
        <pc:spChg chg="add del">
          <ac:chgData name="James Hill" userId="46dd76d25d67546f" providerId="LiveId" clId="{C89FB2D5-3CAD-4A5F-A69E-B1ACCF55F1D4}" dt="2020-05-14T13:46:47.817" v="1470" actId="26606"/>
          <ac:spMkLst>
            <pc:docMk/>
            <pc:sldMk cId="1490498673" sldId="259"/>
            <ac:spMk id="10" creationId="{DA9A1ACB-4ECA-4EAE-AEAB-CE9C8C01EE60}"/>
          </ac:spMkLst>
        </pc:spChg>
        <pc:spChg chg="add del">
          <ac:chgData name="James Hill" userId="46dd76d25d67546f" providerId="LiveId" clId="{C89FB2D5-3CAD-4A5F-A69E-B1ACCF55F1D4}" dt="2020-05-14T13:46:47.817" v="1470" actId="26606"/>
          <ac:spMkLst>
            <pc:docMk/>
            <pc:sldMk cId="1490498673" sldId="259"/>
            <ac:spMk id="12" creationId="{72319FFA-0E4F-4E0B-BEBA-A9DD4B41AAE9}"/>
          </ac:spMkLst>
        </pc:spChg>
        <pc:spChg chg="add del">
          <ac:chgData name="James Hill" userId="46dd76d25d67546f" providerId="LiveId" clId="{C89FB2D5-3CAD-4A5F-A69E-B1ACCF55F1D4}" dt="2020-05-14T13:46:54.868" v="1472" actId="26606"/>
          <ac:spMkLst>
            <pc:docMk/>
            <pc:sldMk cId="1490498673" sldId="259"/>
            <ac:spMk id="14" creationId="{53576798-7F98-4C7F-B6C7-6D41B5A7E927}"/>
          </ac:spMkLst>
        </pc:spChg>
        <pc:spChg chg="add del">
          <ac:chgData name="James Hill" userId="46dd76d25d67546f" providerId="LiveId" clId="{C89FB2D5-3CAD-4A5F-A69E-B1ACCF55F1D4}" dt="2020-05-14T13:46:58.030" v="1474" actId="26606"/>
          <ac:spMkLst>
            <pc:docMk/>
            <pc:sldMk cId="1490498673" sldId="259"/>
            <ac:spMk id="16" creationId="{DA9A1ACB-4ECA-4EAE-AEAB-CE9C8C01EE60}"/>
          </ac:spMkLst>
        </pc:spChg>
        <pc:spChg chg="add del">
          <ac:chgData name="James Hill" userId="46dd76d25d67546f" providerId="LiveId" clId="{C89FB2D5-3CAD-4A5F-A69E-B1ACCF55F1D4}" dt="2020-05-14T13:46:58.030" v="1474" actId="26606"/>
          <ac:spMkLst>
            <pc:docMk/>
            <pc:sldMk cId="1490498673" sldId="259"/>
            <ac:spMk id="17" creationId="{72319FFA-0E4F-4E0B-BEBA-A9DD4B41AAE9}"/>
          </ac:spMkLst>
        </pc:spChg>
        <pc:spChg chg="add del">
          <ac:chgData name="James Hill" userId="46dd76d25d67546f" providerId="LiveId" clId="{C89FB2D5-3CAD-4A5F-A69E-B1ACCF55F1D4}" dt="2020-05-14T13:47:01.081" v="1476" actId="26606"/>
          <ac:spMkLst>
            <pc:docMk/>
            <pc:sldMk cId="1490498673" sldId="259"/>
            <ac:spMk id="19" creationId="{53576798-7F98-4C7F-B6C7-6D41B5A7E927}"/>
          </ac:spMkLst>
        </pc:spChg>
        <pc:spChg chg="add del">
          <ac:chgData name="James Hill" userId="46dd76d25d67546f" providerId="LiveId" clId="{C89FB2D5-3CAD-4A5F-A69E-B1ACCF55F1D4}" dt="2020-05-14T13:47:06.105" v="1478" actId="26606"/>
          <ac:spMkLst>
            <pc:docMk/>
            <pc:sldMk cId="1490498673" sldId="259"/>
            <ac:spMk id="21" creationId="{DA9A1ACB-4ECA-4EAE-AEAB-CE9C8C01EE60}"/>
          </ac:spMkLst>
        </pc:spChg>
        <pc:spChg chg="add del">
          <ac:chgData name="James Hill" userId="46dd76d25d67546f" providerId="LiveId" clId="{C89FB2D5-3CAD-4A5F-A69E-B1ACCF55F1D4}" dt="2020-05-14T13:47:06.105" v="1478" actId="26606"/>
          <ac:spMkLst>
            <pc:docMk/>
            <pc:sldMk cId="1490498673" sldId="259"/>
            <ac:spMk id="22" creationId="{72319FFA-0E4F-4E0B-BEBA-A9DD4B41AAE9}"/>
          </ac:spMkLst>
        </pc:spChg>
        <pc:spChg chg="add del">
          <ac:chgData name="James Hill" userId="46dd76d25d67546f" providerId="LiveId" clId="{C89FB2D5-3CAD-4A5F-A69E-B1ACCF55F1D4}" dt="2020-05-14T13:47:38.215" v="1481" actId="26606"/>
          <ac:spMkLst>
            <pc:docMk/>
            <pc:sldMk cId="1490498673" sldId="259"/>
            <ac:spMk id="24" creationId="{53576798-7F98-4C7F-B6C7-6D41B5A7E927}"/>
          </ac:spMkLst>
        </pc:spChg>
        <pc:spChg chg="add">
          <ac:chgData name="James Hill" userId="46dd76d25d67546f" providerId="LiveId" clId="{C89FB2D5-3CAD-4A5F-A69E-B1ACCF55F1D4}" dt="2020-05-14T13:47:38.215" v="1481" actId="26606"/>
          <ac:spMkLst>
            <pc:docMk/>
            <pc:sldMk cId="1490498673" sldId="259"/>
            <ac:spMk id="29" creationId="{DA9A1ACB-4ECA-4EAE-AEAB-CE9C8C01EE60}"/>
          </ac:spMkLst>
        </pc:spChg>
        <pc:spChg chg="add">
          <ac:chgData name="James Hill" userId="46dd76d25d67546f" providerId="LiveId" clId="{C89FB2D5-3CAD-4A5F-A69E-B1ACCF55F1D4}" dt="2020-05-14T13:47:38.215" v="1481" actId="26606"/>
          <ac:spMkLst>
            <pc:docMk/>
            <pc:sldMk cId="1490498673" sldId="259"/>
            <ac:spMk id="31" creationId="{5940F547-7206-4401-94FB-F8421915D8B8}"/>
          </ac:spMkLst>
        </pc:spChg>
        <pc:picChg chg="add mod ord">
          <ac:chgData name="James Hill" userId="46dd76d25d67546f" providerId="LiveId" clId="{C89FB2D5-3CAD-4A5F-A69E-B1ACCF55F1D4}" dt="2020-05-14T13:47:38.215" v="1481" actId="26606"/>
          <ac:picMkLst>
            <pc:docMk/>
            <pc:sldMk cId="1490498673" sldId="259"/>
            <ac:picMk id="5" creationId="{D916DDB8-C53C-453C-A3EC-1F5F760E494C}"/>
          </ac:picMkLst>
        </pc:picChg>
      </pc:sldChg>
      <pc:sldChg chg="modSp new del mod modTransition">
        <pc:chgData name="James Hill" userId="46dd76d25d67546f" providerId="LiveId" clId="{C89FB2D5-3CAD-4A5F-A69E-B1ACCF55F1D4}" dt="2020-05-14T13:37:41.341" v="1089" actId="680"/>
        <pc:sldMkLst>
          <pc:docMk/>
          <pc:sldMk cId="3819054097" sldId="259"/>
        </pc:sldMkLst>
        <pc:spChg chg="mod">
          <ac:chgData name="James Hill" userId="46dd76d25d67546f" providerId="LiveId" clId="{C89FB2D5-3CAD-4A5F-A69E-B1ACCF55F1D4}" dt="2020-05-14T13:37:38.654" v="1087" actId="20577"/>
          <ac:spMkLst>
            <pc:docMk/>
            <pc:sldMk cId="3819054097" sldId="259"/>
            <ac:spMk id="2" creationId="{E105280C-AEE0-4397-901C-F38055EE5B43}"/>
          </ac:spMkLst>
        </pc:spChg>
      </pc:sldChg>
      <pc:sldChg chg="new del">
        <pc:chgData name="James Hill" userId="46dd76d25d67546f" providerId="LiveId" clId="{C89FB2D5-3CAD-4A5F-A69E-B1ACCF55F1D4}" dt="2020-05-14T13:34:07.752" v="1032" actId="680"/>
        <pc:sldMkLst>
          <pc:docMk/>
          <pc:sldMk cId="3921689135" sldId="259"/>
        </pc:sldMkLst>
      </pc:sldChg>
      <pc:sldChg chg="addSp delSp modSp new mod modTransition setBg">
        <pc:chgData name="James Hill" userId="46dd76d25d67546f" providerId="LiveId" clId="{C89FB2D5-3CAD-4A5F-A69E-B1ACCF55F1D4}" dt="2020-05-15T13:40:04.862" v="4124"/>
        <pc:sldMkLst>
          <pc:docMk/>
          <pc:sldMk cId="3898069884" sldId="260"/>
        </pc:sldMkLst>
        <pc:spChg chg="mod">
          <ac:chgData name="James Hill" userId="46dd76d25d67546f" providerId="LiveId" clId="{C89FB2D5-3CAD-4A5F-A69E-B1ACCF55F1D4}" dt="2020-05-15T13:15:55.419" v="3073" actId="26606"/>
          <ac:spMkLst>
            <pc:docMk/>
            <pc:sldMk cId="3898069884" sldId="260"/>
            <ac:spMk id="2" creationId="{CA789742-D111-4DC0-A9DF-1BE944E5EF19}"/>
          </ac:spMkLst>
        </pc:spChg>
        <pc:spChg chg="mod">
          <ac:chgData name="James Hill" userId="46dd76d25d67546f" providerId="LiveId" clId="{C89FB2D5-3CAD-4A5F-A69E-B1ACCF55F1D4}" dt="2020-05-15T13:15:55.419" v="3073" actId="26606"/>
          <ac:spMkLst>
            <pc:docMk/>
            <pc:sldMk cId="3898069884" sldId="260"/>
            <ac:spMk id="3" creationId="{CC8DA74F-3326-46E0-A6A3-5C0BDB54619D}"/>
          </ac:spMkLst>
        </pc:spChg>
        <pc:spChg chg="del">
          <ac:chgData name="James Hill" userId="46dd76d25d67546f" providerId="LiveId" clId="{C89FB2D5-3CAD-4A5F-A69E-B1ACCF55F1D4}" dt="2020-05-14T13:58:42.178" v="1915"/>
          <ac:spMkLst>
            <pc:docMk/>
            <pc:sldMk cId="3898069884" sldId="260"/>
            <ac:spMk id="4" creationId="{9A994663-F244-46FC-A722-6C0A29967399}"/>
          </ac:spMkLst>
        </pc:spChg>
        <pc:spChg chg="add del">
          <ac:chgData name="James Hill" userId="46dd76d25d67546f" providerId="LiveId" clId="{C89FB2D5-3CAD-4A5F-A69E-B1ACCF55F1D4}" dt="2020-05-14T13:59:05.418" v="1917" actId="26606"/>
          <ac:spMkLst>
            <pc:docMk/>
            <pc:sldMk cId="3898069884" sldId="260"/>
            <ac:spMk id="10" creationId="{DA9A1ACB-4ECA-4EAE-AEAB-CE9C8C01EE60}"/>
          </ac:spMkLst>
        </pc:spChg>
        <pc:spChg chg="add del">
          <ac:chgData name="James Hill" userId="46dd76d25d67546f" providerId="LiveId" clId="{C89FB2D5-3CAD-4A5F-A69E-B1ACCF55F1D4}" dt="2020-05-14T13:59:05.418" v="1917" actId="26606"/>
          <ac:spMkLst>
            <pc:docMk/>
            <pc:sldMk cId="3898069884" sldId="260"/>
            <ac:spMk id="12" creationId="{5940F547-7206-4401-94FB-F8421915D8B8}"/>
          </ac:spMkLst>
        </pc:spChg>
        <pc:spChg chg="add del">
          <ac:chgData name="James Hill" userId="46dd76d25d67546f" providerId="LiveId" clId="{C89FB2D5-3CAD-4A5F-A69E-B1ACCF55F1D4}" dt="2020-05-14T13:59:07.778" v="1919" actId="26606"/>
          <ac:spMkLst>
            <pc:docMk/>
            <pc:sldMk cId="3898069884" sldId="260"/>
            <ac:spMk id="14" creationId="{DA9A1ACB-4ECA-4EAE-AEAB-CE9C8C01EE60}"/>
          </ac:spMkLst>
        </pc:spChg>
        <pc:spChg chg="add del">
          <ac:chgData name="James Hill" userId="46dd76d25d67546f" providerId="LiveId" clId="{C89FB2D5-3CAD-4A5F-A69E-B1ACCF55F1D4}" dt="2020-05-14T13:59:07.778" v="1919" actId="26606"/>
          <ac:spMkLst>
            <pc:docMk/>
            <pc:sldMk cId="3898069884" sldId="260"/>
            <ac:spMk id="15" creationId="{72319FFA-0E4F-4E0B-BEBA-A9DD4B41AAE9}"/>
          </ac:spMkLst>
        </pc:spChg>
        <pc:spChg chg="add del">
          <ac:chgData name="James Hill" userId="46dd76d25d67546f" providerId="LiveId" clId="{C89FB2D5-3CAD-4A5F-A69E-B1ACCF55F1D4}" dt="2020-05-14T13:59:09.344" v="1921" actId="26606"/>
          <ac:spMkLst>
            <pc:docMk/>
            <pc:sldMk cId="3898069884" sldId="260"/>
            <ac:spMk id="17" creationId="{53576798-7F98-4C7F-B6C7-6D41B5A7E927}"/>
          </ac:spMkLst>
        </pc:spChg>
        <pc:spChg chg="add del">
          <ac:chgData name="James Hill" userId="46dd76d25d67546f" providerId="LiveId" clId="{C89FB2D5-3CAD-4A5F-A69E-B1ACCF55F1D4}" dt="2020-05-14T13:59:44.081" v="1925" actId="26606"/>
          <ac:spMkLst>
            <pc:docMk/>
            <pc:sldMk cId="3898069884" sldId="260"/>
            <ac:spMk id="19" creationId="{DA9A1ACB-4ECA-4EAE-AEAB-CE9C8C01EE60}"/>
          </ac:spMkLst>
        </pc:spChg>
        <pc:spChg chg="add del">
          <ac:chgData name="James Hill" userId="46dd76d25d67546f" providerId="LiveId" clId="{C89FB2D5-3CAD-4A5F-A69E-B1ACCF55F1D4}" dt="2020-05-14T13:59:44.081" v="1925" actId="26606"/>
          <ac:spMkLst>
            <pc:docMk/>
            <pc:sldMk cId="3898069884" sldId="260"/>
            <ac:spMk id="20" creationId="{5940F547-7206-4401-94FB-F8421915D8B8}"/>
          </ac:spMkLst>
        </pc:spChg>
        <pc:spChg chg="add del">
          <ac:chgData name="James Hill" userId="46dd76d25d67546f" providerId="LiveId" clId="{C89FB2D5-3CAD-4A5F-A69E-B1ACCF55F1D4}" dt="2020-05-14T13:59:44.007" v="1924" actId="26606"/>
          <ac:spMkLst>
            <pc:docMk/>
            <pc:sldMk cId="3898069884" sldId="260"/>
            <ac:spMk id="25" creationId="{DA9A1ACB-4ECA-4EAE-AEAB-CE9C8C01EE60}"/>
          </ac:spMkLst>
        </pc:spChg>
        <pc:spChg chg="add del">
          <ac:chgData name="James Hill" userId="46dd76d25d67546f" providerId="LiveId" clId="{C89FB2D5-3CAD-4A5F-A69E-B1ACCF55F1D4}" dt="2020-05-14T13:59:44.007" v="1924" actId="26606"/>
          <ac:spMkLst>
            <pc:docMk/>
            <pc:sldMk cId="3898069884" sldId="260"/>
            <ac:spMk id="27" creationId="{72319FFA-0E4F-4E0B-BEBA-A9DD4B41AAE9}"/>
          </ac:spMkLst>
        </pc:spChg>
        <pc:spChg chg="add del">
          <ac:chgData name="James Hill" userId="46dd76d25d67546f" providerId="LiveId" clId="{C89FB2D5-3CAD-4A5F-A69E-B1ACCF55F1D4}" dt="2020-05-15T13:15:17.754" v="3070" actId="26606"/>
          <ac:spMkLst>
            <pc:docMk/>
            <pc:sldMk cId="3898069884" sldId="260"/>
            <ac:spMk id="29" creationId="{DA9A1ACB-4ECA-4EAE-AEAB-CE9C8C01EE60}"/>
          </ac:spMkLst>
        </pc:spChg>
        <pc:spChg chg="add del">
          <ac:chgData name="James Hill" userId="46dd76d25d67546f" providerId="LiveId" clId="{C89FB2D5-3CAD-4A5F-A69E-B1ACCF55F1D4}" dt="2020-05-15T13:15:17.754" v="3070" actId="26606"/>
          <ac:spMkLst>
            <pc:docMk/>
            <pc:sldMk cId="3898069884" sldId="260"/>
            <ac:spMk id="30" creationId="{28F489B8-B6E6-485E-9CB6-3C90A4D84172}"/>
          </ac:spMkLst>
        </pc:spChg>
        <pc:spChg chg="add del">
          <ac:chgData name="James Hill" userId="46dd76d25d67546f" providerId="LiveId" clId="{C89FB2D5-3CAD-4A5F-A69E-B1ACCF55F1D4}" dt="2020-05-15T13:15:17.733" v="3069" actId="26606"/>
          <ac:spMkLst>
            <pc:docMk/>
            <pc:sldMk cId="3898069884" sldId="260"/>
            <ac:spMk id="35" creationId="{DA9A1ACB-4ECA-4EAE-AEAB-CE9C8C01EE60}"/>
          </ac:spMkLst>
        </pc:spChg>
        <pc:spChg chg="add del">
          <ac:chgData name="James Hill" userId="46dd76d25d67546f" providerId="LiveId" clId="{C89FB2D5-3CAD-4A5F-A69E-B1ACCF55F1D4}" dt="2020-05-15T13:15:17.733" v="3069" actId="26606"/>
          <ac:spMkLst>
            <pc:docMk/>
            <pc:sldMk cId="3898069884" sldId="260"/>
            <ac:spMk id="37" creationId="{5940F547-7206-4401-94FB-F8421915D8B8}"/>
          </ac:spMkLst>
        </pc:spChg>
        <pc:spChg chg="add del">
          <ac:chgData name="James Hill" userId="46dd76d25d67546f" providerId="LiveId" clId="{C89FB2D5-3CAD-4A5F-A69E-B1ACCF55F1D4}" dt="2020-05-15T13:15:55.419" v="3073" actId="26606"/>
          <ac:spMkLst>
            <pc:docMk/>
            <pc:sldMk cId="3898069884" sldId="260"/>
            <ac:spMk id="39" creationId="{DA9A1ACB-4ECA-4EAE-AEAB-CE9C8C01EE60}"/>
          </ac:spMkLst>
        </pc:spChg>
        <pc:spChg chg="add del">
          <ac:chgData name="James Hill" userId="46dd76d25d67546f" providerId="LiveId" clId="{C89FB2D5-3CAD-4A5F-A69E-B1ACCF55F1D4}" dt="2020-05-15T13:15:55.419" v="3073" actId="26606"/>
          <ac:spMkLst>
            <pc:docMk/>
            <pc:sldMk cId="3898069884" sldId="260"/>
            <ac:spMk id="40" creationId="{72319FFA-0E4F-4E0B-BEBA-A9DD4B41AAE9}"/>
          </ac:spMkLst>
        </pc:spChg>
        <pc:spChg chg="add">
          <ac:chgData name="James Hill" userId="46dd76d25d67546f" providerId="LiveId" clId="{C89FB2D5-3CAD-4A5F-A69E-B1ACCF55F1D4}" dt="2020-05-15T13:15:55.419" v="3073" actId="26606"/>
          <ac:spMkLst>
            <pc:docMk/>
            <pc:sldMk cId="3898069884" sldId="260"/>
            <ac:spMk id="45" creationId="{DA9A1ACB-4ECA-4EAE-AEAB-CE9C8C01EE60}"/>
          </ac:spMkLst>
        </pc:spChg>
        <pc:spChg chg="add">
          <ac:chgData name="James Hill" userId="46dd76d25d67546f" providerId="LiveId" clId="{C89FB2D5-3CAD-4A5F-A69E-B1ACCF55F1D4}" dt="2020-05-15T13:15:55.419" v="3073" actId="26606"/>
          <ac:spMkLst>
            <pc:docMk/>
            <pc:sldMk cId="3898069884" sldId="260"/>
            <ac:spMk id="47" creationId="{28F489B8-B6E6-485E-9CB6-3C90A4D84172}"/>
          </ac:spMkLst>
        </pc:spChg>
        <pc:picChg chg="add mod ord">
          <ac:chgData name="James Hill" userId="46dd76d25d67546f" providerId="LiveId" clId="{C89FB2D5-3CAD-4A5F-A69E-B1ACCF55F1D4}" dt="2020-05-15T13:15:55.419" v="3073" actId="26606"/>
          <ac:picMkLst>
            <pc:docMk/>
            <pc:sldMk cId="3898069884" sldId="260"/>
            <ac:picMk id="5" creationId="{6ACF6343-E1EC-4A8B-8068-A39655642400}"/>
          </ac:picMkLst>
        </pc:picChg>
      </pc:sldChg>
      <pc:sldChg chg="addSp delSp modSp new mod modTransition setBg">
        <pc:chgData name="James Hill" userId="46dd76d25d67546f" providerId="LiveId" clId="{C89FB2D5-3CAD-4A5F-A69E-B1ACCF55F1D4}" dt="2020-05-15T13:40:08.950" v="4125"/>
        <pc:sldMkLst>
          <pc:docMk/>
          <pc:sldMk cId="3063824651" sldId="261"/>
        </pc:sldMkLst>
        <pc:spChg chg="mod">
          <ac:chgData name="James Hill" userId="46dd76d25d67546f" providerId="LiveId" clId="{C89FB2D5-3CAD-4A5F-A69E-B1ACCF55F1D4}" dt="2020-05-15T13:15:29.325" v="3071" actId="26606"/>
          <ac:spMkLst>
            <pc:docMk/>
            <pc:sldMk cId="3063824651" sldId="261"/>
            <ac:spMk id="2" creationId="{730A0158-DEE3-4F73-9A76-67392AA861DA}"/>
          </ac:spMkLst>
        </pc:spChg>
        <pc:spChg chg="mod">
          <ac:chgData name="James Hill" userId="46dd76d25d67546f" providerId="LiveId" clId="{C89FB2D5-3CAD-4A5F-A69E-B1ACCF55F1D4}" dt="2020-05-15T13:15:29.325" v="3071" actId="26606"/>
          <ac:spMkLst>
            <pc:docMk/>
            <pc:sldMk cId="3063824651" sldId="261"/>
            <ac:spMk id="3" creationId="{C2289DA5-52C2-4D36-9481-3B8210DA9D9F}"/>
          </ac:spMkLst>
        </pc:spChg>
        <pc:spChg chg="del">
          <ac:chgData name="James Hill" userId="46dd76d25d67546f" providerId="LiveId" clId="{C89FB2D5-3CAD-4A5F-A69E-B1ACCF55F1D4}" dt="2020-05-14T14:08:55.339" v="2213"/>
          <ac:spMkLst>
            <pc:docMk/>
            <pc:sldMk cId="3063824651" sldId="261"/>
            <ac:spMk id="4" creationId="{CE83EE9C-2A5F-4C53-A1B5-F442ACCC8DEA}"/>
          </ac:spMkLst>
        </pc:spChg>
        <pc:spChg chg="add del">
          <ac:chgData name="James Hill" userId="46dd76d25d67546f" providerId="LiveId" clId="{C89FB2D5-3CAD-4A5F-A69E-B1ACCF55F1D4}" dt="2020-05-15T13:15:29.325" v="3071" actId="26606"/>
          <ac:spMkLst>
            <pc:docMk/>
            <pc:sldMk cId="3063824651" sldId="261"/>
            <ac:spMk id="10" creationId="{DA9A1ACB-4ECA-4EAE-AEAB-CE9C8C01EE60}"/>
          </ac:spMkLst>
        </pc:spChg>
        <pc:spChg chg="add del">
          <ac:chgData name="James Hill" userId="46dd76d25d67546f" providerId="LiveId" clId="{C89FB2D5-3CAD-4A5F-A69E-B1ACCF55F1D4}" dt="2020-05-15T13:15:29.325" v="3071" actId="26606"/>
          <ac:spMkLst>
            <pc:docMk/>
            <pc:sldMk cId="3063824651" sldId="261"/>
            <ac:spMk id="12" creationId="{72319FFA-0E4F-4E0B-BEBA-A9DD4B41AAE9}"/>
          </ac:spMkLst>
        </pc:spChg>
        <pc:spChg chg="add">
          <ac:chgData name="James Hill" userId="46dd76d25d67546f" providerId="LiveId" clId="{C89FB2D5-3CAD-4A5F-A69E-B1ACCF55F1D4}" dt="2020-05-15T13:15:29.325" v="3071" actId="26606"/>
          <ac:spMkLst>
            <pc:docMk/>
            <pc:sldMk cId="3063824651" sldId="261"/>
            <ac:spMk id="17" creationId="{DA9A1ACB-4ECA-4EAE-AEAB-CE9C8C01EE60}"/>
          </ac:spMkLst>
        </pc:spChg>
        <pc:spChg chg="add">
          <ac:chgData name="James Hill" userId="46dd76d25d67546f" providerId="LiveId" clId="{C89FB2D5-3CAD-4A5F-A69E-B1ACCF55F1D4}" dt="2020-05-15T13:15:29.325" v="3071" actId="26606"/>
          <ac:spMkLst>
            <pc:docMk/>
            <pc:sldMk cId="3063824651" sldId="261"/>
            <ac:spMk id="19" creationId="{5940F547-7206-4401-94FB-F8421915D8B8}"/>
          </ac:spMkLst>
        </pc:spChg>
        <pc:picChg chg="add mod ord">
          <ac:chgData name="James Hill" userId="46dd76d25d67546f" providerId="LiveId" clId="{C89FB2D5-3CAD-4A5F-A69E-B1ACCF55F1D4}" dt="2020-05-15T13:15:29.325" v="3071" actId="26606"/>
          <ac:picMkLst>
            <pc:docMk/>
            <pc:sldMk cId="3063824651" sldId="261"/>
            <ac:picMk id="5" creationId="{4AAC214F-8520-45E0-9D78-564A112CEFF3}"/>
          </ac:picMkLst>
        </pc:picChg>
      </pc:sldChg>
      <pc:sldChg chg="addSp delSp modSp new mod modTransition setBg">
        <pc:chgData name="James Hill" userId="46dd76d25d67546f" providerId="LiveId" clId="{C89FB2D5-3CAD-4A5F-A69E-B1ACCF55F1D4}" dt="2020-05-15T13:40:12.550" v="4126"/>
        <pc:sldMkLst>
          <pc:docMk/>
          <pc:sldMk cId="2355459952" sldId="262"/>
        </pc:sldMkLst>
        <pc:spChg chg="mod">
          <ac:chgData name="James Hill" userId="46dd76d25d67546f" providerId="LiveId" clId="{C89FB2D5-3CAD-4A5F-A69E-B1ACCF55F1D4}" dt="2020-05-14T14:17:50.142" v="2597" actId="26606"/>
          <ac:spMkLst>
            <pc:docMk/>
            <pc:sldMk cId="2355459952" sldId="262"/>
            <ac:spMk id="2" creationId="{8BCFAE6B-C5CF-4011-AB80-0E382D519F00}"/>
          </ac:spMkLst>
        </pc:spChg>
        <pc:spChg chg="mod">
          <ac:chgData name="James Hill" userId="46dd76d25d67546f" providerId="LiveId" clId="{C89FB2D5-3CAD-4A5F-A69E-B1ACCF55F1D4}" dt="2020-05-14T14:17:50.142" v="2597" actId="26606"/>
          <ac:spMkLst>
            <pc:docMk/>
            <pc:sldMk cId="2355459952" sldId="262"/>
            <ac:spMk id="3" creationId="{7E503E72-CF2B-4B1A-9DF1-43C07D8C32CF}"/>
          </ac:spMkLst>
        </pc:spChg>
        <pc:spChg chg="del">
          <ac:chgData name="James Hill" userId="46dd76d25d67546f" providerId="LiveId" clId="{C89FB2D5-3CAD-4A5F-A69E-B1ACCF55F1D4}" dt="2020-05-14T14:17:33.020" v="2596"/>
          <ac:spMkLst>
            <pc:docMk/>
            <pc:sldMk cId="2355459952" sldId="262"/>
            <ac:spMk id="4" creationId="{907E7E3E-BAAF-42A7-A525-4ECA413FDA75}"/>
          </ac:spMkLst>
        </pc:spChg>
        <pc:spChg chg="add">
          <ac:chgData name="James Hill" userId="46dd76d25d67546f" providerId="LiveId" clId="{C89FB2D5-3CAD-4A5F-A69E-B1ACCF55F1D4}" dt="2020-05-14T14:17:50.142" v="2597" actId="26606"/>
          <ac:spMkLst>
            <pc:docMk/>
            <pc:sldMk cId="2355459952" sldId="262"/>
            <ac:spMk id="10" creationId="{DA9A1ACB-4ECA-4EAE-AEAB-CE9C8C01EE60}"/>
          </ac:spMkLst>
        </pc:spChg>
        <pc:spChg chg="add">
          <ac:chgData name="James Hill" userId="46dd76d25d67546f" providerId="LiveId" clId="{C89FB2D5-3CAD-4A5F-A69E-B1ACCF55F1D4}" dt="2020-05-14T14:17:50.142" v="2597" actId="26606"/>
          <ac:spMkLst>
            <pc:docMk/>
            <pc:sldMk cId="2355459952" sldId="262"/>
            <ac:spMk id="12" creationId="{72319FFA-0E4F-4E0B-BEBA-A9DD4B41AAE9}"/>
          </ac:spMkLst>
        </pc:spChg>
        <pc:picChg chg="add mod ord">
          <ac:chgData name="James Hill" userId="46dd76d25d67546f" providerId="LiveId" clId="{C89FB2D5-3CAD-4A5F-A69E-B1ACCF55F1D4}" dt="2020-05-14T14:17:50.142" v="2597" actId="26606"/>
          <ac:picMkLst>
            <pc:docMk/>
            <pc:sldMk cId="2355459952" sldId="262"/>
            <ac:picMk id="5" creationId="{69015332-9F91-4D5C-861D-EDDFC884FDB6}"/>
          </ac:picMkLst>
        </pc:picChg>
      </pc:sldChg>
      <pc:sldChg chg="new del">
        <pc:chgData name="James Hill" userId="46dd76d25d67546f" providerId="LiveId" clId="{C89FB2D5-3CAD-4A5F-A69E-B1ACCF55F1D4}" dt="2020-05-14T14:18:09.800" v="2600" actId="680"/>
        <pc:sldMkLst>
          <pc:docMk/>
          <pc:sldMk cId="825747191" sldId="263"/>
        </pc:sldMkLst>
      </pc:sldChg>
      <pc:sldChg chg="modSp new mod modTransition">
        <pc:chgData name="James Hill" userId="46dd76d25d67546f" providerId="LiveId" clId="{C89FB2D5-3CAD-4A5F-A69E-B1ACCF55F1D4}" dt="2020-05-15T13:49:49.622" v="4571"/>
        <pc:sldMkLst>
          <pc:docMk/>
          <pc:sldMk cId="1574290771" sldId="263"/>
        </pc:sldMkLst>
        <pc:spChg chg="mod">
          <ac:chgData name="James Hill" userId="46dd76d25d67546f" providerId="LiveId" clId="{C89FB2D5-3CAD-4A5F-A69E-B1ACCF55F1D4}" dt="2020-05-14T14:18:41.070" v="2631" actId="122"/>
          <ac:spMkLst>
            <pc:docMk/>
            <pc:sldMk cId="1574290771" sldId="263"/>
            <ac:spMk id="2" creationId="{CF7473D1-87E4-4B7C-AAFE-E3509C26F9AB}"/>
          </ac:spMkLst>
        </pc:spChg>
        <pc:spChg chg="mod">
          <ac:chgData name="James Hill" userId="46dd76d25d67546f" providerId="LiveId" clId="{C89FB2D5-3CAD-4A5F-A69E-B1ACCF55F1D4}" dt="2020-05-14T14:22:17.702" v="2638" actId="20577"/>
          <ac:spMkLst>
            <pc:docMk/>
            <pc:sldMk cId="1574290771" sldId="263"/>
            <ac:spMk id="3" creationId="{D48FFD5D-46B7-4CE8-8036-A20E973ED494}"/>
          </ac:spMkLst>
        </pc:spChg>
      </pc:sldChg>
      <pc:sldChg chg="addSp delSp modSp new mod modTransition setBg">
        <pc:chgData name="James Hill" userId="46dd76d25d67546f" providerId="LiveId" clId="{C89FB2D5-3CAD-4A5F-A69E-B1ACCF55F1D4}" dt="2020-05-15T13:40:17.871" v="4127"/>
        <pc:sldMkLst>
          <pc:docMk/>
          <pc:sldMk cId="3384097327" sldId="264"/>
        </pc:sldMkLst>
        <pc:spChg chg="mod">
          <ac:chgData name="James Hill" userId="46dd76d25d67546f" providerId="LiveId" clId="{C89FB2D5-3CAD-4A5F-A69E-B1ACCF55F1D4}" dt="2020-05-15T13:36:53.490" v="4085" actId="26606"/>
          <ac:spMkLst>
            <pc:docMk/>
            <pc:sldMk cId="3384097327" sldId="264"/>
            <ac:spMk id="2" creationId="{2371F107-2756-4B86-88E8-58885C4023A7}"/>
          </ac:spMkLst>
        </pc:spChg>
        <pc:spChg chg="mod">
          <ac:chgData name="James Hill" userId="46dd76d25d67546f" providerId="LiveId" clId="{C89FB2D5-3CAD-4A5F-A69E-B1ACCF55F1D4}" dt="2020-05-15T13:36:53.490" v="4085" actId="26606"/>
          <ac:spMkLst>
            <pc:docMk/>
            <pc:sldMk cId="3384097327" sldId="264"/>
            <ac:spMk id="3" creationId="{1864C0C9-0D67-4C4D-86F6-B4AF4AB7A644}"/>
          </ac:spMkLst>
        </pc:spChg>
        <pc:spChg chg="del">
          <ac:chgData name="James Hill" userId="46dd76d25d67546f" providerId="LiveId" clId="{C89FB2D5-3CAD-4A5F-A69E-B1ACCF55F1D4}" dt="2020-05-15T13:14:53.002" v="3066"/>
          <ac:spMkLst>
            <pc:docMk/>
            <pc:sldMk cId="3384097327" sldId="264"/>
            <ac:spMk id="4" creationId="{192F0BA1-84B2-4837-B8DE-FF2144CC68BE}"/>
          </ac:spMkLst>
        </pc:spChg>
        <pc:spChg chg="add del">
          <ac:chgData name="James Hill" userId="46dd76d25d67546f" providerId="LiveId" clId="{C89FB2D5-3CAD-4A5F-A69E-B1ACCF55F1D4}" dt="2020-05-15T13:15:39.754" v="3072" actId="26606"/>
          <ac:spMkLst>
            <pc:docMk/>
            <pc:sldMk cId="3384097327" sldId="264"/>
            <ac:spMk id="10" creationId="{DA9A1ACB-4ECA-4EAE-AEAB-CE9C8C01EE60}"/>
          </ac:spMkLst>
        </pc:spChg>
        <pc:spChg chg="add del">
          <ac:chgData name="James Hill" userId="46dd76d25d67546f" providerId="LiveId" clId="{C89FB2D5-3CAD-4A5F-A69E-B1ACCF55F1D4}" dt="2020-05-15T13:15:39.754" v="3072" actId="26606"/>
          <ac:spMkLst>
            <pc:docMk/>
            <pc:sldMk cId="3384097327" sldId="264"/>
            <ac:spMk id="12" creationId="{5940F547-7206-4401-94FB-F8421915D8B8}"/>
          </ac:spMkLst>
        </pc:spChg>
        <pc:spChg chg="add del">
          <ac:chgData name="James Hill" userId="46dd76d25d67546f" providerId="LiveId" clId="{C89FB2D5-3CAD-4A5F-A69E-B1ACCF55F1D4}" dt="2020-05-15T13:36:53.490" v="4085" actId="26606"/>
          <ac:spMkLst>
            <pc:docMk/>
            <pc:sldMk cId="3384097327" sldId="264"/>
            <ac:spMk id="17" creationId="{DA9A1ACB-4ECA-4EAE-AEAB-CE9C8C01EE60}"/>
          </ac:spMkLst>
        </pc:spChg>
        <pc:spChg chg="add del">
          <ac:chgData name="James Hill" userId="46dd76d25d67546f" providerId="LiveId" clId="{C89FB2D5-3CAD-4A5F-A69E-B1ACCF55F1D4}" dt="2020-05-15T13:36:53.490" v="4085" actId="26606"/>
          <ac:spMkLst>
            <pc:docMk/>
            <pc:sldMk cId="3384097327" sldId="264"/>
            <ac:spMk id="19" creationId="{72319FFA-0E4F-4E0B-BEBA-A9DD4B41AAE9}"/>
          </ac:spMkLst>
        </pc:spChg>
        <pc:spChg chg="add">
          <ac:chgData name="James Hill" userId="46dd76d25d67546f" providerId="LiveId" clId="{C89FB2D5-3CAD-4A5F-A69E-B1ACCF55F1D4}" dt="2020-05-15T13:36:53.490" v="4085" actId="26606"/>
          <ac:spMkLst>
            <pc:docMk/>
            <pc:sldMk cId="3384097327" sldId="264"/>
            <ac:spMk id="24" creationId="{DA9A1ACB-4ECA-4EAE-AEAB-CE9C8C01EE60}"/>
          </ac:spMkLst>
        </pc:spChg>
        <pc:spChg chg="add">
          <ac:chgData name="James Hill" userId="46dd76d25d67546f" providerId="LiveId" clId="{C89FB2D5-3CAD-4A5F-A69E-B1ACCF55F1D4}" dt="2020-05-15T13:36:53.490" v="4085" actId="26606"/>
          <ac:spMkLst>
            <pc:docMk/>
            <pc:sldMk cId="3384097327" sldId="264"/>
            <ac:spMk id="26" creationId="{5940F547-7206-4401-94FB-F8421915D8B8}"/>
          </ac:spMkLst>
        </pc:spChg>
        <pc:picChg chg="add mod ord">
          <ac:chgData name="James Hill" userId="46dd76d25d67546f" providerId="LiveId" clId="{C89FB2D5-3CAD-4A5F-A69E-B1ACCF55F1D4}" dt="2020-05-15T13:36:53.490" v="4085" actId="26606"/>
          <ac:picMkLst>
            <pc:docMk/>
            <pc:sldMk cId="3384097327" sldId="264"/>
            <ac:picMk id="5" creationId="{C7AA219D-71F9-44BB-8BC3-5DF4EF84A6BA}"/>
          </ac:picMkLst>
        </pc:picChg>
      </pc:sldChg>
      <pc:sldChg chg="addSp delSp modSp new mod modTransition setBg setClrOvrMap">
        <pc:chgData name="James Hill" userId="46dd76d25d67546f" providerId="LiveId" clId="{C89FB2D5-3CAD-4A5F-A69E-B1ACCF55F1D4}" dt="2020-05-15T13:28:30.565" v="3443"/>
        <pc:sldMkLst>
          <pc:docMk/>
          <pc:sldMk cId="3509756362" sldId="265"/>
        </pc:sldMkLst>
        <pc:spChg chg="mod">
          <ac:chgData name="James Hill" userId="46dd76d25d67546f" providerId="LiveId" clId="{C89FB2D5-3CAD-4A5F-A69E-B1ACCF55F1D4}" dt="2020-05-15T13:27:00.972" v="3426" actId="26606"/>
          <ac:spMkLst>
            <pc:docMk/>
            <pc:sldMk cId="3509756362" sldId="265"/>
            <ac:spMk id="2" creationId="{B209CE53-A7A2-44E7-A516-75FC59810BF1}"/>
          </ac:spMkLst>
        </pc:spChg>
        <pc:spChg chg="mod ord">
          <ac:chgData name="James Hill" userId="46dd76d25d67546f" providerId="LiveId" clId="{C89FB2D5-3CAD-4A5F-A69E-B1ACCF55F1D4}" dt="2020-05-15T13:27:00.972" v="3426" actId="26606"/>
          <ac:spMkLst>
            <pc:docMk/>
            <pc:sldMk cId="3509756362" sldId="265"/>
            <ac:spMk id="3" creationId="{66A3BD77-5F66-4221-B94F-076FBBE4A69F}"/>
          </ac:spMkLst>
        </pc:spChg>
        <pc:spChg chg="del">
          <ac:chgData name="James Hill" userId="46dd76d25d67546f" providerId="LiveId" clId="{C89FB2D5-3CAD-4A5F-A69E-B1ACCF55F1D4}" dt="2020-05-15T13:26:26.929" v="3411"/>
          <ac:spMkLst>
            <pc:docMk/>
            <pc:sldMk cId="3509756362" sldId="265"/>
            <ac:spMk id="4" creationId="{03848B01-309E-4E9D-890C-7DF349A59A4F}"/>
          </ac:spMkLst>
        </pc:spChg>
        <pc:spChg chg="add del">
          <ac:chgData name="James Hill" userId="46dd76d25d67546f" providerId="LiveId" clId="{C89FB2D5-3CAD-4A5F-A69E-B1ACCF55F1D4}" dt="2020-05-15T13:26:38.626" v="3413" actId="26606"/>
          <ac:spMkLst>
            <pc:docMk/>
            <pc:sldMk cId="3509756362" sldId="265"/>
            <ac:spMk id="12" creationId="{DA9A1ACB-4ECA-4EAE-AEAB-CE9C8C01EE60}"/>
          </ac:spMkLst>
        </pc:spChg>
        <pc:spChg chg="add del">
          <ac:chgData name="James Hill" userId="46dd76d25d67546f" providerId="LiveId" clId="{C89FB2D5-3CAD-4A5F-A69E-B1ACCF55F1D4}" dt="2020-05-15T13:26:38.626" v="3413" actId="26606"/>
          <ac:spMkLst>
            <pc:docMk/>
            <pc:sldMk cId="3509756362" sldId="265"/>
            <ac:spMk id="14" creationId="{72319FFA-0E4F-4E0B-BEBA-A9DD4B41AAE9}"/>
          </ac:spMkLst>
        </pc:spChg>
        <pc:spChg chg="add del">
          <ac:chgData name="James Hill" userId="46dd76d25d67546f" providerId="LiveId" clId="{C89FB2D5-3CAD-4A5F-A69E-B1ACCF55F1D4}" dt="2020-05-15T13:26:48.395" v="3415" actId="26606"/>
          <ac:spMkLst>
            <pc:docMk/>
            <pc:sldMk cId="3509756362" sldId="265"/>
            <ac:spMk id="16" creationId="{7B8FAACC-353E-4F84-BA62-A5514185D9A9}"/>
          </ac:spMkLst>
        </pc:spChg>
        <pc:spChg chg="add del">
          <ac:chgData name="James Hill" userId="46dd76d25d67546f" providerId="LiveId" clId="{C89FB2D5-3CAD-4A5F-A69E-B1ACCF55F1D4}" dt="2020-05-15T13:26:48.395" v="3415" actId="26606"/>
          <ac:spMkLst>
            <pc:docMk/>
            <pc:sldMk cId="3509756362" sldId="265"/>
            <ac:spMk id="17" creationId="{53576798-7F98-4C7F-B6C7-6D41B5A7E927}"/>
          </ac:spMkLst>
        </pc:spChg>
        <pc:spChg chg="add del">
          <ac:chgData name="James Hill" userId="46dd76d25d67546f" providerId="LiveId" clId="{C89FB2D5-3CAD-4A5F-A69E-B1ACCF55F1D4}" dt="2020-05-15T13:26:48.395" v="3415" actId="26606"/>
          <ac:spMkLst>
            <pc:docMk/>
            <pc:sldMk cId="3509756362" sldId="265"/>
            <ac:spMk id="18" creationId="{A416E3E5-5186-46A4-AFBD-337387D3163D}"/>
          </ac:spMkLst>
        </pc:spChg>
        <pc:spChg chg="add del">
          <ac:chgData name="James Hill" userId="46dd76d25d67546f" providerId="LiveId" clId="{C89FB2D5-3CAD-4A5F-A69E-B1ACCF55F1D4}" dt="2020-05-15T13:26:52.222" v="3417" actId="26606"/>
          <ac:spMkLst>
            <pc:docMk/>
            <pc:sldMk cId="3509756362" sldId="265"/>
            <ac:spMk id="20" creationId="{53576798-7F98-4C7F-B6C7-6D41B5A7E927}"/>
          </ac:spMkLst>
        </pc:spChg>
        <pc:spChg chg="add del">
          <ac:chgData name="James Hill" userId="46dd76d25d67546f" providerId="LiveId" clId="{C89FB2D5-3CAD-4A5F-A69E-B1ACCF55F1D4}" dt="2020-05-15T13:26:52.222" v="3417" actId="26606"/>
          <ac:spMkLst>
            <pc:docMk/>
            <pc:sldMk cId="3509756362" sldId="265"/>
            <ac:spMk id="21" creationId="{0EA0C3AC-2A72-484B-B07D-F2CC519F1201}"/>
          </ac:spMkLst>
        </pc:spChg>
        <pc:spChg chg="add del">
          <ac:chgData name="James Hill" userId="46dd76d25d67546f" providerId="LiveId" clId="{C89FB2D5-3CAD-4A5F-A69E-B1ACCF55F1D4}" dt="2020-05-15T13:26:52.222" v="3417" actId="26606"/>
          <ac:spMkLst>
            <pc:docMk/>
            <pc:sldMk cId="3509756362" sldId="265"/>
            <ac:spMk id="22" creationId="{986477EF-3991-4D07-9F11-9E887C340C78}"/>
          </ac:spMkLst>
        </pc:spChg>
        <pc:spChg chg="add del">
          <ac:chgData name="James Hill" userId="46dd76d25d67546f" providerId="LiveId" clId="{C89FB2D5-3CAD-4A5F-A69E-B1ACCF55F1D4}" dt="2020-05-15T13:26:52.222" v="3417" actId="26606"/>
          <ac:spMkLst>
            <pc:docMk/>
            <pc:sldMk cId="3509756362" sldId="265"/>
            <ac:spMk id="23" creationId="{EDA40B90-E281-4108-8CC2-959D5F95070A}"/>
          </ac:spMkLst>
        </pc:spChg>
        <pc:spChg chg="add del">
          <ac:chgData name="James Hill" userId="46dd76d25d67546f" providerId="LiveId" clId="{C89FB2D5-3CAD-4A5F-A69E-B1ACCF55F1D4}" dt="2020-05-15T13:26:55.901" v="3419" actId="26606"/>
          <ac:spMkLst>
            <pc:docMk/>
            <pc:sldMk cId="3509756362" sldId="265"/>
            <ac:spMk id="25" creationId="{DA9A1ACB-4ECA-4EAE-AEAB-CE9C8C01EE60}"/>
          </ac:spMkLst>
        </pc:spChg>
        <pc:spChg chg="add del">
          <ac:chgData name="James Hill" userId="46dd76d25d67546f" providerId="LiveId" clId="{C89FB2D5-3CAD-4A5F-A69E-B1ACCF55F1D4}" dt="2020-05-15T13:26:55.901" v="3419" actId="26606"/>
          <ac:spMkLst>
            <pc:docMk/>
            <pc:sldMk cId="3509756362" sldId="265"/>
            <ac:spMk id="26" creationId="{5940F547-7206-4401-94FB-F8421915D8B8}"/>
          </ac:spMkLst>
        </pc:spChg>
        <pc:spChg chg="add del">
          <ac:chgData name="James Hill" userId="46dd76d25d67546f" providerId="LiveId" clId="{C89FB2D5-3CAD-4A5F-A69E-B1ACCF55F1D4}" dt="2020-05-15T13:26:57.405" v="3421" actId="26606"/>
          <ac:spMkLst>
            <pc:docMk/>
            <pc:sldMk cId="3509756362" sldId="265"/>
            <ac:spMk id="28" creationId="{DA9A1ACB-4ECA-4EAE-AEAB-CE9C8C01EE60}"/>
          </ac:spMkLst>
        </pc:spChg>
        <pc:spChg chg="add del">
          <ac:chgData name="James Hill" userId="46dd76d25d67546f" providerId="LiveId" clId="{C89FB2D5-3CAD-4A5F-A69E-B1ACCF55F1D4}" dt="2020-05-15T13:26:57.405" v="3421" actId="26606"/>
          <ac:spMkLst>
            <pc:docMk/>
            <pc:sldMk cId="3509756362" sldId="265"/>
            <ac:spMk id="29" creationId="{72319FFA-0E4F-4E0B-BEBA-A9DD4B41AAE9}"/>
          </ac:spMkLst>
        </pc:spChg>
        <pc:spChg chg="add del">
          <ac:chgData name="James Hill" userId="46dd76d25d67546f" providerId="LiveId" clId="{C89FB2D5-3CAD-4A5F-A69E-B1ACCF55F1D4}" dt="2020-05-15T13:26:58.787" v="3423" actId="26606"/>
          <ac:spMkLst>
            <pc:docMk/>
            <pc:sldMk cId="3509756362" sldId="265"/>
            <ac:spMk id="31" creationId="{53576798-7F98-4C7F-B6C7-6D41B5A7E927}"/>
          </ac:spMkLst>
        </pc:spChg>
        <pc:spChg chg="add del">
          <ac:chgData name="James Hill" userId="46dd76d25d67546f" providerId="LiveId" clId="{C89FB2D5-3CAD-4A5F-A69E-B1ACCF55F1D4}" dt="2020-05-15T13:27:00.958" v="3425" actId="26606"/>
          <ac:spMkLst>
            <pc:docMk/>
            <pc:sldMk cId="3509756362" sldId="265"/>
            <ac:spMk id="33" creationId="{DA9A1ACB-4ECA-4EAE-AEAB-CE9C8C01EE60}"/>
          </ac:spMkLst>
        </pc:spChg>
        <pc:spChg chg="add del">
          <ac:chgData name="James Hill" userId="46dd76d25d67546f" providerId="LiveId" clId="{C89FB2D5-3CAD-4A5F-A69E-B1ACCF55F1D4}" dt="2020-05-15T13:27:00.958" v="3425" actId="26606"/>
          <ac:spMkLst>
            <pc:docMk/>
            <pc:sldMk cId="3509756362" sldId="265"/>
            <ac:spMk id="34" creationId="{28F489B8-B6E6-485E-9CB6-3C90A4D84172}"/>
          </ac:spMkLst>
        </pc:spChg>
        <pc:spChg chg="add">
          <ac:chgData name="James Hill" userId="46dd76d25d67546f" providerId="LiveId" clId="{C89FB2D5-3CAD-4A5F-A69E-B1ACCF55F1D4}" dt="2020-05-15T13:27:00.972" v="3426" actId="26606"/>
          <ac:spMkLst>
            <pc:docMk/>
            <pc:sldMk cId="3509756362" sldId="265"/>
            <ac:spMk id="36" creationId="{53576798-7F98-4C7F-B6C7-6D41B5A7E927}"/>
          </ac:spMkLst>
        </pc:spChg>
        <pc:picChg chg="add mod ord">
          <ac:chgData name="James Hill" userId="46dd76d25d67546f" providerId="LiveId" clId="{C89FB2D5-3CAD-4A5F-A69E-B1ACCF55F1D4}" dt="2020-05-15T13:27:33.022" v="3430" actId="14100"/>
          <ac:picMkLst>
            <pc:docMk/>
            <pc:sldMk cId="3509756362" sldId="265"/>
            <ac:picMk id="7" creationId="{6F185CFE-02A7-46BF-A142-968F5E186A13}"/>
          </ac:picMkLst>
        </pc:picChg>
      </pc:sldChg>
      <pc:sldChg chg="addSp delSp modSp new mod modTransition setBg">
        <pc:chgData name="James Hill" userId="46dd76d25d67546f" providerId="LiveId" clId="{C89FB2D5-3CAD-4A5F-A69E-B1ACCF55F1D4}" dt="2020-05-18T13:15:33.205" v="4689" actId="20577"/>
        <pc:sldMkLst>
          <pc:docMk/>
          <pc:sldMk cId="1765667989" sldId="266"/>
        </pc:sldMkLst>
        <pc:spChg chg="mod">
          <ac:chgData name="James Hill" userId="46dd76d25d67546f" providerId="LiveId" clId="{C89FB2D5-3CAD-4A5F-A69E-B1ACCF55F1D4}" dt="2020-05-15T13:36:43.535" v="4084" actId="26606"/>
          <ac:spMkLst>
            <pc:docMk/>
            <pc:sldMk cId="1765667989" sldId="266"/>
            <ac:spMk id="2" creationId="{C4F05ABC-5112-47AC-A417-6DAB255C4E50}"/>
          </ac:spMkLst>
        </pc:spChg>
        <pc:spChg chg="mod">
          <ac:chgData name="James Hill" userId="46dd76d25d67546f" providerId="LiveId" clId="{C89FB2D5-3CAD-4A5F-A69E-B1ACCF55F1D4}" dt="2020-05-18T13:15:33.205" v="4689" actId="20577"/>
          <ac:spMkLst>
            <pc:docMk/>
            <pc:sldMk cId="1765667989" sldId="266"/>
            <ac:spMk id="3" creationId="{4366CEAB-37D5-4E96-8C7A-A16B7F85D113}"/>
          </ac:spMkLst>
        </pc:spChg>
        <pc:spChg chg="del">
          <ac:chgData name="James Hill" userId="46dd76d25d67546f" providerId="LiveId" clId="{C89FB2D5-3CAD-4A5F-A69E-B1ACCF55F1D4}" dt="2020-05-15T13:36:37.600" v="4083"/>
          <ac:spMkLst>
            <pc:docMk/>
            <pc:sldMk cId="1765667989" sldId="266"/>
            <ac:spMk id="4" creationId="{B3BA4A02-BC08-4BC4-84E1-02EFA7264A3E}"/>
          </ac:spMkLst>
        </pc:spChg>
        <pc:spChg chg="add">
          <ac:chgData name="James Hill" userId="46dd76d25d67546f" providerId="LiveId" clId="{C89FB2D5-3CAD-4A5F-A69E-B1ACCF55F1D4}" dt="2020-05-15T13:36:43.535" v="4084" actId="26606"/>
          <ac:spMkLst>
            <pc:docMk/>
            <pc:sldMk cId="1765667989" sldId="266"/>
            <ac:spMk id="10" creationId="{DA9A1ACB-4ECA-4EAE-AEAB-CE9C8C01EE60}"/>
          </ac:spMkLst>
        </pc:spChg>
        <pc:spChg chg="add">
          <ac:chgData name="James Hill" userId="46dd76d25d67546f" providerId="LiveId" clId="{C89FB2D5-3CAD-4A5F-A69E-B1ACCF55F1D4}" dt="2020-05-15T13:36:43.535" v="4084" actId="26606"/>
          <ac:spMkLst>
            <pc:docMk/>
            <pc:sldMk cId="1765667989" sldId="266"/>
            <ac:spMk id="12" creationId="{5940F547-7206-4401-94FB-F8421915D8B8}"/>
          </ac:spMkLst>
        </pc:spChg>
        <pc:picChg chg="add mod ord">
          <ac:chgData name="James Hill" userId="46dd76d25d67546f" providerId="LiveId" clId="{C89FB2D5-3CAD-4A5F-A69E-B1ACCF55F1D4}" dt="2020-05-15T13:36:43.535" v="4084" actId="26606"/>
          <ac:picMkLst>
            <pc:docMk/>
            <pc:sldMk cId="1765667989" sldId="266"/>
            <ac:picMk id="5" creationId="{9BD00A79-F516-4CB2-80B6-5861DC422539}"/>
          </ac:picMkLst>
        </pc:picChg>
      </pc:sldChg>
      <pc:sldChg chg="addSp delSp modSp new mod modTransition setBg">
        <pc:chgData name="James Hill" userId="46dd76d25d67546f" providerId="LiveId" clId="{C89FB2D5-3CAD-4A5F-A69E-B1ACCF55F1D4}" dt="2020-05-15T13:47:38.974" v="4547"/>
        <pc:sldMkLst>
          <pc:docMk/>
          <pc:sldMk cId="822880627" sldId="267"/>
        </pc:sldMkLst>
        <pc:spChg chg="mod">
          <ac:chgData name="James Hill" userId="46dd76d25d67546f" providerId="LiveId" clId="{C89FB2D5-3CAD-4A5F-A69E-B1ACCF55F1D4}" dt="2020-05-15T13:47:13.972" v="4544" actId="26606"/>
          <ac:spMkLst>
            <pc:docMk/>
            <pc:sldMk cId="822880627" sldId="267"/>
            <ac:spMk id="2" creationId="{B1F304EF-5EFC-4AC4-A5B1-7FBDD717892D}"/>
          </ac:spMkLst>
        </pc:spChg>
        <pc:spChg chg="mod">
          <ac:chgData name="James Hill" userId="46dd76d25d67546f" providerId="LiveId" clId="{C89FB2D5-3CAD-4A5F-A69E-B1ACCF55F1D4}" dt="2020-05-15T13:47:13.972" v="4544" actId="26606"/>
          <ac:spMkLst>
            <pc:docMk/>
            <pc:sldMk cId="822880627" sldId="267"/>
            <ac:spMk id="3" creationId="{4E61BBE8-5D09-42B0-AD99-1CAC958761BE}"/>
          </ac:spMkLst>
        </pc:spChg>
        <pc:spChg chg="del">
          <ac:chgData name="James Hill" userId="46dd76d25d67546f" providerId="LiveId" clId="{C89FB2D5-3CAD-4A5F-A69E-B1ACCF55F1D4}" dt="2020-05-15T13:47:04.560" v="4543"/>
          <ac:spMkLst>
            <pc:docMk/>
            <pc:sldMk cId="822880627" sldId="267"/>
            <ac:spMk id="4" creationId="{A4ABA621-557F-4DC4-B8A5-48731B90A0CE}"/>
          </ac:spMkLst>
        </pc:spChg>
        <pc:spChg chg="add">
          <ac:chgData name="James Hill" userId="46dd76d25d67546f" providerId="LiveId" clId="{C89FB2D5-3CAD-4A5F-A69E-B1ACCF55F1D4}" dt="2020-05-15T13:47:13.972" v="4544" actId="26606"/>
          <ac:spMkLst>
            <pc:docMk/>
            <pc:sldMk cId="822880627" sldId="267"/>
            <ac:spMk id="10" creationId="{DA9A1ACB-4ECA-4EAE-AEAB-CE9C8C01EE60}"/>
          </ac:spMkLst>
        </pc:spChg>
        <pc:spChg chg="add">
          <ac:chgData name="James Hill" userId="46dd76d25d67546f" providerId="LiveId" clId="{C89FB2D5-3CAD-4A5F-A69E-B1ACCF55F1D4}" dt="2020-05-15T13:47:13.972" v="4544" actId="26606"/>
          <ac:spMkLst>
            <pc:docMk/>
            <pc:sldMk cId="822880627" sldId="267"/>
            <ac:spMk id="12" creationId="{5940F547-7206-4401-94FB-F8421915D8B8}"/>
          </ac:spMkLst>
        </pc:spChg>
        <pc:picChg chg="add mod ord">
          <ac:chgData name="James Hill" userId="46dd76d25d67546f" providerId="LiveId" clId="{C89FB2D5-3CAD-4A5F-A69E-B1ACCF55F1D4}" dt="2020-05-15T13:47:27.571" v="4546" actId="1076"/>
          <ac:picMkLst>
            <pc:docMk/>
            <pc:sldMk cId="822880627" sldId="267"/>
            <ac:picMk id="5" creationId="{E3066441-BC81-4881-9903-D3EBBE12AF8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dirty="0"/>
              <a:t>Click icon to add picture</a:t>
            </a:r>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6/11/2020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6/11/2020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6/11/2020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6/11/2020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6/11/2020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6/11/2020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6/11/2020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6/11/2020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dirty="0"/>
              <a:t>Click icon to add picture</a:t>
            </a:r>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6/11/2020</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6/11/2020</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2FE8DED1-24FF-4A79-873B-ECE3ABE730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xmlns="" id="{0AA6A048-501A-4387-906B-B8A8543E7B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37093" y="643467"/>
            <a:ext cx="10917814" cy="5571066"/>
          </a:xfrm>
          <a:custGeom>
            <a:avLst/>
            <a:gdLst>
              <a:gd name="connsiteX0" fmla="*/ 195712 w 10917814"/>
              <a:gd name="connsiteY0" fmla="*/ 0 h 5571066"/>
              <a:gd name="connsiteX1" fmla="*/ 5062165 w 10917814"/>
              <a:gd name="connsiteY1" fmla="*/ 0 h 5571066"/>
              <a:gd name="connsiteX2" fmla="*/ 5419638 w 10917814"/>
              <a:gd name="connsiteY2" fmla="*/ 268105 h 5571066"/>
              <a:gd name="connsiteX3" fmla="*/ 5428105 w 10917814"/>
              <a:gd name="connsiteY3" fmla="*/ 271280 h 5571066"/>
              <a:gd name="connsiteX4" fmla="*/ 5440804 w 10917814"/>
              <a:gd name="connsiteY4" fmla="*/ 276043 h 5571066"/>
              <a:gd name="connsiteX5" fmla="*/ 5453505 w 10917814"/>
              <a:gd name="connsiteY5" fmla="*/ 280805 h 5571066"/>
              <a:gd name="connsiteX6" fmla="*/ 5464088 w 10917814"/>
              <a:gd name="connsiteY6" fmla="*/ 280805 h 5571066"/>
              <a:gd name="connsiteX7" fmla="*/ 5476788 w 10917814"/>
              <a:gd name="connsiteY7" fmla="*/ 280805 h 5571066"/>
              <a:gd name="connsiteX8" fmla="*/ 5487371 w 10917814"/>
              <a:gd name="connsiteY8" fmla="*/ 276043 h 5571066"/>
              <a:gd name="connsiteX9" fmla="*/ 5500071 w 10917814"/>
              <a:gd name="connsiteY9" fmla="*/ 271280 h 5571066"/>
              <a:gd name="connsiteX10" fmla="*/ 5508538 w 10917814"/>
              <a:gd name="connsiteY10" fmla="*/ 268105 h 5571066"/>
              <a:gd name="connsiteX11" fmla="*/ 5866011 w 10917814"/>
              <a:gd name="connsiteY11" fmla="*/ 0 h 5571066"/>
              <a:gd name="connsiteX12" fmla="*/ 10722102 w 10917814"/>
              <a:gd name="connsiteY12" fmla="*/ 0 h 5571066"/>
              <a:gd name="connsiteX13" fmla="*/ 10917814 w 10917814"/>
              <a:gd name="connsiteY13" fmla="*/ 195712 h 5571066"/>
              <a:gd name="connsiteX14" fmla="*/ 10917814 w 10917814"/>
              <a:gd name="connsiteY14" fmla="*/ 5375354 h 5571066"/>
              <a:gd name="connsiteX15" fmla="*/ 10722102 w 10917814"/>
              <a:gd name="connsiteY15" fmla="*/ 5571066 h 5571066"/>
              <a:gd name="connsiteX16" fmla="*/ 195712 w 10917814"/>
              <a:gd name="connsiteY16" fmla="*/ 5571066 h 5571066"/>
              <a:gd name="connsiteX17" fmla="*/ 0 w 10917814"/>
              <a:gd name="connsiteY17" fmla="*/ 5375354 h 5571066"/>
              <a:gd name="connsiteX18" fmla="*/ 0 w 10917814"/>
              <a:gd name="connsiteY18" fmla="*/ 195712 h 5571066"/>
              <a:gd name="connsiteX19" fmla="*/ 195712 w 10917814"/>
              <a:gd name="connsiteY19" fmla="*/ 0 h 557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17814" h="5571066">
                <a:moveTo>
                  <a:pt x="195712" y="0"/>
                </a:moveTo>
                <a:lnTo>
                  <a:pt x="5062165" y="0"/>
                </a:lnTo>
                <a:lnTo>
                  <a:pt x="5419638" y="268105"/>
                </a:lnTo>
                <a:lnTo>
                  <a:pt x="5428105" y="271280"/>
                </a:lnTo>
                <a:lnTo>
                  <a:pt x="5440804" y="276043"/>
                </a:lnTo>
                <a:lnTo>
                  <a:pt x="5453505" y="280805"/>
                </a:lnTo>
                <a:lnTo>
                  <a:pt x="5464088" y="280805"/>
                </a:lnTo>
                <a:lnTo>
                  <a:pt x="5476788" y="280805"/>
                </a:lnTo>
                <a:lnTo>
                  <a:pt x="5487371" y="276043"/>
                </a:lnTo>
                <a:lnTo>
                  <a:pt x="5500071" y="271280"/>
                </a:lnTo>
                <a:lnTo>
                  <a:pt x="5508538" y="268105"/>
                </a:lnTo>
                <a:lnTo>
                  <a:pt x="5866011" y="0"/>
                </a:lnTo>
                <a:lnTo>
                  <a:pt x="10722102" y="0"/>
                </a:lnTo>
                <a:cubicBezTo>
                  <a:pt x="10830191" y="0"/>
                  <a:pt x="10917814" y="87623"/>
                  <a:pt x="10917814" y="195712"/>
                </a:cubicBezTo>
                <a:lnTo>
                  <a:pt x="10917814" y="5375354"/>
                </a:lnTo>
                <a:cubicBezTo>
                  <a:pt x="10917814" y="5483443"/>
                  <a:pt x="10830191" y="5571066"/>
                  <a:pt x="10722102" y="5571066"/>
                </a:cubicBezTo>
                <a:lnTo>
                  <a:pt x="195712" y="5571066"/>
                </a:lnTo>
                <a:cubicBezTo>
                  <a:pt x="87623" y="5571066"/>
                  <a:pt x="0" y="5483443"/>
                  <a:pt x="0" y="5375354"/>
                </a:cubicBezTo>
                <a:lnTo>
                  <a:pt x="0" y="195712"/>
                </a:lnTo>
                <a:cubicBezTo>
                  <a:pt x="0" y="87623"/>
                  <a:pt x="87623" y="0"/>
                  <a:pt x="195712" y="0"/>
                </a:cubicBezTo>
                <a:close/>
              </a:path>
            </a:pathLst>
          </a:custGeom>
          <a:noFill/>
          <a:ln w="19050">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xmlns="" id="{6BA6D9E6-B9C5-4A4A-AEF4-669C84D2AE30}"/>
              </a:ext>
            </a:extLst>
          </p:cNvPr>
          <p:cNvSpPr>
            <a:spLocks noGrp="1"/>
          </p:cNvSpPr>
          <p:nvPr>
            <p:ph type="ctrTitle"/>
          </p:nvPr>
        </p:nvSpPr>
        <p:spPr>
          <a:xfrm>
            <a:off x="1280559" y="1286935"/>
            <a:ext cx="9638153" cy="2668377"/>
          </a:xfrm>
          <a:effectLst/>
        </p:spPr>
        <p:txBody>
          <a:bodyPr>
            <a:normAutofit/>
          </a:bodyPr>
          <a:lstStyle/>
          <a:p>
            <a:pPr algn="ctr"/>
            <a:r>
              <a:rPr lang="en-GB" dirty="0">
                <a:solidFill>
                  <a:schemeClr val="tx1"/>
                </a:solidFill>
              </a:rPr>
              <a:t>Geography</a:t>
            </a:r>
          </a:p>
        </p:txBody>
      </p:sp>
      <p:sp>
        <p:nvSpPr>
          <p:cNvPr id="3" name="Subtitle 2">
            <a:extLst>
              <a:ext uri="{FF2B5EF4-FFF2-40B4-BE49-F238E27FC236}">
                <a16:creationId xmlns:a16="http://schemas.microsoft.com/office/drawing/2014/main" xmlns="" id="{F23DF544-0418-4BCC-BD37-08D704403BCE}"/>
              </a:ext>
            </a:extLst>
          </p:cNvPr>
          <p:cNvSpPr>
            <a:spLocks noGrp="1"/>
          </p:cNvSpPr>
          <p:nvPr>
            <p:ph type="subTitle" idx="1"/>
          </p:nvPr>
        </p:nvSpPr>
        <p:spPr>
          <a:xfrm>
            <a:off x="1280559" y="4116179"/>
            <a:ext cx="9638153" cy="1599642"/>
          </a:xfrm>
          <a:effectLst/>
        </p:spPr>
        <p:txBody>
          <a:bodyPr>
            <a:normAutofit/>
          </a:bodyPr>
          <a:lstStyle/>
          <a:p>
            <a:pPr algn="ctr"/>
            <a:r>
              <a:rPr lang="en-GB" dirty="0"/>
              <a:t>Landmark Human and Physical features of South America</a:t>
            </a:r>
          </a:p>
          <a:p>
            <a:pPr algn="ctr"/>
            <a:endParaRPr lang="en-GB" dirty="0"/>
          </a:p>
          <a:p>
            <a:pPr algn="ctr"/>
            <a:r>
              <a:rPr lang="en-GB" dirty="0"/>
              <a:t>By Josh Hill</a:t>
            </a:r>
          </a:p>
        </p:txBody>
      </p:sp>
    </p:spTree>
    <p:extLst>
      <p:ext uri="{BB962C8B-B14F-4D97-AF65-F5344CB8AC3E}">
        <p14:creationId xmlns:p14="http://schemas.microsoft.com/office/powerpoint/2010/main" val="2088012187"/>
      </p:ext>
    </p:extLst>
  </p:cSld>
  <p:clrMapOvr>
    <a:masterClrMapping/>
  </p:clrMapOvr>
  <p:transition spd="med">
    <p:pull/>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xmlns="" id="{DA9A1ACB-4ECA-4EAE-AEAB-CE9C8C01EE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16:creationId xmlns:a16="http://schemas.microsoft.com/office/drawing/2014/main" xmlns="" id="{5940F547-7206-4401-94FB-F8421915D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9BD00A79-F516-4CB2-80B6-5861DC422539}"/>
              </a:ext>
            </a:extLst>
          </p:cNvPr>
          <p:cNvPicPr>
            <a:picLocks noGrp="1" noChangeAspect="1"/>
          </p:cNvPicPr>
          <p:nvPr>
            <p:ph sz="half" idx="2"/>
          </p:nvPr>
        </p:nvPicPr>
        <p:blipFill rotWithShape="1">
          <a:blip r:embed="rId2">
            <a:alphaModFix amt="40000"/>
          </a:blip>
          <a:srcRect t="9639"/>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C4F05ABC-5112-47AC-A417-6DAB255C4E50}"/>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a:t>Physical features: The Amazon River </a:t>
            </a:r>
          </a:p>
        </p:txBody>
      </p:sp>
      <p:sp>
        <p:nvSpPr>
          <p:cNvPr id="3" name="Content Placeholder 2">
            <a:extLst>
              <a:ext uri="{FF2B5EF4-FFF2-40B4-BE49-F238E27FC236}">
                <a16:creationId xmlns:a16="http://schemas.microsoft.com/office/drawing/2014/main" xmlns="" id="{4366CEAB-37D5-4E96-8C7A-A16B7F85D113}"/>
              </a:ext>
            </a:extLst>
          </p:cNvPr>
          <p:cNvSpPr>
            <a:spLocks noGrp="1"/>
          </p:cNvSpPr>
          <p:nvPr>
            <p:ph sz="half" idx="1"/>
          </p:nvPr>
        </p:nvSpPr>
        <p:spPr>
          <a:xfrm>
            <a:off x="818712" y="2222287"/>
            <a:ext cx="10554574" cy="3636511"/>
          </a:xfrm>
        </p:spPr>
        <p:txBody>
          <a:bodyPr vert="horz" lIns="91440" tIns="45720" rIns="91440" bIns="45720" rtlCol="0" anchor="ctr">
            <a:normAutofit/>
          </a:bodyPr>
          <a:lstStyle/>
          <a:p>
            <a:r>
              <a:rPr lang="en-US" dirty="0"/>
              <a:t>The Amazon river is the largest river in the world by the amount of water it carries, and because of its size it is sometimes even called the seas!</a:t>
            </a:r>
          </a:p>
          <a:p>
            <a:r>
              <a:rPr lang="en-US" dirty="0"/>
              <a:t>However, the longest river in the world is the Nile river, the amazon being second.</a:t>
            </a:r>
          </a:p>
          <a:p>
            <a:r>
              <a:rPr lang="en-US" dirty="0"/>
              <a:t>It crosses through many countries but is mostly in Brazil.</a:t>
            </a:r>
          </a:p>
          <a:p>
            <a:endParaRPr lang="en-US" dirty="0"/>
          </a:p>
        </p:txBody>
      </p:sp>
    </p:spTree>
    <p:extLst>
      <p:ext uri="{BB962C8B-B14F-4D97-AF65-F5344CB8AC3E}">
        <p14:creationId xmlns:p14="http://schemas.microsoft.com/office/powerpoint/2010/main" val="1765667989"/>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xmlns="" id="{DA9A1ACB-4ECA-4EAE-AEAB-CE9C8C01EE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2" name="Rectangle 11">
            <a:extLst>
              <a:ext uri="{FF2B5EF4-FFF2-40B4-BE49-F238E27FC236}">
                <a16:creationId xmlns:a16="http://schemas.microsoft.com/office/drawing/2014/main" xmlns="" id="{5940F547-7206-4401-94FB-F8421915D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E3066441-BC81-4881-9903-D3EBBE12AF87}"/>
              </a:ext>
            </a:extLst>
          </p:cNvPr>
          <p:cNvPicPr>
            <a:picLocks noGrp="1" noChangeAspect="1"/>
          </p:cNvPicPr>
          <p:nvPr>
            <p:ph sz="half" idx="2"/>
          </p:nvPr>
        </p:nvPicPr>
        <p:blipFill rotWithShape="1">
          <a:blip r:embed="rId2">
            <a:alphaModFix amt="40000"/>
          </a:blip>
          <a:srcRect t="13232" b="12511"/>
          <a:stretch/>
        </p:blipFill>
        <p:spPr>
          <a:xfrm>
            <a:off x="0" y="0"/>
            <a:ext cx="12191980" cy="6857990"/>
          </a:xfrm>
          <a:prstGeom prst="rect">
            <a:avLst/>
          </a:prstGeom>
        </p:spPr>
      </p:pic>
      <p:sp>
        <p:nvSpPr>
          <p:cNvPr id="2" name="Title 1">
            <a:extLst>
              <a:ext uri="{FF2B5EF4-FFF2-40B4-BE49-F238E27FC236}">
                <a16:creationId xmlns:a16="http://schemas.microsoft.com/office/drawing/2014/main" xmlns="" id="{B1F304EF-5EFC-4AC4-A5B1-7FBDD717892D}"/>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a:t>Physical features: The Amazon Rainforests</a:t>
            </a:r>
          </a:p>
        </p:txBody>
      </p:sp>
      <p:sp>
        <p:nvSpPr>
          <p:cNvPr id="3" name="Content Placeholder 2">
            <a:extLst>
              <a:ext uri="{FF2B5EF4-FFF2-40B4-BE49-F238E27FC236}">
                <a16:creationId xmlns:a16="http://schemas.microsoft.com/office/drawing/2014/main" xmlns="" id="{4E61BBE8-5D09-42B0-AD99-1CAC958761BE}"/>
              </a:ext>
            </a:extLst>
          </p:cNvPr>
          <p:cNvSpPr>
            <a:spLocks noGrp="1"/>
          </p:cNvSpPr>
          <p:nvPr>
            <p:ph sz="half" idx="1"/>
          </p:nvPr>
        </p:nvSpPr>
        <p:spPr>
          <a:xfrm>
            <a:off x="818712" y="2222287"/>
            <a:ext cx="10554574" cy="3636511"/>
          </a:xfrm>
        </p:spPr>
        <p:txBody>
          <a:bodyPr vert="horz" lIns="91440" tIns="45720" rIns="91440" bIns="45720" rtlCol="0" anchor="ctr">
            <a:normAutofit/>
          </a:bodyPr>
          <a:lstStyle/>
          <a:p>
            <a:r>
              <a:rPr lang="en-US"/>
              <a:t>The Amazon covers around 7 million square kilometres with the Amazon river. But without the river it covers around 5 and a half million square kilometres.</a:t>
            </a:r>
          </a:p>
          <a:p>
            <a:r>
              <a:rPr lang="en-US"/>
              <a:t>The Amazon includes rare species in which some haven’t been discovered yet.</a:t>
            </a:r>
          </a:p>
          <a:p>
            <a:r>
              <a:rPr lang="en-US"/>
              <a:t>The Rainforest crosses through many countries such as Brazil, Peru, Venezuela, Ecuador and Colombia.</a:t>
            </a:r>
          </a:p>
        </p:txBody>
      </p:sp>
    </p:spTree>
    <p:extLst>
      <p:ext uri="{BB962C8B-B14F-4D97-AF65-F5344CB8AC3E}">
        <p14:creationId xmlns:p14="http://schemas.microsoft.com/office/powerpoint/2010/main" val="822880627"/>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473D1-87E4-4B7C-AAFE-E3509C26F9AB}"/>
              </a:ext>
            </a:extLst>
          </p:cNvPr>
          <p:cNvSpPr>
            <a:spLocks noGrp="1"/>
          </p:cNvSpPr>
          <p:nvPr>
            <p:ph type="title"/>
          </p:nvPr>
        </p:nvSpPr>
        <p:spPr>
          <a:xfrm>
            <a:off x="810000" y="1781175"/>
            <a:ext cx="10561418" cy="2639021"/>
          </a:xfrm>
        </p:spPr>
        <p:txBody>
          <a:bodyPr/>
          <a:lstStyle/>
          <a:p>
            <a:pPr algn="ctr"/>
            <a:r>
              <a:rPr lang="en-GB" dirty="0"/>
              <a:t>Thank you for watching</a:t>
            </a:r>
          </a:p>
        </p:txBody>
      </p:sp>
      <p:sp>
        <p:nvSpPr>
          <p:cNvPr id="3" name="Text Placeholder 2">
            <a:extLst>
              <a:ext uri="{FF2B5EF4-FFF2-40B4-BE49-F238E27FC236}">
                <a16:creationId xmlns:a16="http://schemas.microsoft.com/office/drawing/2014/main" xmlns="" id="{D48FFD5D-46B7-4CE8-8036-A20E973ED494}"/>
              </a:ext>
            </a:extLst>
          </p:cNvPr>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574290771"/>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xmlns="" id="{35C44DBB-AD7C-4682-B258-6367305D207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98BD4618-BDA9-4116-A72B-39DE84A85E00}"/>
              </a:ext>
            </a:extLst>
          </p:cNvPr>
          <p:cNvSpPr>
            <a:spLocks noGrp="1"/>
          </p:cNvSpPr>
          <p:nvPr>
            <p:ph type="title"/>
          </p:nvPr>
        </p:nvSpPr>
        <p:spPr>
          <a:xfrm>
            <a:off x="965200" y="1218476"/>
            <a:ext cx="3187318" cy="4421050"/>
          </a:xfrm>
          <a:effectLst/>
        </p:spPr>
        <p:txBody>
          <a:bodyPr anchor="ctr">
            <a:normAutofit/>
          </a:bodyPr>
          <a:lstStyle/>
          <a:p>
            <a:pPr algn="r"/>
            <a:r>
              <a:rPr lang="en-GB" sz="3200" dirty="0">
                <a:solidFill>
                  <a:schemeClr val="tx1"/>
                </a:solidFill>
              </a:rPr>
              <a:t>Human features: Machu Picchu</a:t>
            </a:r>
          </a:p>
        </p:txBody>
      </p:sp>
      <p:cxnSp>
        <p:nvCxnSpPr>
          <p:cNvPr id="34" name="Straight Connector 33">
            <a:extLst>
              <a:ext uri="{FF2B5EF4-FFF2-40B4-BE49-F238E27FC236}">
                <a16:creationId xmlns:a16="http://schemas.microsoft.com/office/drawing/2014/main" xmlns="" id="{A1CED323-FAF0-4E0B-8717-FC1F468A28F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649634" y="1696777"/>
            <a:ext cx="0" cy="346444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27" name="Content Placeholder 2">
            <a:extLst>
              <a:ext uri="{FF2B5EF4-FFF2-40B4-BE49-F238E27FC236}">
                <a16:creationId xmlns:a16="http://schemas.microsoft.com/office/drawing/2014/main" xmlns="" id="{D9684515-A776-41E9-8860-9E1247953C38}"/>
              </a:ext>
            </a:extLst>
          </p:cNvPr>
          <p:cNvSpPr>
            <a:spLocks noGrp="1"/>
          </p:cNvSpPr>
          <p:nvPr>
            <p:ph idx="1"/>
          </p:nvPr>
        </p:nvSpPr>
        <p:spPr>
          <a:xfrm>
            <a:off x="5146751" y="1218475"/>
            <a:ext cx="6080050" cy="4421051"/>
          </a:xfrm>
          <a:effectLst/>
        </p:spPr>
        <p:txBody>
          <a:bodyPr>
            <a:normAutofit/>
          </a:bodyPr>
          <a:lstStyle/>
          <a:p>
            <a:pPr>
              <a:lnSpc>
                <a:spcPct val="90000"/>
              </a:lnSpc>
            </a:pPr>
            <a:endParaRPr lang="en-GB" sz="1400" dirty="0"/>
          </a:p>
          <a:p>
            <a:pPr>
              <a:lnSpc>
                <a:spcPct val="90000"/>
              </a:lnSpc>
            </a:pPr>
            <a:endParaRPr lang="en-GB" sz="1400" dirty="0"/>
          </a:p>
          <a:p>
            <a:pPr>
              <a:lnSpc>
                <a:spcPct val="90000"/>
              </a:lnSpc>
            </a:pPr>
            <a:endParaRPr lang="en-GB" sz="1400" dirty="0"/>
          </a:p>
          <a:p>
            <a:pPr marL="0" indent="0">
              <a:lnSpc>
                <a:spcPct val="90000"/>
              </a:lnSpc>
              <a:buNone/>
            </a:pPr>
            <a:endParaRPr lang="en-GB" sz="1400" dirty="0"/>
          </a:p>
          <a:p>
            <a:pPr>
              <a:lnSpc>
                <a:spcPct val="90000"/>
              </a:lnSpc>
            </a:pPr>
            <a:r>
              <a:rPr lang="en-GB" sz="1400" dirty="0"/>
              <a:t>Machu Picchu is a historical Inca site located in Peru, South America.</a:t>
            </a:r>
          </a:p>
          <a:p>
            <a:pPr>
              <a:lnSpc>
                <a:spcPct val="90000"/>
              </a:lnSpc>
            </a:pPr>
            <a:r>
              <a:rPr lang="en-GB" sz="1400" dirty="0"/>
              <a:t>The Incas (a South American tribe) built the city on a beautiful mountain ridge, 2430m above sea level.</a:t>
            </a:r>
          </a:p>
          <a:p>
            <a:pPr>
              <a:lnSpc>
                <a:spcPct val="90000"/>
              </a:lnSpc>
            </a:pPr>
            <a:r>
              <a:rPr lang="en-GB" sz="1400" dirty="0"/>
              <a:t>The Incas built houses , fields and temples by cutting rock on the mountain until it was flat enough to build on.</a:t>
            </a:r>
          </a:p>
          <a:p>
            <a:pPr>
              <a:lnSpc>
                <a:spcPct val="90000"/>
              </a:lnSpc>
            </a:pPr>
            <a:r>
              <a:rPr lang="en-GB" sz="1400" dirty="0"/>
              <a:t>When the Spanish invaded Peru, the Incas left the Machu Picchu. Nobody knows why, but some think it was because of the diseases that Europe had back then. The city was then left…</a:t>
            </a:r>
          </a:p>
          <a:p>
            <a:pPr>
              <a:lnSpc>
                <a:spcPct val="90000"/>
              </a:lnSpc>
            </a:pPr>
            <a:r>
              <a:rPr lang="en-GB" sz="1400" dirty="0"/>
              <a:t>The Machu Picchu is very hard to get to because its so high in the mountains, it only has one way in and is surrounded by a stone wall.</a:t>
            </a:r>
          </a:p>
          <a:p>
            <a:pPr>
              <a:lnSpc>
                <a:spcPct val="90000"/>
              </a:lnSpc>
            </a:pPr>
            <a:endParaRPr lang="en-GB" sz="1400" dirty="0"/>
          </a:p>
          <a:p>
            <a:pPr>
              <a:lnSpc>
                <a:spcPct val="90000"/>
              </a:lnSpc>
            </a:pPr>
            <a:endParaRPr lang="en-GB" sz="1400" dirty="0"/>
          </a:p>
          <a:p>
            <a:pPr>
              <a:lnSpc>
                <a:spcPct val="90000"/>
              </a:lnSpc>
            </a:pPr>
            <a:endParaRPr lang="en-GB" sz="1400" dirty="0"/>
          </a:p>
          <a:p>
            <a:pPr>
              <a:lnSpc>
                <a:spcPct val="90000"/>
              </a:lnSpc>
            </a:pPr>
            <a:endParaRPr lang="en-GB" sz="1400" dirty="0"/>
          </a:p>
          <a:p>
            <a:pPr>
              <a:lnSpc>
                <a:spcPct val="90000"/>
              </a:lnSpc>
            </a:pPr>
            <a:endParaRPr lang="en-GB" sz="1400" dirty="0"/>
          </a:p>
          <a:p>
            <a:pPr>
              <a:lnSpc>
                <a:spcPct val="90000"/>
              </a:lnSpc>
            </a:pPr>
            <a:endParaRPr lang="en-GB" sz="1400" dirty="0"/>
          </a:p>
          <a:p>
            <a:pPr>
              <a:lnSpc>
                <a:spcPct val="90000"/>
              </a:lnSpc>
            </a:pPr>
            <a:endParaRPr lang="en-GB" sz="1400" dirty="0"/>
          </a:p>
        </p:txBody>
      </p:sp>
    </p:spTree>
    <p:extLst>
      <p:ext uri="{BB962C8B-B14F-4D97-AF65-F5344CB8AC3E}">
        <p14:creationId xmlns:p14="http://schemas.microsoft.com/office/powerpoint/2010/main" val="3763701402"/>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6">
            <a:extLst>
              <a:ext uri="{FF2B5EF4-FFF2-40B4-BE49-F238E27FC236}">
                <a16:creationId xmlns:a16="http://schemas.microsoft.com/office/drawing/2014/main" xmlns="" id="{6A01907A-BF04-440F-BA0D-49BC9627344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1">
            <a:schemeClr val="dk1"/>
          </a:lnRef>
          <a:fillRef idx="3">
            <a:schemeClr val="dk1"/>
          </a:fillRef>
          <a:effectRef idx="2">
            <a:schemeClr val="dk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xmlns="" id="{F7C53566-9265-4619-8F05-A7F29BDA06DF}"/>
              </a:ext>
            </a:extLst>
          </p:cNvPr>
          <p:cNvPicPr>
            <a:picLocks noChangeAspect="1"/>
          </p:cNvPicPr>
          <p:nvPr/>
        </p:nvPicPr>
        <p:blipFill>
          <a:blip r:embed="rId2"/>
          <a:stretch>
            <a:fillRect/>
          </a:stretch>
        </p:blipFill>
        <p:spPr>
          <a:xfrm>
            <a:off x="1143941" y="643467"/>
            <a:ext cx="9904117" cy="5571066"/>
          </a:xfrm>
          <a:prstGeom prst="rect">
            <a:avLst/>
          </a:prstGeom>
        </p:spPr>
      </p:pic>
    </p:spTree>
    <p:extLst>
      <p:ext uri="{BB962C8B-B14F-4D97-AF65-F5344CB8AC3E}">
        <p14:creationId xmlns:p14="http://schemas.microsoft.com/office/powerpoint/2010/main" val="3464359531"/>
      </p:ext>
    </p:extLst>
  </p:cSld>
  <p:clrMapOvr>
    <a:masterClrMapping/>
  </p:clrMapOvr>
  <p:transition spd="med">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Freeform 6">
            <a:extLst>
              <a:ext uri="{FF2B5EF4-FFF2-40B4-BE49-F238E27FC236}">
                <a16:creationId xmlns:a16="http://schemas.microsoft.com/office/drawing/2014/main" xmlns="" id="{DA9A1ACB-4ECA-4EAE-AEAB-CE9C8C01EE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31" name="Rectangle 30">
            <a:extLst>
              <a:ext uri="{FF2B5EF4-FFF2-40B4-BE49-F238E27FC236}">
                <a16:creationId xmlns:a16="http://schemas.microsoft.com/office/drawing/2014/main" xmlns="" id="{5940F547-7206-4401-94FB-F8421915D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Content Placeholder 4">
            <a:extLst>
              <a:ext uri="{FF2B5EF4-FFF2-40B4-BE49-F238E27FC236}">
                <a16:creationId xmlns:a16="http://schemas.microsoft.com/office/drawing/2014/main" xmlns="" id="{D916DDB8-C53C-453C-A3EC-1F5F760E494C}"/>
              </a:ext>
            </a:extLst>
          </p:cNvPr>
          <p:cNvPicPr>
            <a:picLocks noGrp="1" noChangeAspect="1"/>
          </p:cNvPicPr>
          <p:nvPr>
            <p:ph sz="half" idx="2"/>
          </p:nvPr>
        </p:nvPicPr>
        <p:blipFill rotWithShape="1">
          <a:blip r:embed="rId2">
            <a:alphaModFix amt="40000"/>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07616C6F-8FF2-47B9-837C-AE0A3889E4F8}"/>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Human features: Christ the Redeemer</a:t>
            </a:r>
          </a:p>
        </p:txBody>
      </p:sp>
      <p:sp>
        <p:nvSpPr>
          <p:cNvPr id="3" name="Content Placeholder 2">
            <a:extLst>
              <a:ext uri="{FF2B5EF4-FFF2-40B4-BE49-F238E27FC236}">
                <a16:creationId xmlns:a16="http://schemas.microsoft.com/office/drawing/2014/main" xmlns="" id="{01E0E969-C686-45F7-8860-76FD8A418922}"/>
              </a:ext>
            </a:extLst>
          </p:cNvPr>
          <p:cNvSpPr>
            <a:spLocks noGrp="1"/>
          </p:cNvSpPr>
          <p:nvPr>
            <p:ph sz="half" idx="1"/>
          </p:nvPr>
        </p:nvSpPr>
        <p:spPr>
          <a:xfrm>
            <a:off x="818712" y="2222287"/>
            <a:ext cx="10554574" cy="3636511"/>
          </a:xfrm>
        </p:spPr>
        <p:txBody>
          <a:bodyPr vert="horz" lIns="91440" tIns="45720" rIns="91440" bIns="45720" rtlCol="0" anchor="ctr">
            <a:normAutofit/>
          </a:bodyPr>
          <a:lstStyle/>
          <a:p>
            <a:r>
              <a:rPr lang="en-US" dirty="0"/>
              <a:t>Christ the Redeemer is a statue of Jesus Christ, located in Rio de Janeiro, Brazil.</a:t>
            </a:r>
          </a:p>
          <a:p>
            <a:r>
              <a:rPr lang="en-US" dirty="0"/>
              <a:t>It is 30 </a:t>
            </a:r>
            <a:r>
              <a:rPr lang="en-US" dirty="0" err="1"/>
              <a:t>metres</a:t>
            </a:r>
            <a:r>
              <a:rPr lang="en-US" dirty="0"/>
              <a:t> (around 95 ft) tall.</a:t>
            </a:r>
          </a:p>
          <a:p>
            <a:r>
              <a:rPr lang="en-US" dirty="0"/>
              <a:t>The Statue sits on the peak of the 700-metre tall Corcovado mountain. Therefore it overlooks the city.</a:t>
            </a:r>
          </a:p>
        </p:txBody>
      </p:sp>
    </p:spTree>
    <p:extLst>
      <p:ext uri="{BB962C8B-B14F-4D97-AF65-F5344CB8AC3E}">
        <p14:creationId xmlns:p14="http://schemas.microsoft.com/office/powerpoint/2010/main" val="1490498673"/>
      </p:ext>
    </p:extLst>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5" name="Freeform 6">
            <a:extLst>
              <a:ext uri="{FF2B5EF4-FFF2-40B4-BE49-F238E27FC236}">
                <a16:creationId xmlns:a16="http://schemas.microsoft.com/office/drawing/2014/main" xmlns="" id="{DA9A1ACB-4ECA-4EAE-AEAB-CE9C8C01EE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xmlns="" id="{6ACF6343-E1EC-4A8B-8068-A39655642400}"/>
              </a:ext>
            </a:extLst>
          </p:cNvPr>
          <p:cNvPicPr>
            <a:picLocks noGrp="1" noChangeAspect="1"/>
          </p:cNvPicPr>
          <p:nvPr>
            <p:ph sz="half" idx="2"/>
          </p:nvPr>
        </p:nvPicPr>
        <p:blipFill rotWithShape="1">
          <a:blip r:embed="rId2"/>
          <a:srcRect l="19192" t="9091"/>
          <a:stretch/>
        </p:blipFill>
        <p:spPr>
          <a:xfrm>
            <a:off x="20" y="10"/>
            <a:ext cx="12191980" cy="6857990"/>
          </a:xfrm>
          <a:prstGeom prst="rect">
            <a:avLst/>
          </a:prstGeom>
        </p:spPr>
      </p:pic>
      <p:sp>
        <p:nvSpPr>
          <p:cNvPr id="47" name="Freeform 6">
            <a:extLst>
              <a:ext uri="{FF2B5EF4-FFF2-40B4-BE49-F238E27FC236}">
                <a16:creationId xmlns:a16="http://schemas.microsoft.com/office/drawing/2014/main" xmlns="" id="{28F489B8-B6E6-485E-9CB6-3C90A4D841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5406897" y="336390"/>
            <a:ext cx="6332416" cy="5838454"/>
          </a:xfrm>
          <a:custGeom>
            <a:avLst/>
            <a:gdLst/>
            <a:ahLst/>
            <a:cxnLst/>
            <a:rect l="l" t="t" r="r" b="b"/>
            <a:pathLst>
              <a:path w="6332416" h="5838454">
                <a:moveTo>
                  <a:pt x="63624" y="0"/>
                </a:moveTo>
                <a:lnTo>
                  <a:pt x="82337" y="0"/>
                </a:lnTo>
                <a:lnTo>
                  <a:pt x="6250080" y="0"/>
                </a:lnTo>
                <a:lnTo>
                  <a:pt x="6268793" y="0"/>
                </a:lnTo>
                <a:lnTo>
                  <a:pt x="6283763" y="5614"/>
                </a:lnTo>
                <a:lnTo>
                  <a:pt x="6294991" y="11228"/>
                </a:lnTo>
                <a:lnTo>
                  <a:pt x="6309961" y="16842"/>
                </a:lnTo>
                <a:lnTo>
                  <a:pt x="6317446" y="28069"/>
                </a:lnTo>
                <a:lnTo>
                  <a:pt x="6324931" y="36490"/>
                </a:lnTo>
                <a:lnTo>
                  <a:pt x="6332416" y="47718"/>
                </a:lnTo>
                <a:lnTo>
                  <a:pt x="6332416" y="61752"/>
                </a:lnTo>
                <a:lnTo>
                  <a:pt x="6332416" y="2646984"/>
                </a:lnTo>
                <a:lnTo>
                  <a:pt x="6332416" y="2661018"/>
                </a:lnTo>
                <a:lnTo>
                  <a:pt x="6332416" y="2913585"/>
                </a:lnTo>
                <a:lnTo>
                  <a:pt x="6332416" y="2927620"/>
                </a:lnTo>
                <a:lnTo>
                  <a:pt x="6332416" y="5512851"/>
                </a:lnTo>
                <a:lnTo>
                  <a:pt x="6332416" y="5526886"/>
                </a:lnTo>
                <a:lnTo>
                  <a:pt x="6324931" y="5538114"/>
                </a:lnTo>
                <a:lnTo>
                  <a:pt x="6317446" y="5546534"/>
                </a:lnTo>
                <a:lnTo>
                  <a:pt x="6309961" y="5557762"/>
                </a:lnTo>
                <a:lnTo>
                  <a:pt x="6294991" y="5563376"/>
                </a:lnTo>
                <a:lnTo>
                  <a:pt x="6283763" y="5568990"/>
                </a:lnTo>
                <a:lnTo>
                  <a:pt x="6268793" y="5574604"/>
                </a:lnTo>
                <a:lnTo>
                  <a:pt x="6250080" y="5574604"/>
                </a:lnTo>
                <a:lnTo>
                  <a:pt x="1657955" y="5574604"/>
                </a:lnTo>
                <a:lnTo>
                  <a:pt x="1328610" y="5821613"/>
                </a:lnTo>
                <a:lnTo>
                  <a:pt x="1317382" y="5827227"/>
                </a:lnTo>
                <a:lnTo>
                  <a:pt x="1302412" y="5832840"/>
                </a:lnTo>
                <a:lnTo>
                  <a:pt x="1287442" y="5838454"/>
                </a:lnTo>
                <a:lnTo>
                  <a:pt x="1272472" y="5838454"/>
                </a:lnTo>
                <a:lnTo>
                  <a:pt x="1257501" y="5838454"/>
                </a:lnTo>
                <a:lnTo>
                  <a:pt x="1242531" y="5832840"/>
                </a:lnTo>
                <a:lnTo>
                  <a:pt x="1227561" y="5827227"/>
                </a:lnTo>
                <a:lnTo>
                  <a:pt x="1216333" y="5821613"/>
                </a:lnTo>
                <a:lnTo>
                  <a:pt x="886988" y="5574604"/>
                </a:lnTo>
                <a:lnTo>
                  <a:pt x="82337" y="5574604"/>
                </a:lnTo>
                <a:lnTo>
                  <a:pt x="63624" y="5574604"/>
                </a:lnTo>
                <a:lnTo>
                  <a:pt x="48654" y="5568990"/>
                </a:lnTo>
                <a:lnTo>
                  <a:pt x="37426" y="5563376"/>
                </a:lnTo>
                <a:lnTo>
                  <a:pt x="22456" y="5557762"/>
                </a:lnTo>
                <a:lnTo>
                  <a:pt x="14971" y="5546534"/>
                </a:lnTo>
                <a:lnTo>
                  <a:pt x="7485" y="5538114"/>
                </a:lnTo>
                <a:lnTo>
                  <a:pt x="0" y="5526886"/>
                </a:lnTo>
                <a:lnTo>
                  <a:pt x="0" y="5512851"/>
                </a:lnTo>
                <a:lnTo>
                  <a:pt x="0" y="2927620"/>
                </a:lnTo>
                <a:lnTo>
                  <a:pt x="0" y="2913585"/>
                </a:lnTo>
                <a:lnTo>
                  <a:pt x="0" y="2661018"/>
                </a:lnTo>
                <a:lnTo>
                  <a:pt x="0" y="2646984"/>
                </a:lnTo>
                <a:lnTo>
                  <a:pt x="0" y="61752"/>
                </a:lnTo>
                <a:lnTo>
                  <a:pt x="0" y="47718"/>
                </a:lnTo>
                <a:lnTo>
                  <a:pt x="7485" y="36490"/>
                </a:lnTo>
                <a:lnTo>
                  <a:pt x="14971" y="28069"/>
                </a:lnTo>
                <a:lnTo>
                  <a:pt x="22456" y="16842"/>
                </a:lnTo>
                <a:lnTo>
                  <a:pt x="37426" y="11228"/>
                </a:lnTo>
                <a:lnTo>
                  <a:pt x="48654" y="5614"/>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CA789742-D111-4DC0-A9DF-1BE944E5EF19}"/>
              </a:ext>
            </a:extLst>
          </p:cNvPr>
          <p:cNvSpPr>
            <a:spLocks noGrp="1"/>
          </p:cNvSpPr>
          <p:nvPr>
            <p:ph type="title"/>
          </p:nvPr>
        </p:nvSpPr>
        <p:spPr>
          <a:xfrm>
            <a:off x="5723468" y="651932"/>
            <a:ext cx="5706532" cy="1354667"/>
          </a:xfrm>
        </p:spPr>
        <p:txBody>
          <a:bodyPr vert="horz" lIns="91440" tIns="45720" rIns="91440" bIns="45720" rtlCol="0" anchor="b">
            <a:normAutofit/>
          </a:bodyPr>
          <a:lstStyle/>
          <a:p>
            <a:r>
              <a:rPr lang="en-US"/>
              <a:t>Human features: The Salt Cathedral</a:t>
            </a:r>
          </a:p>
        </p:txBody>
      </p:sp>
      <p:sp>
        <p:nvSpPr>
          <p:cNvPr id="3" name="Content Placeholder 2">
            <a:extLst>
              <a:ext uri="{FF2B5EF4-FFF2-40B4-BE49-F238E27FC236}">
                <a16:creationId xmlns:a16="http://schemas.microsoft.com/office/drawing/2014/main" xmlns="" id="{CC8DA74F-3326-46E0-A6A3-5C0BDB54619D}"/>
              </a:ext>
            </a:extLst>
          </p:cNvPr>
          <p:cNvSpPr>
            <a:spLocks noGrp="1"/>
          </p:cNvSpPr>
          <p:nvPr>
            <p:ph sz="half" idx="1"/>
          </p:nvPr>
        </p:nvSpPr>
        <p:spPr>
          <a:xfrm>
            <a:off x="5723467" y="2116667"/>
            <a:ext cx="5706533" cy="3496733"/>
          </a:xfrm>
        </p:spPr>
        <p:txBody>
          <a:bodyPr vert="horz" lIns="91440" tIns="45720" rIns="91440" bIns="45720" rtlCol="0" anchor="ctr">
            <a:normAutofit/>
          </a:bodyPr>
          <a:lstStyle/>
          <a:p>
            <a:r>
              <a:rPr lang="en-US"/>
              <a:t>The Salt Cathedral is a church built in the shaft of an abandoned salt mine.</a:t>
            </a:r>
          </a:p>
          <a:p>
            <a:r>
              <a:rPr lang="en-US"/>
              <a:t>It is both a tourist attraction and a religious destination.</a:t>
            </a:r>
          </a:p>
          <a:p>
            <a:r>
              <a:rPr lang="en-US"/>
              <a:t>While Colombians consider the Salt cathedral a great “architectural beauty” and sacred, others have mixed feelings about all of it.</a:t>
            </a:r>
          </a:p>
          <a:p>
            <a:endParaRPr lang="en-US"/>
          </a:p>
        </p:txBody>
      </p:sp>
    </p:spTree>
    <p:extLst>
      <p:ext uri="{BB962C8B-B14F-4D97-AF65-F5344CB8AC3E}">
        <p14:creationId xmlns:p14="http://schemas.microsoft.com/office/powerpoint/2010/main" val="3898069884"/>
      </p:ext>
    </p:extLst>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xmlns="" id="{DA9A1ACB-4ECA-4EAE-AEAB-CE9C8C01EE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9" name="Rectangle 18">
            <a:extLst>
              <a:ext uri="{FF2B5EF4-FFF2-40B4-BE49-F238E27FC236}">
                <a16:creationId xmlns:a16="http://schemas.microsoft.com/office/drawing/2014/main" xmlns="" id="{5940F547-7206-4401-94FB-F8421915D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4AAC214F-8520-45E0-9D78-564A112CEFF3}"/>
              </a:ext>
            </a:extLst>
          </p:cNvPr>
          <p:cNvPicPr>
            <a:picLocks noGrp="1" noChangeAspect="1"/>
          </p:cNvPicPr>
          <p:nvPr>
            <p:ph sz="half" idx="2"/>
          </p:nvPr>
        </p:nvPicPr>
        <p:blipFill rotWithShape="1">
          <a:blip r:embed="rId2">
            <a:alphaModFix amt="40000"/>
          </a:blip>
          <a:srcRect t="2015" b="22985"/>
          <a:stretch/>
        </p:blipFill>
        <p:spPr>
          <a:xfrm>
            <a:off x="20" y="10"/>
            <a:ext cx="12191980" cy="6857989"/>
          </a:xfrm>
          <a:prstGeom prst="rect">
            <a:avLst/>
          </a:prstGeom>
        </p:spPr>
      </p:pic>
      <p:sp>
        <p:nvSpPr>
          <p:cNvPr id="2" name="Title 1">
            <a:extLst>
              <a:ext uri="{FF2B5EF4-FFF2-40B4-BE49-F238E27FC236}">
                <a16:creationId xmlns:a16="http://schemas.microsoft.com/office/drawing/2014/main" xmlns="" id="{730A0158-DEE3-4F73-9A76-67392AA861DA}"/>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a:t>Human Features: Easter Island and Heads</a:t>
            </a:r>
          </a:p>
        </p:txBody>
      </p:sp>
      <p:sp>
        <p:nvSpPr>
          <p:cNvPr id="3" name="Content Placeholder 2">
            <a:extLst>
              <a:ext uri="{FF2B5EF4-FFF2-40B4-BE49-F238E27FC236}">
                <a16:creationId xmlns:a16="http://schemas.microsoft.com/office/drawing/2014/main" xmlns="" id="{C2289DA5-52C2-4D36-9481-3B8210DA9D9F}"/>
              </a:ext>
            </a:extLst>
          </p:cNvPr>
          <p:cNvSpPr>
            <a:spLocks noGrp="1"/>
          </p:cNvSpPr>
          <p:nvPr>
            <p:ph sz="half" idx="1"/>
          </p:nvPr>
        </p:nvSpPr>
        <p:spPr>
          <a:xfrm>
            <a:off x="818712" y="2222287"/>
            <a:ext cx="10554574" cy="3636511"/>
          </a:xfrm>
        </p:spPr>
        <p:txBody>
          <a:bodyPr vert="horz" lIns="91440" tIns="45720" rIns="91440" bIns="45720" rtlCol="0" anchor="ctr">
            <a:normAutofit/>
          </a:bodyPr>
          <a:lstStyle/>
          <a:p>
            <a:r>
              <a:rPr lang="en-US"/>
              <a:t>Easter Island is a Polynesian island in the south of the Pacific ocean.</a:t>
            </a:r>
          </a:p>
          <a:p>
            <a:r>
              <a:rPr lang="en-US"/>
              <a:t>It is famous for the 887 huge statues called Moai, made by the Rapa Nui people.</a:t>
            </a:r>
          </a:p>
          <a:p>
            <a:r>
              <a:rPr lang="en-US"/>
              <a:t>The island also has a crater at the edge of the island.</a:t>
            </a:r>
          </a:p>
        </p:txBody>
      </p:sp>
    </p:spTree>
    <p:extLst>
      <p:ext uri="{BB962C8B-B14F-4D97-AF65-F5344CB8AC3E}">
        <p14:creationId xmlns:p14="http://schemas.microsoft.com/office/powerpoint/2010/main" val="3063824651"/>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6">
            <a:extLst>
              <a:ext uri="{FF2B5EF4-FFF2-40B4-BE49-F238E27FC236}">
                <a16:creationId xmlns:a16="http://schemas.microsoft.com/office/drawing/2014/main" xmlns="" id="{DA9A1ACB-4ECA-4EAE-AEAB-CE9C8C01EE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pic>
        <p:nvPicPr>
          <p:cNvPr id="5" name="Content Placeholder 4">
            <a:extLst>
              <a:ext uri="{FF2B5EF4-FFF2-40B4-BE49-F238E27FC236}">
                <a16:creationId xmlns:a16="http://schemas.microsoft.com/office/drawing/2014/main" xmlns="" id="{69015332-9F91-4D5C-861D-EDDFC884FDB6}"/>
              </a:ext>
            </a:extLst>
          </p:cNvPr>
          <p:cNvPicPr>
            <a:picLocks noGrp="1" noChangeAspect="1"/>
          </p:cNvPicPr>
          <p:nvPr>
            <p:ph sz="half" idx="2"/>
          </p:nvPr>
        </p:nvPicPr>
        <p:blipFill rotWithShape="1">
          <a:blip r:embed="rId2"/>
          <a:srcRect t="11870" r="9091" b="11233"/>
          <a:stretch/>
        </p:blipFill>
        <p:spPr>
          <a:xfrm>
            <a:off x="20" y="10"/>
            <a:ext cx="12191980" cy="6857989"/>
          </a:xfrm>
          <a:prstGeom prst="rect">
            <a:avLst/>
          </a:prstGeom>
        </p:spPr>
      </p:pic>
      <p:sp>
        <p:nvSpPr>
          <p:cNvPr id="12" name="Freeform 9">
            <a:extLst>
              <a:ext uri="{FF2B5EF4-FFF2-40B4-BE49-F238E27FC236}">
                <a16:creationId xmlns:a16="http://schemas.microsoft.com/office/drawing/2014/main" xmlns="" id="{72319FFA-0E4F-4E0B-BEBA-A9DD4B41AAE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alpha val="9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xmlns="" id="{8BCFAE6B-C5CF-4011-AB80-0E382D519F00}"/>
              </a:ext>
            </a:extLst>
          </p:cNvPr>
          <p:cNvSpPr>
            <a:spLocks noGrp="1"/>
          </p:cNvSpPr>
          <p:nvPr>
            <p:ph type="title"/>
          </p:nvPr>
        </p:nvSpPr>
        <p:spPr>
          <a:xfrm>
            <a:off x="810000" y="447188"/>
            <a:ext cx="4930400" cy="1559412"/>
          </a:xfrm>
        </p:spPr>
        <p:txBody>
          <a:bodyPr vert="horz" lIns="91440" tIns="45720" rIns="91440" bIns="45720" rtlCol="0" anchor="b">
            <a:normAutofit/>
          </a:bodyPr>
          <a:lstStyle/>
          <a:p>
            <a:r>
              <a:rPr lang="en-US" dirty="0"/>
              <a:t>Human Features: The Panama Canal</a:t>
            </a:r>
          </a:p>
        </p:txBody>
      </p:sp>
      <p:sp>
        <p:nvSpPr>
          <p:cNvPr id="3" name="Content Placeholder 2">
            <a:extLst>
              <a:ext uri="{FF2B5EF4-FFF2-40B4-BE49-F238E27FC236}">
                <a16:creationId xmlns:a16="http://schemas.microsoft.com/office/drawing/2014/main" xmlns="" id="{7E503E72-CF2B-4B1A-9DF1-43C07D8C32CF}"/>
              </a:ext>
            </a:extLst>
          </p:cNvPr>
          <p:cNvSpPr>
            <a:spLocks noGrp="1"/>
          </p:cNvSpPr>
          <p:nvPr>
            <p:ph sz="half" idx="1"/>
          </p:nvPr>
        </p:nvSpPr>
        <p:spPr>
          <a:xfrm>
            <a:off x="818712" y="2413000"/>
            <a:ext cx="4921687" cy="3632200"/>
          </a:xfrm>
        </p:spPr>
        <p:txBody>
          <a:bodyPr vert="horz" lIns="91440" tIns="45720" rIns="91440" bIns="45720" rtlCol="0" anchor="ctr">
            <a:normAutofit/>
          </a:bodyPr>
          <a:lstStyle/>
          <a:p>
            <a:r>
              <a:rPr lang="en-US" dirty="0"/>
              <a:t>The Panama Canal is a waterway in the country of Panama that connects the Atlantic ocean and the Pacific ocean.</a:t>
            </a:r>
          </a:p>
          <a:p>
            <a:r>
              <a:rPr lang="en-US" dirty="0"/>
              <a:t>The Panama Canal is 77km long.</a:t>
            </a:r>
          </a:p>
          <a:p>
            <a:r>
              <a:rPr lang="en-US" dirty="0"/>
              <a:t>The French people tried building it in 1880 but couldn’t finish it. It was later finished in 1914 by the United States.</a:t>
            </a:r>
          </a:p>
        </p:txBody>
      </p:sp>
    </p:spTree>
    <p:extLst>
      <p:ext uri="{BB962C8B-B14F-4D97-AF65-F5344CB8AC3E}">
        <p14:creationId xmlns:p14="http://schemas.microsoft.com/office/powerpoint/2010/main" val="2355459952"/>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xmlns="" id="{DA9A1ACB-4ECA-4EAE-AEAB-CE9C8C01EE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26" name="Rectangle 25">
            <a:extLst>
              <a:ext uri="{FF2B5EF4-FFF2-40B4-BE49-F238E27FC236}">
                <a16:creationId xmlns:a16="http://schemas.microsoft.com/office/drawing/2014/main" xmlns="" id="{5940F547-7206-4401-94FB-F8421915D8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xmlns="" id="{C7AA219D-71F9-44BB-8BC3-5DF4EF84A6BA}"/>
              </a:ext>
            </a:extLst>
          </p:cNvPr>
          <p:cNvPicPr>
            <a:picLocks noGrp="1" noChangeAspect="1"/>
          </p:cNvPicPr>
          <p:nvPr>
            <p:ph sz="half" idx="2"/>
          </p:nvPr>
        </p:nvPicPr>
        <p:blipFill rotWithShape="1">
          <a:blip r:embed="rId2">
            <a:alphaModFix amt="40000"/>
          </a:blip>
          <a:srcRect r="1334"/>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2371F107-2756-4B86-88E8-58885C4023A7}"/>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a:t>Physical Features:</a:t>
            </a:r>
          </a:p>
        </p:txBody>
      </p:sp>
      <p:sp>
        <p:nvSpPr>
          <p:cNvPr id="3" name="Content Placeholder 2">
            <a:extLst>
              <a:ext uri="{FF2B5EF4-FFF2-40B4-BE49-F238E27FC236}">
                <a16:creationId xmlns:a16="http://schemas.microsoft.com/office/drawing/2014/main" xmlns="" id="{1864C0C9-0D67-4C4D-86F6-B4AF4AB7A644}"/>
              </a:ext>
            </a:extLst>
          </p:cNvPr>
          <p:cNvSpPr>
            <a:spLocks noGrp="1"/>
          </p:cNvSpPr>
          <p:nvPr>
            <p:ph sz="half" idx="1"/>
          </p:nvPr>
        </p:nvSpPr>
        <p:spPr>
          <a:xfrm>
            <a:off x="818712" y="2222287"/>
            <a:ext cx="10554574" cy="3636511"/>
          </a:xfrm>
        </p:spPr>
        <p:txBody>
          <a:bodyPr vert="horz" lIns="91440" tIns="45720" rIns="91440" bIns="45720" rtlCol="0" anchor="ctr">
            <a:normAutofit/>
          </a:bodyPr>
          <a:lstStyle/>
          <a:p>
            <a:r>
              <a:rPr lang="en-US"/>
              <a:t>The Atacama desert is a desert located in northern Chile.</a:t>
            </a:r>
          </a:p>
          <a:p>
            <a:r>
              <a:rPr lang="en-US"/>
              <a:t>It is one of the driest places on earth.</a:t>
            </a:r>
          </a:p>
          <a:p>
            <a:r>
              <a:rPr lang="en-US"/>
              <a:t>In some places in the Atacama desert, there is only around 25mm of rain that falls every decade.</a:t>
            </a:r>
          </a:p>
        </p:txBody>
      </p:sp>
    </p:spTree>
    <p:extLst>
      <p:ext uri="{BB962C8B-B14F-4D97-AF65-F5344CB8AC3E}">
        <p14:creationId xmlns:p14="http://schemas.microsoft.com/office/powerpoint/2010/main" val="3384097327"/>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6" name="Freeform 6">
            <a:extLst>
              <a:ext uri="{FF2B5EF4-FFF2-40B4-BE49-F238E27FC236}">
                <a16:creationId xmlns:a16="http://schemas.microsoft.com/office/drawing/2014/main" xmlns="" id="{53576798-7F98-4C7F-B6C7-6D41B5A7E92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xmlns="" id="{B209CE53-A7A2-44E7-A516-75FC59810BF1}"/>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a:t>Physical features: The Andes mountains </a:t>
            </a:r>
          </a:p>
        </p:txBody>
      </p:sp>
      <p:sp>
        <p:nvSpPr>
          <p:cNvPr id="3" name="Content Placeholder 2">
            <a:extLst>
              <a:ext uri="{FF2B5EF4-FFF2-40B4-BE49-F238E27FC236}">
                <a16:creationId xmlns:a16="http://schemas.microsoft.com/office/drawing/2014/main" xmlns="" id="{66A3BD77-5F66-4221-B94F-076FBBE4A69F}"/>
              </a:ext>
            </a:extLst>
          </p:cNvPr>
          <p:cNvSpPr>
            <a:spLocks noGrp="1"/>
          </p:cNvSpPr>
          <p:nvPr>
            <p:ph sz="half" idx="1"/>
          </p:nvPr>
        </p:nvSpPr>
        <p:spPr>
          <a:xfrm>
            <a:off x="818713" y="2413000"/>
            <a:ext cx="3835583" cy="3632200"/>
          </a:xfrm>
        </p:spPr>
        <p:txBody>
          <a:bodyPr vert="horz" lIns="91440" tIns="45720" rIns="91440" bIns="45720" rtlCol="0" anchor="ctr">
            <a:normAutofit/>
          </a:bodyPr>
          <a:lstStyle/>
          <a:p>
            <a:r>
              <a:rPr lang="en-US" sz="1600"/>
              <a:t>The Andes are a mountain range which is along the west coast of South America.</a:t>
            </a:r>
          </a:p>
          <a:p>
            <a:r>
              <a:rPr lang="en-US" sz="1600"/>
              <a:t>The highest peak of the Andes rises to 6962m above sea level.</a:t>
            </a:r>
          </a:p>
          <a:p>
            <a:r>
              <a:rPr lang="en-US" sz="1600"/>
              <a:t>They stretch over 7000km from the south of Argentina and Chile to the north of Colombia.</a:t>
            </a:r>
          </a:p>
        </p:txBody>
      </p:sp>
      <p:pic>
        <p:nvPicPr>
          <p:cNvPr id="7" name="Content Placeholder 6">
            <a:extLst>
              <a:ext uri="{FF2B5EF4-FFF2-40B4-BE49-F238E27FC236}">
                <a16:creationId xmlns:a16="http://schemas.microsoft.com/office/drawing/2014/main" xmlns="" id="{6F185CFE-02A7-46BF-A142-968F5E186A13}"/>
              </a:ext>
            </a:extLst>
          </p:cNvPr>
          <p:cNvPicPr>
            <a:picLocks noGrp="1" noChangeAspect="1"/>
          </p:cNvPicPr>
          <p:nvPr>
            <p:ph sz="half" idx="2"/>
          </p:nvPr>
        </p:nvPicPr>
        <p:blipFill>
          <a:blip r:embed="rId2"/>
          <a:stretch>
            <a:fillRect/>
          </a:stretch>
        </p:blipFill>
        <p:spPr>
          <a:xfrm>
            <a:off x="4971496" y="2068497"/>
            <a:ext cx="6052804" cy="4342315"/>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509756362"/>
      </p:ext>
    </p:extLst>
  </p:cSld>
  <p:clrMapOvr>
    <a:masterClrMapping/>
  </p:clrMapOvr>
  <p:transition spd="med">
    <p:pull/>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xmlns=""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otalTime>8</TotalTime>
  <Words>597</Words>
  <Application>Microsoft Office PowerPoint</Application>
  <PresentationFormat>Custom</PresentationFormat>
  <Paragraphs>52</Paragraphs>
  <Slides>12</Slides>
  <Notes>0</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Quotable</vt:lpstr>
      <vt:lpstr>Geography</vt:lpstr>
      <vt:lpstr>Human features: Machu Picchu</vt:lpstr>
      <vt:lpstr>PowerPoint Presentation</vt:lpstr>
      <vt:lpstr>Human features: Christ the Redeemer</vt:lpstr>
      <vt:lpstr>Human features: The Salt Cathedral</vt:lpstr>
      <vt:lpstr>Human Features: Easter Island and Heads</vt:lpstr>
      <vt:lpstr>Human Features: The Panama Canal</vt:lpstr>
      <vt:lpstr>Physical Features:</vt:lpstr>
      <vt:lpstr>Physical features: The Andes mountains </vt:lpstr>
      <vt:lpstr>Physical features: The Amazon River </vt:lpstr>
      <vt:lpstr>Physical features: The Amazon Rainforests</vt:lpstr>
      <vt:lpstr>Thank you for watching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James Hill</dc:creator>
  <cp:lastModifiedBy>Mr Knowles</cp:lastModifiedBy>
  <cp:revision>1</cp:revision>
  <dcterms:created xsi:type="dcterms:W3CDTF">2020-05-15T13:47:13Z</dcterms:created>
  <dcterms:modified xsi:type="dcterms:W3CDTF">2020-06-11T12:31:14Z</dcterms:modified>
</cp:coreProperties>
</file>