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337D6C-B19C-4E95-87B9-08A84C84F94B}" v="1" dt="2020-05-04T13:00:20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>
        <p:scale>
          <a:sx n="52" d="100"/>
          <a:sy n="52" d="100"/>
        </p:scale>
        <p:origin x="-1998" y="204"/>
      </p:cViewPr>
      <p:guideLst>
        <p:guide orient="horz" pos="328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8E337D6C-B19C-4E95-87B9-08A84C84F94B}"/>
    <pc:docChg chg="modSld">
      <pc:chgData name="Sophie Bartlett" userId="5d65b952-c77e-4a71-9c7e-0148cdde3252" providerId="ADAL" clId="{8E337D6C-B19C-4E95-87B9-08A84C84F94B}" dt="2020-05-04T13:00:27.928" v="38" actId="14100"/>
      <pc:docMkLst>
        <pc:docMk/>
      </pc:docMkLst>
      <pc:sldChg chg="addSp modSp mod">
        <pc:chgData name="Sophie Bartlett" userId="5d65b952-c77e-4a71-9c7e-0148cdde3252" providerId="ADAL" clId="{8E337D6C-B19C-4E95-87B9-08A84C84F94B}" dt="2020-05-04T13:00:27.928" v="38" actId="14100"/>
        <pc:sldMkLst>
          <pc:docMk/>
          <pc:sldMk cId="1987134252" sldId="256"/>
        </pc:sldMkLst>
        <pc:spChg chg="add mod">
          <ac:chgData name="Sophie Bartlett" userId="5d65b952-c77e-4a71-9c7e-0148cdde3252" providerId="ADAL" clId="{8E337D6C-B19C-4E95-87B9-08A84C84F94B}" dt="2020-05-04T13:00:27.928" v="38" actId="14100"/>
          <ac:spMkLst>
            <pc:docMk/>
            <pc:sldMk cId="1987134252" sldId="256"/>
            <ac:spMk id="2" creationId="{613DF1BE-7413-43EC-8C56-76DD041EDD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69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92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6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2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0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8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44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65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09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49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0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5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1499"/>
            <a:ext cx="7105523" cy="76879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938464"/>
            <a:ext cx="1070810" cy="369332"/>
          </a:xfrm>
          <a:prstGeom prst="rect">
            <a:avLst/>
          </a:prstGeom>
          <a:solidFill>
            <a:srgbClr val="231F2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13DF1BE-7413-43EC-8C56-76DD041EDD67}"/>
              </a:ext>
            </a:extLst>
          </p:cNvPr>
          <p:cNvSpPr txBox="1"/>
          <p:nvPr/>
        </p:nvSpPr>
        <p:spPr>
          <a:xfrm>
            <a:off x="348342" y="8991600"/>
            <a:ext cx="2634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Made by @</a:t>
            </a:r>
            <a:r>
              <a:rPr lang="en-GB" dirty="0" err="1"/>
              <a:t>mrbrownteach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713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Corey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GB" sz="1900" dirty="0" err="1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Lulah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-Beau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bought a __________ for their mum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Alfie B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wanted to be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For lunch, </a:t>
            </a:r>
            <a:r>
              <a:rPr lang="en-GB" sz="1900" dirty="0" smtClean="0">
                <a:latin typeface="+mj-lt"/>
              </a:rPr>
              <a:t>Lyla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Warren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ate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Millie</a:t>
            </a:r>
            <a:r>
              <a:rPr lang="en-GB" sz="1900" dirty="0" smtClean="0">
                <a:latin typeface="+mj-lt"/>
              </a:rPr>
              <a:t>’s </a:t>
            </a:r>
            <a:r>
              <a:rPr lang="en-GB" sz="1900" dirty="0">
                <a:latin typeface="+mj-lt"/>
              </a:rPr>
              <a:t>party was a really good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!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The shop accepted </a:t>
            </a:r>
            <a:r>
              <a:rPr lang="en-GB" sz="1900" dirty="0" smtClean="0">
                <a:latin typeface="+mj-lt"/>
              </a:rPr>
              <a:t>Alex</a:t>
            </a:r>
            <a:r>
              <a:rPr lang="en-GB" sz="1900" dirty="0" smtClean="0">
                <a:latin typeface="+mj-lt"/>
              </a:rPr>
              <a:t>’s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as payment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Jacob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went fishing and caught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Joshua E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Frank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loved to play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Oliver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Amani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chased the car with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in hand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Lilly</a:t>
            </a:r>
            <a:r>
              <a:rPr lang="en-GB" sz="1900" dirty="0" smtClean="0">
                <a:latin typeface="+mj-lt"/>
              </a:rPr>
              <a:t>’s </a:t>
            </a:r>
            <a:r>
              <a:rPr lang="en-GB" sz="1900" dirty="0">
                <a:latin typeface="+mj-lt"/>
              </a:rPr>
              <a:t>gloves were made with natural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 Katie shouted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smtClean="0">
                <a:latin typeface="+mj-lt"/>
              </a:rPr>
              <a:t>Joshua H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stole his shorts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513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Grace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her homework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To be a real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, </a:t>
            </a:r>
            <a:r>
              <a:rPr lang="en-GB" sz="1900" dirty="0" smtClean="0">
                <a:latin typeface="+mj-lt"/>
              </a:rPr>
              <a:t>Olivia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had to work hard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Effie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ate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with </a:t>
            </a:r>
            <a:r>
              <a:rPr lang="en-GB" sz="1900" dirty="0" smtClean="0">
                <a:latin typeface="+mj-lt"/>
              </a:rPr>
              <a:t>Ayaan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Anaya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at break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Ava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had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brothers  and one sister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Hunter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bought a new dog for </a:t>
            </a:r>
            <a:r>
              <a:rPr lang="en-GB" sz="1900" dirty="0" smtClean="0">
                <a:latin typeface="+mj-lt"/>
              </a:rPr>
              <a:t>James</a:t>
            </a:r>
            <a:r>
              <a:rPr lang="en-GB" sz="1900" dirty="0" smtClean="0">
                <a:latin typeface="+mj-lt"/>
              </a:rPr>
              <a:t>; </a:t>
            </a:r>
            <a:r>
              <a:rPr lang="en-GB" sz="1900" dirty="0">
                <a:latin typeface="+mj-lt"/>
              </a:rPr>
              <a:t>it was a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Alfie R</a:t>
            </a:r>
            <a:r>
              <a:rPr lang="en-GB" sz="1900" dirty="0" smtClean="0">
                <a:latin typeface="+mj-lt"/>
              </a:rPr>
              <a:t> tricked </a:t>
            </a:r>
            <a:r>
              <a:rPr lang="en-GB" sz="1900" dirty="0" smtClean="0">
                <a:latin typeface="+mj-lt"/>
              </a:rPr>
              <a:t>William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Bea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they all cried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Serena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told </a:t>
            </a:r>
            <a:r>
              <a:rPr lang="en-GB" sz="1900" dirty="0" err="1" smtClean="0">
                <a:latin typeface="+mj-lt"/>
              </a:rPr>
              <a:t>Lotta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to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 TJ had </a:t>
            </a:r>
            <a:r>
              <a:rPr lang="en-GB" sz="1900" dirty="0">
                <a:latin typeface="+mj-lt"/>
              </a:rPr>
              <a:t>not seen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for 3 years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Nancy</a:t>
            </a:r>
            <a:r>
              <a:rPr lang="en-GB" sz="1900" dirty="0" smtClean="0">
                <a:latin typeface="+mj-lt"/>
              </a:rPr>
              <a:t>’s </a:t>
            </a:r>
            <a:r>
              <a:rPr lang="en-GB" sz="1900" dirty="0">
                <a:latin typeface="+mj-lt"/>
              </a:rPr>
              <a:t>clock would not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smtClean="0">
                <a:latin typeface="+mj-lt"/>
              </a:rPr>
              <a:t>Mr Knowles’ </a:t>
            </a:r>
            <a:r>
              <a:rPr lang="en-GB" sz="1900" dirty="0">
                <a:latin typeface="+mj-lt"/>
              </a:rPr>
              <a:t>class are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75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91E5F5CA3129439BAA29AFEE6A2C82" ma:contentTypeVersion="13" ma:contentTypeDescription="Create a new document." ma:contentTypeScope="" ma:versionID="07704a5a21935dfc6e9196a9c628dc7b">
  <xsd:schema xmlns:xsd="http://www.w3.org/2001/XMLSchema" xmlns:xs="http://www.w3.org/2001/XMLSchema" xmlns:p="http://schemas.microsoft.com/office/2006/metadata/properties" xmlns:ns3="fd15a877-3ec7-4366-8d58-aa66d0b61946" xmlns:ns4="c50a3689-b7e3-4c1f-878a-b2ad9c4e32f9" targetNamespace="http://schemas.microsoft.com/office/2006/metadata/properties" ma:root="true" ma:fieldsID="e25a391d8523d821f5ddecd14f7dfc46" ns3:_="" ns4:_="">
    <xsd:import namespace="fd15a877-3ec7-4366-8d58-aa66d0b61946"/>
    <xsd:import namespace="c50a3689-b7e3-4c1f-878a-b2ad9c4e32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5a877-3ec7-4366-8d58-aa66d0b619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a3689-b7e3-4c1f-878a-b2ad9c4e32f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ACD730-BDF5-4E82-B220-A075A76F8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15a877-3ec7-4366-8d58-aa66d0b61946"/>
    <ds:schemaRef ds:uri="c50a3689-b7e3-4c1f-878a-b2ad9c4e32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21A887-F24C-4B00-85F5-064DB4AB48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0CA4B2-9B2E-49C8-B5B8-2A0FCBB8D86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50a3689-b7e3-4c1f-878a-b2ad9c4e32f9"/>
    <ds:schemaRef ds:uri="fd15a877-3ec7-4366-8d58-aa66d0b6194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170</Words>
  <Application>Microsoft Office PowerPoint</Application>
  <PresentationFormat>Custom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Brown</dc:creator>
  <cp:lastModifiedBy>Mr Knowles</cp:lastModifiedBy>
  <cp:revision>8</cp:revision>
  <dcterms:created xsi:type="dcterms:W3CDTF">2020-05-01T19:22:37Z</dcterms:created>
  <dcterms:modified xsi:type="dcterms:W3CDTF">2020-05-10T12:58:32Z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0x0101008F91E5F5CA3129439BAA29AFEE6A2C82</vt:lpwstr>
  </property>
</Properties>
</file>