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phie Bartlett" initials="SB" lastIdx="1" clrIdx="0">
    <p:extLst>
      <p:ext uri="{19B8F6BF-5375-455C-9EA6-DF929625EA0E}">
        <p15:presenceInfo xmlns:p15="http://schemas.microsoft.com/office/powerpoint/2012/main" xmlns="" userId="S::SBartlett@great-rollright.oxon.sch.uk::5d65b952-c77e-4a71-9c7e-0148cdde32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93C74-AFB3-4890-8C5E-76CCB789C101}" v="5" dt="2020-05-04T12:55:5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79" d="100"/>
          <a:sy n="79" d="100"/>
        </p:scale>
        <p:origin x="-294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38A93C74-AFB3-4890-8C5E-76CCB789C101}"/>
    <pc:docChg chg="custSel modSld">
      <pc:chgData name="Sophie Bartlett" userId="5d65b952-c77e-4a71-9c7e-0148cdde3252" providerId="ADAL" clId="{38A93C74-AFB3-4890-8C5E-76CCB789C101}" dt="2020-05-04T12:56:10.333" v="103" actId="113"/>
      <pc:docMkLst>
        <pc:docMk/>
      </pc:docMkLst>
      <pc:sldChg chg="addSp delSp modSp mod">
        <pc:chgData name="Sophie Bartlett" userId="5d65b952-c77e-4a71-9c7e-0148cdde3252" providerId="ADAL" clId="{38A93C74-AFB3-4890-8C5E-76CCB789C101}" dt="2020-05-04T12:56:10.333" v="103" actId="113"/>
        <pc:sldMkLst>
          <pc:docMk/>
          <pc:sldMk cId="1810643622" sldId="257"/>
        </pc:sldMkLst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3" creationId="{86AA57C5-9B4E-47A6-B96B-57E78AD0EBBB}"/>
          </ac:spMkLst>
        </pc:spChg>
        <pc:spChg chg="add mod">
          <ac:chgData name="Sophie Bartlett" userId="5d65b952-c77e-4a71-9c7e-0148cdde3252" providerId="ADAL" clId="{38A93C74-AFB3-4890-8C5E-76CCB789C101}" dt="2020-05-04T12:56:10.333" v="103" actId="113"/>
          <ac:spMkLst>
            <pc:docMk/>
            <pc:sldMk cId="1810643622" sldId="257"/>
            <ac:spMk id="3" creationId="{AA81B107-2734-46C7-A515-B2DA32661FE9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4" creationId="{1E51FD6E-19B1-44BF-9A30-F3C41FD0932C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5" creationId="{48A377B1-53D4-4DB0-807D-060F113436D4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6" creationId="{BDF0624A-9AE5-4E3E-BA8A-5DE4ED9345A1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7" creationId="{FEC570AF-6C3A-4BB9-BB17-296271D007FB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8" creationId="{664D8018-D975-4498-B443-CDACE434815A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9" creationId="{B274641A-DFC4-4279-A4D0-9D1A7A114009}"/>
          </ac:spMkLst>
        </pc:spChg>
        <pc:spChg chg="add mod">
          <ac:chgData name="Sophie Bartlett" userId="5d65b952-c77e-4a71-9c7e-0148cdde3252" providerId="ADAL" clId="{38A93C74-AFB3-4890-8C5E-76CCB789C101}" dt="2020-05-03T22:26:13.381" v="20" actId="20577"/>
          <ac:spMkLst>
            <pc:docMk/>
            <pc:sldMk cId="1810643622" sldId="257"/>
            <ac:spMk id="11" creationId="{E7938BA7-2502-4CEB-A152-77313B1A0B67}"/>
          </ac:spMkLst>
        </pc:spChg>
        <pc:spChg chg="add mod">
          <ac:chgData name="Sophie Bartlett" userId="5d65b952-c77e-4a71-9c7e-0148cdde3252" providerId="ADAL" clId="{38A93C74-AFB3-4890-8C5E-76CCB789C101}" dt="2020-05-03T22:26:27.892" v="39" actId="207"/>
          <ac:spMkLst>
            <pc:docMk/>
            <pc:sldMk cId="1810643622" sldId="257"/>
            <ac:spMk id="12" creationId="{96E29B4A-B39B-4B04-8F4C-217EC91B070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BDEE53-55AC-416C-BAE1-194D40E19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08E3992-6A40-46B8-B961-9339FF1DD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AF046D-8148-41D7-AC68-EBEE54224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505994-55A3-4211-9094-94C07C5C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1630A7-4EEE-40FF-B572-46C7C2C7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0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1464AD-B64B-40EB-9BB8-F22DE920B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BD84F21-B289-495B-8D7A-8BDCA1E9E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F1F137-CD1C-493F-9D9B-B8A12749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187A3E-702B-4D44-AE9B-4B11627E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FD862B-F861-42ED-84C8-794732EE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42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9D4A12D-74C2-40B7-A70C-B77C75BFC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8D2F2A3-7501-4266-85A6-F4102F60E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76B544-950C-4C2D-BBE2-1B4C2F1D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CE14A7-9269-4EF5-8BF2-DB082F43A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4AC16A-944B-43A3-8E04-3923DB6D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21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7188F0-6043-4D9C-A0B2-8E00A6CF7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DB73AD-282E-4308-B3A5-593CDDE59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BDA590-878F-4520-AA8D-03F65C88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F3C5E7-6410-47B3-9DEB-53A6C5EA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00F6DE-D5B8-4A30-84AE-869A0775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6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A0E3AE-2C94-481C-A4D7-3D09B7C9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BA16C42-DB60-41CF-B9DF-D5985A75F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F26332-8F7F-4CA4-BB9D-EE4EAB98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F942CD-99C4-428A-B76D-AFD0493EC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EE38FC-89E6-4FBD-80C8-232386F6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7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18210B-A4C5-4672-8D04-A9E2B025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918AFF-3F36-4A9E-B8CF-B57CB284E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215BBB1-0592-406D-9657-384A1540F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3D3860-E80F-46AD-A4DA-0B31D7F5B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D7EA478-6A91-4F36-A618-DD0BAD4A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E958951-1404-4894-98F2-D4578DFD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60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2A975E-4EF3-48B8-BEF3-75A38188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D612B5-4CC0-43B6-BD27-B57A21D14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C5DC3C-3A2F-40EE-BF3C-EE9B3A43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4CA50F6-794F-4BCF-8E5F-3EC9973C2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CA60076-DCEF-4E92-9737-D719FC905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9E457CB-DF21-4CA3-9CA6-DE2727C7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70CEEA5-BDFD-42C0-9832-B6732467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6A57826-5760-4BDF-8D85-37123498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72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E7C85D-432D-4078-82CA-8A5A281A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E46E8E3-73EC-4BEE-91CC-698ECBE3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583B31-7133-440F-A73C-FBA892AF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0922547-D36B-4A5D-85A1-105AD75CE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57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652070F-9A19-4940-B7F5-4EA991C8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8E492DC-B722-4116-A6FB-B6DB6B020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E18C7EB-5393-422E-A75B-215D6040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02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463722-1001-40BA-A70D-5386987CD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DDEA7A-8EE3-4E92-9926-A02944DEE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72B6A4A-B5B1-43B9-BD31-4D4C62CAD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E1BD9CA-CB37-4A8C-9C6B-F7D64F418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EC7353A-E645-40F5-AA3D-A509CB38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4C575CE-1E28-43B7-9C80-6CF1D9E3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4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4045C5-9763-4459-A8A4-EF50F532E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46CA4E6-2BC5-4135-9E6A-490471E29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FEA584-C27F-4A0C-830F-E7B1B755F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0851CC-C3BD-42E5-8267-41A26947D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D644BFB-4DB8-44E7-895B-709AFE0C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682DC98-FA27-46F5-9850-7465FDF5D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6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384F597-5462-44B7-9381-A1178296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A5CEC61-872E-48ED-8F66-610D8AD29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602FAF-7323-454C-A8B7-3F2115595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BD06E-7E3E-4BC2-901E-48B3C5208733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97CCC0-5D34-410D-A8B1-201694FFF1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653B25-3C42-40FE-B6D4-AFE6191994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4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0EBDB37B-DA55-4A16-9120-E11A9F03A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373" y="116681"/>
            <a:ext cx="7013254" cy="65789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AD3AEF1-50A0-478A-B13D-DCDF25D9E0FC}"/>
              </a:ext>
            </a:extLst>
          </p:cNvPr>
          <p:cNvSpPr txBox="1"/>
          <p:nvPr/>
        </p:nvSpPr>
        <p:spPr>
          <a:xfrm>
            <a:off x="2960370" y="320040"/>
            <a:ext cx="6858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2020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7938BA7-2502-4CEB-A152-77313B1A0B67}"/>
              </a:ext>
            </a:extLst>
          </p:cNvPr>
          <p:cNvSpPr txBox="1"/>
          <p:nvPr/>
        </p:nvSpPr>
        <p:spPr>
          <a:xfrm>
            <a:off x="9501188" y="5586413"/>
            <a:ext cx="211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Made by @_MissieBee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6E29B4A-B39B-4B04-8F4C-217EC91B070C}"/>
              </a:ext>
            </a:extLst>
          </p:cNvPr>
          <p:cNvSpPr txBox="1"/>
          <p:nvPr/>
        </p:nvSpPr>
        <p:spPr>
          <a:xfrm>
            <a:off x="5043487" y="4131119"/>
            <a:ext cx="315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Mr Knowles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81B107-2734-46C7-A515-B2DA32661FE9}"/>
              </a:ext>
            </a:extLst>
          </p:cNvPr>
          <p:cNvSpPr txBox="1"/>
          <p:nvPr/>
        </p:nvSpPr>
        <p:spPr>
          <a:xfrm>
            <a:off x="385763" y="3086100"/>
            <a:ext cx="29860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Mark my grammar test for me, please… how did I do?!</a:t>
            </a:r>
          </a:p>
        </p:txBody>
      </p:sp>
    </p:spTree>
    <p:extLst>
      <p:ext uri="{BB962C8B-B14F-4D97-AF65-F5344CB8AC3E}">
        <p14:creationId xmlns:p14="http://schemas.microsoft.com/office/powerpoint/2010/main" val="1810643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55DDB9A-2D67-4AF5-BE4A-44B13D3A0FD7}"/>
              </a:ext>
            </a:extLst>
          </p:cNvPr>
          <p:cNvGrpSpPr/>
          <p:nvPr/>
        </p:nvGrpSpPr>
        <p:grpSpPr>
          <a:xfrm>
            <a:off x="286849" y="555747"/>
            <a:ext cx="11822426" cy="5000991"/>
            <a:chOff x="286849" y="555747"/>
            <a:chExt cx="11822426" cy="500099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F4283A3F-89E7-4318-B391-767F244A6A29}"/>
                </a:ext>
              </a:extLst>
            </p:cNvPr>
            <p:cNvGrpSpPr/>
            <p:nvPr/>
          </p:nvGrpSpPr>
          <p:grpSpPr>
            <a:xfrm>
              <a:off x="286849" y="555747"/>
              <a:ext cx="11822426" cy="5000991"/>
              <a:chOff x="286849" y="555747"/>
              <a:chExt cx="11822426" cy="500099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7603B89A-5AF0-4F9C-AFB1-207B2900D2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86849" y="555747"/>
                <a:ext cx="11822426" cy="500099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7A8FCE98-8668-4697-B5FC-9C1C75FCCBAA}"/>
                  </a:ext>
                </a:extLst>
              </p:cNvPr>
              <p:cNvSpPr txBox="1"/>
              <p:nvPr/>
            </p:nvSpPr>
            <p:spPr>
              <a:xfrm>
                <a:off x="572011" y="83959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9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01D0F5F8-6EB6-4A8E-9CD4-59EFE6FA18B0}"/>
                </a:ext>
              </a:extLst>
            </p:cNvPr>
            <p:cNvSpPr txBox="1"/>
            <p:nvPr/>
          </p:nvSpPr>
          <p:spPr>
            <a:xfrm>
              <a:off x="1569492" y="3944203"/>
              <a:ext cx="956708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You breathe where the comma is so in the second one the speaker is obviously out of breath 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768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56A79F18-5E21-4CC0-BD7F-5A8EC9317BEE}"/>
              </a:ext>
            </a:extLst>
          </p:cNvPr>
          <p:cNvGrpSpPr/>
          <p:nvPr/>
        </p:nvGrpSpPr>
        <p:grpSpPr>
          <a:xfrm>
            <a:off x="317841" y="1430948"/>
            <a:ext cx="11874159" cy="2836252"/>
            <a:chOff x="317841" y="1430948"/>
            <a:chExt cx="11874159" cy="28362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C4F1AFFA-FADD-4755-AE23-A4F04EAD795F}"/>
                </a:ext>
              </a:extLst>
            </p:cNvPr>
            <p:cNvGrpSpPr/>
            <p:nvPr/>
          </p:nvGrpSpPr>
          <p:grpSpPr>
            <a:xfrm>
              <a:off x="317841" y="1430948"/>
              <a:ext cx="11874159" cy="2836252"/>
              <a:chOff x="317841" y="1430948"/>
              <a:chExt cx="11874159" cy="28362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AB192911-87A1-4F34-A1C5-D0A2A484D1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841" y="1430948"/>
                <a:ext cx="11874159" cy="28362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6414F5F9-35BA-4D84-A98B-153FFA795BA9}"/>
                  </a:ext>
                </a:extLst>
              </p:cNvPr>
              <p:cNvSpPr txBox="1"/>
              <p:nvPr/>
            </p:nvSpPr>
            <p:spPr>
              <a:xfrm>
                <a:off x="517419" y="1671167"/>
                <a:ext cx="560753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10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763DBC37-D6F3-4B61-A73E-BC92826D82AE}"/>
                </a:ext>
              </a:extLst>
            </p:cNvPr>
            <p:cNvSpPr txBox="1"/>
            <p:nvPr/>
          </p:nvSpPr>
          <p:spPr>
            <a:xfrm>
              <a:off x="3835020" y="2782669"/>
              <a:ext cx="50496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 relative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480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3001AA18-837E-4FB7-89D7-5F26B4E9D734}"/>
              </a:ext>
            </a:extLst>
          </p:cNvPr>
          <p:cNvGrpSpPr/>
          <p:nvPr/>
        </p:nvGrpSpPr>
        <p:grpSpPr>
          <a:xfrm>
            <a:off x="324949" y="1496890"/>
            <a:ext cx="11668799" cy="2723418"/>
            <a:chOff x="324949" y="1496890"/>
            <a:chExt cx="11668799" cy="27234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252E40FB-6B36-4A28-9E73-3A11F76D35E0}"/>
                </a:ext>
              </a:extLst>
            </p:cNvPr>
            <p:cNvGrpSpPr/>
            <p:nvPr/>
          </p:nvGrpSpPr>
          <p:grpSpPr>
            <a:xfrm>
              <a:off x="324949" y="1496890"/>
              <a:ext cx="11668799" cy="2723418"/>
              <a:chOff x="324949" y="1496890"/>
              <a:chExt cx="11668799" cy="272341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7B4F7A36-136B-44AB-939B-2E6662481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24949" y="1496890"/>
                <a:ext cx="11668799" cy="272341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26553B3E-321A-4873-AC32-C13984BA28E6}"/>
                  </a:ext>
                </a:extLst>
              </p:cNvPr>
              <p:cNvSpPr txBox="1"/>
              <p:nvPr/>
            </p:nvSpPr>
            <p:spPr>
              <a:xfrm>
                <a:off x="503770" y="1698462"/>
                <a:ext cx="58804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11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BF9CC70B-8197-48BB-99F3-ABC80A822172}"/>
                </a:ext>
              </a:extLst>
            </p:cNvPr>
            <p:cNvSpPr txBox="1"/>
            <p:nvPr/>
          </p:nvSpPr>
          <p:spPr>
            <a:xfrm>
              <a:off x="1542196" y="3429000"/>
              <a:ext cx="8884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the fence was damaged by the wind.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8772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3A240416-D3ED-46AC-9D93-C0A965BD1F25}"/>
              </a:ext>
            </a:extLst>
          </p:cNvPr>
          <p:cNvGrpSpPr/>
          <p:nvPr/>
        </p:nvGrpSpPr>
        <p:grpSpPr>
          <a:xfrm>
            <a:off x="209910" y="1417025"/>
            <a:ext cx="11772180" cy="2779835"/>
            <a:chOff x="209910" y="1417025"/>
            <a:chExt cx="11772180" cy="277983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DE37834E-81CE-40CF-960E-2724F4CD7569}"/>
                </a:ext>
              </a:extLst>
            </p:cNvPr>
            <p:cNvGrpSpPr/>
            <p:nvPr/>
          </p:nvGrpSpPr>
          <p:grpSpPr>
            <a:xfrm>
              <a:off x="209910" y="1417025"/>
              <a:ext cx="11772180" cy="2779835"/>
              <a:chOff x="209910" y="1417025"/>
              <a:chExt cx="11772180" cy="277983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DC10DC16-5849-467A-B8AD-BA8A99E042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9910" y="1417025"/>
                <a:ext cx="11772180" cy="277983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4291B06D-CB48-4842-841E-D9E6B02B1E1E}"/>
                  </a:ext>
                </a:extLst>
              </p:cNvPr>
              <p:cNvSpPr txBox="1"/>
              <p:nvPr/>
            </p:nvSpPr>
            <p:spPr>
              <a:xfrm>
                <a:off x="380941" y="1630223"/>
                <a:ext cx="574401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12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960E6FC7-4C30-487D-84E9-FBB2D203366E}"/>
                </a:ext>
              </a:extLst>
            </p:cNvPr>
            <p:cNvSpPr txBox="1"/>
            <p:nvPr/>
          </p:nvSpPr>
          <p:spPr>
            <a:xfrm>
              <a:off x="1815152" y="3220872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shall’ot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792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999BE0BD-9717-4D3B-A61A-8924D5BDE5CC}"/>
              </a:ext>
            </a:extLst>
          </p:cNvPr>
          <p:cNvGrpSpPr/>
          <p:nvPr/>
        </p:nvGrpSpPr>
        <p:grpSpPr>
          <a:xfrm>
            <a:off x="138023" y="771158"/>
            <a:ext cx="11915954" cy="4949704"/>
            <a:chOff x="138023" y="771158"/>
            <a:chExt cx="11915954" cy="4949704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xmlns="" id="{39A8C282-8211-414E-8622-F56E944C8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8023" y="771158"/>
              <a:ext cx="11915954" cy="4949704"/>
            </a:xfrm>
            <a:prstGeom prst="rect">
              <a:avLst/>
            </a:prstGeom>
          </p:spPr>
        </p:pic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xmlns="" id="{7075AE99-B23E-4145-BB48-F48E49DC741A}"/>
                </a:ext>
              </a:extLst>
            </p:cNvPr>
            <p:cNvSpPr/>
            <p:nvPr/>
          </p:nvSpPr>
          <p:spPr>
            <a:xfrm>
              <a:off x="7902054" y="3807725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E3D8E0EA-B7C1-4B75-851D-573AEF8C5EDF}"/>
                </a:ext>
              </a:extLst>
            </p:cNvPr>
            <p:cNvSpPr/>
            <p:nvPr/>
          </p:nvSpPr>
          <p:spPr>
            <a:xfrm>
              <a:off x="7902054" y="2883089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6863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99FB9063-ACAB-427F-B95D-3A125AB769DF}"/>
              </a:ext>
            </a:extLst>
          </p:cNvPr>
          <p:cNvGrpSpPr/>
          <p:nvPr/>
        </p:nvGrpSpPr>
        <p:grpSpPr>
          <a:xfrm>
            <a:off x="51385" y="1732818"/>
            <a:ext cx="12140615" cy="2322552"/>
            <a:chOff x="51385" y="1732818"/>
            <a:chExt cx="12140615" cy="23225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7BFA092D-8C7D-448B-8595-3DEB971229C7}"/>
                </a:ext>
              </a:extLst>
            </p:cNvPr>
            <p:cNvGrpSpPr/>
            <p:nvPr/>
          </p:nvGrpSpPr>
          <p:grpSpPr>
            <a:xfrm>
              <a:off x="51385" y="1732818"/>
              <a:ext cx="12140615" cy="2322552"/>
              <a:chOff x="51385" y="1732818"/>
              <a:chExt cx="12140615" cy="23225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994344F4-3A76-479A-948A-B32AEA71C4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1385" y="1732818"/>
                <a:ext cx="12140615" cy="23225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3C8D7E54-C9CB-46B2-96B7-F112F41EF724}"/>
                  </a:ext>
                </a:extLst>
              </p:cNvPr>
              <p:cNvSpPr txBox="1"/>
              <p:nvPr/>
            </p:nvSpPr>
            <p:spPr>
              <a:xfrm>
                <a:off x="436728" y="2047162"/>
                <a:ext cx="6550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2</a:t>
                </a:r>
                <a:r>
                  <a:rPr lang="en-GB" sz="20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    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A2E49E49-6342-4CD5-9EB9-DC633307B080}"/>
                </a:ext>
              </a:extLst>
            </p:cNvPr>
            <p:cNvSpPr txBox="1"/>
            <p:nvPr/>
          </p:nvSpPr>
          <p:spPr>
            <a:xfrm>
              <a:off x="5036023" y="300250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what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09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9B54385E-F820-4FB3-A6C9-8EC595D87EAD}"/>
              </a:ext>
            </a:extLst>
          </p:cNvPr>
          <p:cNvGrpSpPr/>
          <p:nvPr/>
        </p:nvGrpSpPr>
        <p:grpSpPr>
          <a:xfrm>
            <a:off x="235455" y="1463552"/>
            <a:ext cx="11721090" cy="2827094"/>
            <a:chOff x="235455" y="1463552"/>
            <a:chExt cx="11721090" cy="282709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9CA4ACF-92E2-4248-BCCC-876C689BDF90}"/>
                </a:ext>
              </a:extLst>
            </p:cNvPr>
            <p:cNvGrpSpPr/>
            <p:nvPr/>
          </p:nvGrpSpPr>
          <p:grpSpPr>
            <a:xfrm>
              <a:off x="235455" y="1463552"/>
              <a:ext cx="11721090" cy="2827094"/>
              <a:chOff x="235455" y="1463552"/>
              <a:chExt cx="11721090" cy="2827094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9E159865-2E07-4283-86A8-4EADC67E87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5455" y="1463552"/>
                <a:ext cx="11721090" cy="2827094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2217EDA7-B810-485E-8C9D-2E0C18617742}"/>
                  </a:ext>
                </a:extLst>
              </p:cNvPr>
              <p:cNvSpPr txBox="1"/>
              <p:nvPr/>
            </p:nvSpPr>
            <p:spPr>
              <a:xfrm>
                <a:off x="626602" y="1848588"/>
                <a:ext cx="39697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286DAF43-EBC8-42CD-B1F6-58CA41447734}"/>
                </a:ext>
              </a:extLst>
            </p:cNvPr>
            <p:cNvSpPr txBox="1"/>
            <p:nvPr/>
          </p:nvSpPr>
          <p:spPr>
            <a:xfrm>
              <a:off x="4967784" y="2782669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: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44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58B58865-2AD4-4E19-BA7E-FE4C1095AF3D}"/>
              </a:ext>
            </a:extLst>
          </p:cNvPr>
          <p:cNvGrpSpPr/>
          <p:nvPr/>
        </p:nvGrpSpPr>
        <p:grpSpPr>
          <a:xfrm>
            <a:off x="254244" y="1470880"/>
            <a:ext cx="11760486" cy="3452812"/>
            <a:chOff x="254244" y="1470880"/>
            <a:chExt cx="11760486" cy="345281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E28084F2-E0DE-436C-8845-5547E45C3837}"/>
                </a:ext>
              </a:extLst>
            </p:cNvPr>
            <p:cNvGrpSpPr/>
            <p:nvPr/>
          </p:nvGrpSpPr>
          <p:grpSpPr>
            <a:xfrm>
              <a:off x="254244" y="1470880"/>
              <a:ext cx="11760486" cy="3452812"/>
              <a:chOff x="254244" y="1470880"/>
              <a:chExt cx="11760486" cy="345281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FE11E368-C759-4A24-A98D-7598A32253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244" y="1470880"/>
                <a:ext cx="11760486" cy="345281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091AED4D-B8DB-48FD-B500-A15F9C83EAAB}"/>
                  </a:ext>
                </a:extLst>
              </p:cNvPr>
              <p:cNvSpPr txBox="1"/>
              <p:nvPr/>
            </p:nvSpPr>
            <p:spPr>
              <a:xfrm>
                <a:off x="558363" y="1671167"/>
                <a:ext cx="478867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4 </a:t>
                </a:r>
              </a:p>
            </p:txBody>
          </p:sp>
        </p:grp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87EFB32E-9A1F-4525-AD93-6BDA1CC73461}"/>
                </a:ext>
              </a:extLst>
            </p:cNvPr>
            <p:cNvSpPr/>
            <p:nvPr/>
          </p:nvSpPr>
          <p:spPr>
            <a:xfrm>
              <a:off x="1473958" y="4285397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D6DDCD5A-AD1D-4EB2-B8E1-823B9024F1F6}"/>
                </a:ext>
              </a:extLst>
            </p:cNvPr>
            <p:cNvSpPr/>
            <p:nvPr/>
          </p:nvSpPr>
          <p:spPr>
            <a:xfrm>
              <a:off x="8695898" y="3018430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61EE3D84-D6F7-40F9-9656-73A0731C73AF}"/>
                </a:ext>
              </a:extLst>
            </p:cNvPr>
            <p:cNvSpPr/>
            <p:nvPr/>
          </p:nvSpPr>
          <p:spPr>
            <a:xfrm>
              <a:off x="2920621" y="3671248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6026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BA379F6-4A45-4041-B75A-A479A5F658F1}"/>
              </a:ext>
            </a:extLst>
          </p:cNvPr>
          <p:cNvGrpSpPr/>
          <p:nvPr/>
        </p:nvGrpSpPr>
        <p:grpSpPr>
          <a:xfrm>
            <a:off x="240322" y="1422522"/>
            <a:ext cx="11627881" cy="2844678"/>
            <a:chOff x="240322" y="1422522"/>
            <a:chExt cx="11627881" cy="28446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70B636D9-C6DB-4174-897E-97C802AB155A}"/>
                </a:ext>
              </a:extLst>
            </p:cNvPr>
            <p:cNvGrpSpPr/>
            <p:nvPr/>
          </p:nvGrpSpPr>
          <p:grpSpPr>
            <a:xfrm>
              <a:off x="240322" y="1422522"/>
              <a:ext cx="11627881" cy="2844678"/>
              <a:chOff x="240322" y="1422522"/>
              <a:chExt cx="11627881" cy="284467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C31E01B4-46D2-4DDD-A387-4FC5FAE72C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40322" y="1422522"/>
                <a:ext cx="11627881" cy="284467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F3FB2C2D-452C-4CE1-A54E-26859C2FF577}"/>
                  </a:ext>
                </a:extLst>
              </p:cNvPr>
              <p:cNvSpPr txBox="1"/>
              <p:nvPr/>
            </p:nvSpPr>
            <p:spPr>
              <a:xfrm>
                <a:off x="490124" y="1630224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5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443AD84-D5F9-403F-9C3C-94619A1F18BF}"/>
                </a:ext>
              </a:extLst>
            </p:cNvPr>
            <p:cNvSpPr txBox="1"/>
            <p:nvPr/>
          </p:nvSpPr>
          <p:spPr>
            <a:xfrm>
              <a:off x="1951629" y="3248168"/>
              <a:ext cx="29206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Santa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361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4D25BD3-EE74-4A0E-8BF2-95BEA2DB1583}"/>
              </a:ext>
            </a:extLst>
          </p:cNvPr>
          <p:cNvGrpSpPr/>
          <p:nvPr/>
        </p:nvGrpSpPr>
        <p:grpSpPr>
          <a:xfrm>
            <a:off x="0" y="1633903"/>
            <a:ext cx="12109869" cy="2844311"/>
            <a:chOff x="0" y="1633903"/>
            <a:chExt cx="12109869" cy="284431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89D6251F-5A53-4F42-A573-442178A18475}"/>
                </a:ext>
              </a:extLst>
            </p:cNvPr>
            <p:cNvGrpSpPr/>
            <p:nvPr/>
          </p:nvGrpSpPr>
          <p:grpSpPr>
            <a:xfrm>
              <a:off x="0" y="1633903"/>
              <a:ext cx="12109869" cy="2844311"/>
              <a:chOff x="0" y="1633903"/>
              <a:chExt cx="12109869" cy="284431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D49505E2-C207-4B10-BB8E-0640EDA095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633903"/>
                <a:ext cx="12109869" cy="284431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92D9E7F5-6859-41B2-A695-C40CE5E433DF}"/>
                  </a:ext>
                </a:extLst>
              </p:cNvPr>
              <p:cNvSpPr txBox="1"/>
              <p:nvPr/>
            </p:nvSpPr>
            <p:spPr>
              <a:xfrm>
                <a:off x="339999" y="191682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6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E4A83C52-F309-47BC-B47C-3CAC3C6110E5}"/>
                </a:ext>
              </a:extLst>
            </p:cNvPr>
            <p:cNvSpPr txBox="1"/>
            <p:nvPr/>
          </p:nvSpPr>
          <p:spPr>
            <a:xfrm>
              <a:off x="4913193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CC09371A-7236-4076-9F08-E03C28DF75E7}"/>
                </a:ext>
              </a:extLst>
            </p:cNvPr>
            <p:cNvSpPr txBox="1"/>
            <p:nvPr/>
          </p:nvSpPr>
          <p:spPr>
            <a:xfrm>
              <a:off x="7356142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4148FF4B-CFF5-42F7-B5E7-0BBFD7F5E980}"/>
                </a:ext>
              </a:extLst>
            </p:cNvPr>
            <p:cNvSpPr txBox="1"/>
            <p:nvPr/>
          </p:nvSpPr>
          <p:spPr>
            <a:xfrm>
              <a:off x="3179927" y="359424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C53877B3-1987-4280-81C4-C55C19A4538A}"/>
                </a:ext>
              </a:extLst>
            </p:cNvPr>
            <p:cNvSpPr txBox="1"/>
            <p:nvPr/>
          </p:nvSpPr>
          <p:spPr>
            <a:xfrm>
              <a:off x="2695430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7270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04C9DFD2-13AC-49D7-A5AB-2303DEB2E343}"/>
              </a:ext>
            </a:extLst>
          </p:cNvPr>
          <p:cNvGrpSpPr/>
          <p:nvPr/>
        </p:nvGrpSpPr>
        <p:grpSpPr>
          <a:xfrm>
            <a:off x="190500" y="1680063"/>
            <a:ext cx="11811000" cy="2657475"/>
            <a:chOff x="190500" y="1680063"/>
            <a:chExt cx="11811000" cy="265747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6EE1B025-1D94-4E9D-B16E-BB347716A022}"/>
                </a:ext>
              </a:extLst>
            </p:cNvPr>
            <p:cNvGrpSpPr/>
            <p:nvPr/>
          </p:nvGrpSpPr>
          <p:grpSpPr>
            <a:xfrm>
              <a:off x="190500" y="1680063"/>
              <a:ext cx="11811000" cy="2657475"/>
              <a:chOff x="190500" y="1680063"/>
              <a:chExt cx="11811000" cy="265747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0FD5593D-D0B0-44DC-B18B-0A96BEE76F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0500" y="1680063"/>
                <a:ext cx="11811000" cy="265747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4E035662-FC6C-453E-9AFA-67137CC9E0D5}"/>
                  </a:ext>
                </a:extLst>
              </p:cNvPr>
              <p:cNvSpPr txBox="1"/>
              <p:nvPr/>
            </p:nvSpPr>
            <p:spPr>
              <a:xfrm>
                <a:off x="449181" y="1848588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7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794C682E-67E8-4EB7-9FC4-3B44350F5B1B}"/>
                </a:ext>
              </a:extLst>
            </p:cNvPr>
            <p:cNvSpPr txBox="1"/>
            <p:nvPr/>
          </p:nvSpPr>
          <p:spPr>
            <a:xfrm>
              <a:off x="2279175" y="3429000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Began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2BC6FB48-5EE4-4847-84E0-F5A62F6B9D1F}"/>
                </a:ext>
              </a:extLst>
            </p:cNvPr>
            <p:cNvSpPr txBox="1"/>
            <p:nvPr/>
          </p:nvSpPr>
          <p:spPr>
            <a:xfrm>
              <a:off x="6687402" y="3428999"/>
              <a:ext cx="2074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aproached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269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7B41A384-1FF1-40F4-91CD-9714842BB6F5}"/>
              </a:ext>
            </a:extLst>
          </p:cNvPr>
          <p:cNvGrpSpPr/>
          <p:nvPr/>
        </p:nvGrpSpPr>
        <p:grpSpPr>
          <a:xfrm>
            <a:off x="427892" y="966787"/>
            <a:ext cx="11514652" cy="4050690"/>
            <a:chOff x="427892" y="966787"/>
            <a:chExt cx="11514652" cy="405069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0098506D-B750-4566-9DE4-5C5DD76AB836}"/>
                </a:ext>
              </a:extLst>
            </p:cNvPr>
            <p:cNvGrpSpPr/>
            <p:nvPr/>
          </p:nvGrpSpPr>
          <p:grpSpPr>
            <a:xfrm>
              <a:off x="427892" y="966787"/>
              <a:ext cx="11514652" cy="4050690"/>
              <a:chOff x="427892" y="966787"/>
              <a:chExt cx="11514652" cy="4050690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xmlns="" id="{B5BDFB07-1977-4F14-8856-8AED063D74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7892" y="966787"/>
                <a:ext cx="11514652" cy="405069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D3E7D0F0-7AB9-4C01-AE9C-2F7AE989C709}"/>
                  </a:ext>
                </a:extLst>
              </p:cNvPr>
              <p:cNvSpPr txBox="1"/>
              <p:nvPr/>
            </p:nvSpPr>
            <p:spPr>
              <a:xfrm>
                <a:off x="667545" y="1166200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8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E817823-7C77-47EF-A1E7-BD1341E3AA96}"/>
                </a:ext>
              </a:extLst>
            </p:cNvPr>
            <p:cNvSpPr txBox="1"/>
            <p:nvPr/>
          </p:nvSpPr>
          <p:spPr>
            <a:xfrm>
              <a:off x="2033515" y="4135272"/>
              <a:ext cx="45310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Mountains class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492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91E5F5CA3129439BAA29AFEE6A2C82" ma:contentTypeVersion="13" ma:contentTypeDescription="Create a new document." ma:contentTypeScope="" ma:versionID="07704a5a21935dfc6e9196a9c628dc7b">
  <xsd:schema xmlns:xsd="http://www.w3.org/2001/XMLSchema" xmlns:xs="http://www.w3.org/2001/XMLSchema" xmlns:p="http://schemas.microsoft.com/office/2006/metadata/properties" xmlns:ns3="fd15a877-3ec7-4366-8d58-aa66d0b61946" xmlns:ns4="c50a3689-b7e3-4c1f-878a-b2ad9c4e32f9" targetNamespace="http://schemas.microsoft.com/office/2006/metadata/properties" ma:root="true" ma:fieldsID="e25a391d8523d821f5ddecd14f7dfc46" ns3:_="" ns4:_="">
    <xsd:import namespace="fd15a877-3ec7-4366-8d58-aa66d0b61946"/>
    <xsd:import namespace="c50a3689-b7e3-4c1f-878a-b2ad9c4e32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5a877-3ec7-4366-8d58-aa66d0b619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a3689-b7e3-4c1f-878a-b2ad9c4e32f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F6A4D1-E4BF-4918-AA71-D24869BEC3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15a877-3ec7-4366-8d58-aa66d0b61946"/>
    <ds:schemaRef ds:uri="c50a3689-b7e3-4c1f-878a-b2ad9c4e32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8975CA-2269-4BAA-8FF7-034C5626340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50a3689-b7e3-4c1f-878a-b2ad9c4e32f9"/>
    <ds:schemaRef ds:uri="fd15a877-3ec7-4366-8d58-aa66d0b6194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6A6DEF4-A949-46E2-9D08-CFFCE94511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83</Words>
  <Application>Microsoft Office PowerPoint</Application>
  <PresentationFormat>Custom</PresentationFormat>
  <Paragraphs>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Bartlett</dc:creator>
  <cp:lastModifiedBy>Mr Knowles</cp:lastModifiedBy>
  <cp:revision>5</cp:revision>
  <dcterms:created xsi:type="dcterms:W3CDTF">2020-05-03T19:22:34Z</dcterms:created>
  <dcterms:modified xsi:type="dcterms:W3CDTF">2020-05-10T13:08:37Z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0x0101008F91E5F5CA3129439BAA29AFEE6A2C82</vt:lpwstr>
  </property>
</Properties>
</file>