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65" r:id="rId3"/>
    <p:sldId id="260" r:id="rId4"/>
    <p:sldId id="278" r:id="rId5"/>
    <p:sldId id="279" r:id="rId6"/>
    <p:sldId id="257" r:id="rId7"/>
    <p:sldId id="273" r:id="rId8"/>
    <p:sldId id="266" r:id="rId9"/>
    <p:sldId id="272" r:id="rId10"/>
    <p:sldId id="282" r:id="rId11"/>
    <p:sldId id="281" r:id="rId12"/>
    <p:sldId id="280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88" r:id="rId21"/>
    <p:sldId id="284" r:id="rId22"/>
    <p:sldId id="285" r:id="rId23"/>
    <p:sldId id="287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2" autoAdjust="0"/>
    <p:restoredTop sz="94660"/>
  </p:normalViewPr>
  <p:slideViewPr>
    <p:cSldViewPr>
      <p:cViewPr>
        <p:scale>
          <a:sx n="110" d="100"/>
          <a:sy n="110" d="100"/>
        </p:scale>
        <p:origin x="-666" y="13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5DAC0-9A50-4B64-86AE-DB60E6E7FB9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AD582-A0B3-46A1-B177-4CB83301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8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materials</a:t>
            </a:r>
            <a:r>
              <a:rPr lang="en-GB" baseline="0" dirty="0" smtClean="0"/>
              <a:t> did he use? How do you think he made the black circle in the middle?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C8F97-3757-43E3-ACAF-974540946FD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92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do</a:t>
            </a:r>
            <a:r>
              <a:rPr lang="en-GB" baseline="0" dirty="0" smtClean="0"/>
              <a:t> you notice about this picture?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C8F97-3757-43E3-ACAF-974540946FD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471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do you think this is</a:t>
            </a:r>
            <a:r>
              <a:rPr lang="en-GB" baseline="0" dirty="0" smtClean="0"/>
              <a:t> made from? How has he made such a pretty effect with the pebbles?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C8F97-3757-43E3-ACAF-974540946FD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61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Cn</a:t>
            </a:r>
            <a:r>
              <a:rPr lang="en-GB" dirty="0" smtClean="0"/>
              <a:t> you guess what this is made from? </a:t>
            </a:r>
            <a:r>
              <a:rPr lang="en-GB" smtClean="0"/>
              <a:t>Can </a:t>
            </a:r>
            <a:r>
              <a:rPr lang="en-GB" dirty="0" smtClean="0"/>
              <a:t>you guess how he made it?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C8F97-3757-43E3-ACAF-974540946FD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957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C8F97-3757-43E3-ACAF-974540946FD2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694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4392-409B-41CF-B2E5-4AAB654D1D1B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4CDE-7EAF-4083-AE46-8AA0222988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4392-409B-41CF-B2E5-4AAB654D1D1B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4CDE-7EAF-4083-AE46-8AA0222988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4392-409B-41CF-B2E5-4AAB654D1D1B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4CDE-7EAF-4083-AE46-8AA0222988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4392-409B-41CF-B2E5-4AAB654D1D1B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4CDE-7EAF-4083-AE46-8AA0222988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4392-409B-41CF-B2E5-4AAB654D1D1B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F334CDE-7EAF-4083-AE46-8AA0222988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4392-409B-41CF-B2E5-4AAB654D1D1B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4CDE-7EAF-4083-AE46-8AA0222988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4392-409B-41CF-B2E5-4AAB654D1D1B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4CDE-7EAF-4083-AE46-8AA0222988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4392-409B-41CF-B2E5-4AAB654D1D1B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4CDE-7EAF-4083-AE46-8AA0222988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4392-409B-41CF-B2E5-4AAB654D1D1B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4CDE-7EAF-4083-AE46-8AA0222988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4392-409B-41CF-B2E5-4AAB654D1D1B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4CDE-7EAF-4083-AE46-8AA0222988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4392-409B-41CF-B2E5-4AAB654D1D1B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4CDE-7EAF-4083-AE46-8AA0222988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BCA4392-409B-41CF-B2E5-4AAB654D1D1B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334CDE-7EAF-4083-AE46-8AA0222988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ircl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nseladams.com/aboutAAG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anseladams.com/index.asp?PageAction=VIEWPROD&amp;ProdID=19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www.amazon.com/exec/obidos/ASIN/0768321190/aaron08" TargetMode="Externa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photography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Composition  &amp; Expression</a:t>
            </a:r>
          </a:p>
          <a:p>
            <a:r>
              <a:rPr lang="en-US" dirty="0" smtClean="0"/>
              <a:t>Principles of Organization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Algerian" pitchFamily="82" charset="0"/>
              </a:rPr>
              <a:t>Anne Geddes</a:t>
            </a:r>
            <a:endParaRPr lang="en-US" sz="6600" dirty="0">
              <a:solidFill>
                <a:srgbClr val="00B0F0"/>
              </a:solidFill>
              <a:latin typeface="Algerian" pitchFamily="82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deeply held belief that each and every child must be protected, nurtured, and loved</a:t>
            </a:r>
          </a:p>
          <a:p>
            <a:r>
              <a:rPr lang="en-US" dirty="0" smtClean="0"/>
              <a:t>In 1991 she made a company called Next Generations Enterprises Ltd. with money going to preventing child abuse</a:t>
            </a:r>
          </a:p>
          <a:p>
            <a:r>
              <a:rPr lang="en-US" dirty="0" smtClean="0"/>
              <a:t>US $4.5 million have been donated to help prevent child abuse and neglect in Australia, New Zealand, France, the United Kingdom, and the United States. </a:t>
            </a:r>
          </a:p>
          <a:p>
            <a:endParaRPr lang="en-US" dirty="0"/>
          </a:p>
        </p:txBody>
      </p:sp>
      <p:pic>
        <p:nvPicPr>
          <p:cNvPr id="11" name="Picture 8" descr="Mother Goose Art Print by Anne Ged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321945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&quot;Campbell with Bear&quot; Pr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8600"/>
            <a:ext cx="3209925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2" name="Picture 6" descr="&quot;Wild Roses&quot; Pr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953000"/>
            <a:ext cx="4648200" cy="1557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4" name="Picture 8" descr="&quot;Sunflower Wall&quot; Pr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28600"/>
            <a:ext cx="333375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&quot;Cabbage Kids&quot; Pr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3810000" cy="284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4" name="Picture 4" descr="123 Pots Art Print by Anne Ged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04800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6" name="Picture 6" descr="Jake in Red Rose Art Print by Anne Gedd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81400"/>
            <a:ext cx="3810000" cy="284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70" name="Picture 10" descr="Anne's Pansies Art Print by Anne Gedd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581400"/>
            <a:ext cx="3810000" cy="284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Andy Goldsworthy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Born in Cheshire, England in 1956</a:t>
            </a:r>
          </a:p>
          <a:p>
            <a:r>
              <a:rPr lang="en-US" dirty="0" smtClean="0"/>
              <a:t>Art created in England, Northern Territories of Canada, the North Pole, Japan,  the Australian outback, St Louis, and Missouri. </a:t>
            </a:r>
          </a:p>
          <a:p>
            <a:r>
              <a:rPr lang="en-US" dirty="0" smtClean="0"/>
              <a:t>The materials he uses are those to hand in the remote locations he visits: twigs, leaves, stones, snow and ice, reeds and thorns. </a:t>
            </a:r>
          </a:p>
          <a:p>
            <a:r>
              <a:rPr lang="en-US" dirty="0" smtClean="0"/>
              <a:t>The works are recorded as photographs. </a:t>
            </a:r>
          </a:p>
          <a:p>
            <a:r>
              <a:rPr lang="en-US" dirty="0" smtClean="0"/>
              <a:t>Book publication is an important aspect of Andy Goldsworthy's work: each publication is a work of art in its own right.</a:t>
            </a:r>
          </a:p>
          <a:p>
            <a:endParaRPr lang="en-US" dirty="0"/>
          </a:p>
        </p:txBody>
      </p:sp>
      <p:pic>
        <p:nvPicPr>
          <p:cNvPr id="12290" name="Picture 2" descr="Andy Goldswort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8100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http://amazingstuff.co.uk/wp-content/uploads/2011/01/andy_goldsworthy_rowan_leaves_with_hol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4" b="8324"/>
          <a:stretch>
            <a:fillRect/>
          </a:stretch>
        </p:blipFill>
        <p:spPr bwMode="auto">
          <a:xfrm>
            <a:off x="685892" y="404664"/>
            <a:ext cx="7486848" cy="561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18445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3960440" cy="621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://www.goldsworthy.cc.gla.ac.uk/images/l/ag_053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4324822" cy="624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493009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goldsworthy.cc.gla.ac.uk/images/l/ag_0181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5587" b="25587"/>
          <a:stretch>
            <a:fillRect/>
          </a:stretch>
        </p:blipFill>
        <p:spPr bwMode="auto">
          <a:xfrm>
            <a:off x="1066800" y="914400"/>
            <a:ext cx="738505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087014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heeyesofmyeyes.files.wordpress.com/2010/11/goldsworthy_frozenwoo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8" b="12748"/>
          <a:stretch>
            <a:fillRect/>
          </a:stretch>
        </p:blipFill>
        <p:spPr bwMode="auto">
          <a:xfrm>
            <a:off x="381000" y="838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46936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.bp.blogspot.com/_G1LzgVgrWqk/R2XLpHJ2giI/AAAAAAAAA90/HMP3FGLpEBY/s320/Andy_Goldsworthy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>
            <a:off x="838200" y="609600"/>
            <a:ext cx="7514795" cy="56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82705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ionone.com/scugoldsw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894320" cy="56388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cap="all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History of photography</a:t>
            </a:r>
            <a:endParaRPr lang="en-US" sz="4000" cap="all" dirty="0"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1826- first permanent photographic image</a:t>
            </a:r>
          </a:p>
          <a:p>
            <a:r>
              <a:rPr lang="en-US" dirty="0" smtClean="0"/>
              <a:t>1861- first color photo was taken</a:t>
            </a:r>
          </a:p>
          <a:p>
            <a:r>
              <a:rPr lang="en-US" dirty="0" smtClean="0"/>
              <a:t>1926- first under water photo was taken , color</a:t>
            </a:r>
          </a:p>
          <a:p>
            <a:r>
              <a:rPr lang="en-US" dirty="0" smtClean="0"/>
              <a:t>1991- first  still digital camera was used</a:t>
            </a:r>
          </a:p>
        </p:txBody>
      </p:sp>
      <p:pic>
        <p:nvPicPr>
          <p:cNvPr id="21506" name="Picture 2" descr="C:\Users\Tortega.14\AppData\Local\Microsoft\Windows\Temporary Internet Files\Content.IE5\CFS6X2YE\MCj0433873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572000"/>
            <a:ext cx="20574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act of composing the image in the viewfinder, is a visual process of organizing the elements and individual details of a scene into a balanced and pleasing arrangement. </a:t>
            </a:r>
          </a:p>
          <a:p>
            <a:r>
              <a:rPr lang="en-US" dirty="0" smtClean="0"/>
              <a:t>Because what one person finds pleasing, someone else will not, composition is largely a matter of personal taste </a:t>
            </a:r>
          </a:p>
          <a:p>
            <a:r>
              <a:rPr lang="en-US" dirty="0" smtClean="0"/>
              <a:t>There is no right or wrong composition in photography</a:t>
            </a:r>
          </a:p>
          <a:p>
            <a:pPr marL="137160" indent="0">
              <a:buNone/>
            </a:pP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 of Thirds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based on the fact that the human eye is naturally drawn to a point about two-thirds up a page. </a:t>
            </a:r>
          </a:p>
          <a:p>
            <a:r>
              <a:rPr lang="en-US" dirty="0" smtClean="0"/>
              <a:t>Crop your photo so that the main subjects are located around one of the intersection points rather than in the center of the image:</a:t>
            </a:r>
          </a:p>
          <a:p>
            <a:endParaRPr lang="en-US" dirty="0"/>
          </a:p>
        </p:txBody>
      </p:sp>
      <p:pic>
        <p:nvPicPr>
          <p:cNvPr id="41998" name="Picture 14" descr="http://www.colorpilot.com/img/comp_rules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505200"/>
            <a:ext cx="4800600" cy="3192400"/>
          </a:xfrm>
          <a:prstGeom prst="rect">
            <a:avLst/>
          </a:prstGeom>
          <a:noFill/>
        </p:spPr>
      </p:pic>
      <p:pic>
        <p:nvPicPr>
          <p:cNvPr id="42000" name="Picture 16" descr="The rule of thir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581400"/>
            <a:ext cx="2362200" cy="31496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Thirds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landscapes used Rule of Thirds when you place your horizon line</a:t>
            </a:r>
          </a:p>
          <a:p>
            <a:r>
              <a:rPr lang="en-US" sz="2400" dirty="0" smtClean="0"/>
              <a:t>If the area of interest is land or water, the horizon line will usually be two-thirds up from the bottom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But, if the sky is the area of emphasis, the horizon line may be one-third up from the bottom, leaving the sky to take up the top two-thirds of the picture:</a:t>
            </a:r>
          </a:p>
          <a:p>
            <a:endParaRPr lang="en-US" dirty="0"/>
          </a:p>
        </p:txBody>
      </p:sp>
      <p:pic>
        <p:nvPicPr>
          <p:cNvPr id="44034" name="Picture 2" descr="http://www.colorpilot.com/img/comp_rules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971800"/>
            <a:ext cx="3162300" cy="2305050"/>
          </a:xfrm>
          <a:prstGeom prst="rect">
            <a:avLst/>
          </a:prstGeom>
          <a:noFill/>
        </p:spPr>
      </p:pic>
      <p:pic>
        <p:nvPicPr>
          <p:cNvPr id="44036" name="Picture 4" descr="http://www.colorpilot.com/img/comp_rules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971800"/>
            <a:ext cx="3162300" cy="230505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Diagonal </a:t>
            </a:r>
            <a:r>
              <a:rPr lang="en-US" dirty="0" smtClean="0"/>
              <a:t>R</a:t>
            </a:r>
            <a:r>
              <a:rPr lang="en-US" smtClean="0"/>
              <a:t>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Setting your subject matter on a diagonal will almost always make for a more dynamic picture. </a:t>
            </a:r>
          </a:p>
          <a:p>
            <a:r>
              <a:rPr lang="en-US" dirty="0" smtClean="0"/>
              <a:t>Even if this is an invisible diagonal that draws your eye between two points. </a:t>
            </a:r>
          </a:p>
          <a:p>
            <a:r>
              <a:rPr lang="en-US" dirty="0" smtClean="0"/>
              <a:t>Move around the subject and look for a diagonal. </a:t>
            </a:r>
          </a:p>
          <a:p>
            <a:r>
              <a:rPr lang="en-US" dirty="0" smtClean="0"/>
              <a:t>Linear elements, such as roads, waterways, and fences placed diagonally, are generally perceived as more dynamic than horizontally placed ones: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6082" name="Picture 2" descr="http://www.colorpilot.com/img/comp_rules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0"/>
            <a:ext cx="2714419" cy="1905000"/>
          </a:xfrm>
          <a:prstGeom prst="rect">
            <a:avLst/>
          </a:prstGeom>
          <a:noFill/>
        </p:spPr>
      </p:pic>
      <p:pic>
        <p:nvPicPr>
          <p:cNvPr id="46084" name="Picture 4" descr="http://www.colorpilot.com/img/comp_rules_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572000"/>
            <a:ext cx="2895600" cy="1927494"/>
          </a:xfrm>
          <a:prstGeom prst="rect">
            <a:avLst/>
          </a:prstGeom>
          <a:noFill/>
        </p:spPr>
      </p:pic>
      <p:pic>
        <p:nvPicPr>
          <p:cNvPr id="46086" name="Picture 6" descr="http://www.colorpilot.com/img/comp_rules_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9791" y="4572000"/>
            <a:ext cx="2861809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Demonstrate </a:t>
            </a:r>
            <a:r>
              <a:rPr lang="en-US" dirty="0" smtClean="0"/>
              <a:t>the </a:t>
            </a:r>
            <a:r>
              <a:rPr lang="en-US" b="1" i="1" dirty="0" smtClean="0">
                <a:solidFill>
                  <a:schemeClr val="bg1"/>
                </a:solidFill>
              </a:rPr>
              <a:t>Rule of Thirds</a:t>
            </a:r>
          </a:p>
          <a:p>
            <a:r>
              <a:rPr lang="en-US" dirty="0" smtClean="0"/>
              <a:t>Capture a picture showing the </a:t>
            </a:r>
            <a:r>
              <a:rPr lang="en-US" b="1" i="1" dirty="0" smtClean="0">
                <a:solidFill>
                  <a:schemeClr val="bg1"/>
                </a:solidFill>
              </a:rPr>
              <a:t>Diagonal Rule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6600" dirty="0" smtClean="0">
                <a:solidFill>
                  <a:srgbClr val="00B0F0"/>
                </a:solidFill>
                <a:latin typeface="Algerian" pitchFamily="82" charset="0"/>
              </a:rPr>
              <a:t>Ansel Adams</a:t>
            </a:r>
            <a:endParaRPr lang="en-US" sz="6600" dirty="0">
              <a:solidFill>
                <a:srgbClr val="00B0F0"/>
              </a:solidFill>
              <a:latin typeface="Algerian" pitchFamily="8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091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born in San Francisco 1902, died in Monterey, California in 1984</a:t>
            </a:r>
          </a:p>
          <a:p>
            <a:r>
              <a:rPr lang="en-US" dirty="0" smtClean="0"/>
              <a:t> photographer and environmentalist                                                                           </a:t>
            </a:r>
          </a:p>
          <a:p>
            <a:r>
              <a:rPr lang="en-US" dirty="0" smtClean="0"/>
              <a:t>After the major San Francisco earthquake in 1906 he was knocked to the ground and broke his nose which scarred him for life</a:t>
            </a:r>
          </a:p>
          <a:p>
            <a:r>
              <a:rPr lang="en-US" dirty="0" smtClean="0"/>
              <a:t>elderly parents, affluent family history, and the live-in presence of his mother's maiden sister and aged father all combined to create a conservative, Victorian environment</a:t>
            </a:r>
          </a:p>
          <a:p>
            <a:r>
              <a:rPr lang="en-US" dirty="0" smtClean="0"/>
              <a:t>Natural shyness , intensity of genius, and his dramatically "</a:t>
            </a:r>
            <a:r>
              <a:rPr lang="en-US" dirty="0" err="1" smtClean="0"/>
              <a:t>earthquaked</a:t>
            </a:r>
            <a:r>
              <a:rPr lang="en-US" dirty="0" smtClean="0"/>
              <a:t>" nose-caused Adams to have problems fitting in at school</a:t>
            </a:r>
          </a:p>
          <a:p>
            <a:r>
              <a:rPr lang="en-US" dirty="0" smtClean="0"/>
              <a:t>In later life he noted that he might have been diagnosed as hyperactive. </a:t>
            </a:r>
          </a:p>
          <a:p>
            <a:r>
              <a:rPr lang="en-US" dirty="0" smtClean="0"/>
              <a:t>There is also the distinct possibility that he may have </a:t>
            </a:r>
          </a:p>
          <a:p>
            <a:pPr>
              <a:buNone/>
            </a:pPr>
            <a:r>
              <a:rPr lang="en-US" dirty="0" smtClean="0"/>
              <a:t>suffered from dyslexia. </a:t>
            </a:r>
          </a:p>
          <a:p>
            <a:endParaRPr lang="en-US" dirty="0" smtClean="0"/>
          </a:p>
        </p:txBody>
      </p:sp>
      <p:pic>
        <p:nvPicPr>
          <p:cNvPr id="27650" name="Picture 2" descr="http://www.anseladams.com/content/ansel_info/images/anselp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800600"/>
            <a:ext cx="1360465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oad and F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1274" y="152400"/>
            <a:ext cx="3943126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0" name="Picture 2" descr="Golden Gate Bridge from Baker Beach by Ansel Ad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74" y="187816"/>
            <a:ext cx="3657600" cy="293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2" name="Picture 4" descr="Sand Dunes, Sunrise Death Valley by Ansel Adams"/>
          <p:cNvPicPr>
            <a:picLocks noChangeAspect="1" noChangeArrowheads="1"/>
          </p:cNvPicPr>
          <p:nvPr/>
        </p:nvPicPr>
        <p:blipFill>
          <a:blip r:embed="rId4" cstate="print"/>
          <a:srcRect l="11429" r="10857"/>
          <a:stretch>
            <a:fillRect/>
          </a:stretch>
        </p:blipFill>
        <p:spPr bwMode="auto">
          <a:xfrm>
            <a:off x="933674" y="3276599"/>
            <a:ext cx="2743200" cy="3529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4" name="Picture 6" descr="Moon and Half Dome by Ansel Ad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4674" y="3200400"/>
            <a:ext cx="2876550" cy="361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Mount William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3733800" cy="314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8" name="Picture 4" descr="Nipomo Du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799"/>
            <a:ext cx="4067175" cy="3173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0" name="Picture 6" descr="Mount Clarence K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657600"/>
            <a:ext cx="3733800" cy="308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2" name="Picture 8" descr="Orchard, Santa Cla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733800"/>
            <a:ext cx="4067175" cy="2887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ates of the Valle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33400"/>
            <a:ext cx="3771901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2" name="Picture 2" descr="Rose and Driftwood by Ansel Ada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8600"/>
            <a:ext cx="4019550" cy="3158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Oak Tree, Sunset City by Ansel Ad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81400"/>
            <a:ext cx="3810000" cy="3091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alf Dome, Merced River, Winter by Ansel Ada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3932947" cy="3124200"/>
          </a:xfrm>
          <a:prstGeom prst="rect">
            <a:avLst/>
          </a:prstGeom>
          <a:noFill/>
        </p:spPr>
      </p:pic>
      <p:pic>
        <p:nvPicPr>
          <p:cNvPr id="33798" name="Picture 6" descr="Cathedral Spires and Rocks  by Ansel Ad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"/>
            <a:ext cx="3905250" cy="3124200"/>
          </a:xfrm>
          <a:prstGeom prst="rect">
            <a:avLst/>
          </a:prstGeom>
          <a:noFill/>
        </p:spPr>
      </p:pic>
      <p:pic>
        <p:nvPicPr>
          <p:cNvPr id="33802" name="Picture 10" descr="Jeffrey Pine, Sentinel Dome by Ansel Ada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429000"/>
            <a:ext cx="3886200" cy="3262219"/>
          </a:xfrm>
          <a:prstGeom prst="rect">
            <a:avLst/>
          </a:prstGeom>
          <a:noFill/>
        </p:spPr>
      </p:pic>
      <p:pic>
        <p:nvPicPr>
          <p:cNvPr id="33806" name="Picture 14" descr="Moonrise from Glacier Point  by Ansel Ada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505200"/>
            <a:ext cx="4028871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Algerian" pitchFamily="82" charset="0"/>
              </a:rPr>
              <a:t>Anne Geddes</a:t>
            </a:r>
            <a:endParaRPr lang="en-US" sz="6600" dirty="0">
              <a:solidFill>
                <a:srgbClr val="00B0F0"/>
              </a:solidFill>
              <a:latin typeface="Algerian" pitchFamily="82" charset="0"/>
            </a:endParaRPr>
          </a:p>
        </p:txBody>
      </p:sp>
      <p:pic>
        <p:nvPicPr>
          <p:cNvPr id="31746" name="Picture 2" descr="http://frenchgirlinfinland.files.wordpress.com/2007/11/anne_int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105400"/>
            <a:ext cx="2133600" cy="1597606"/>
          </a:xfrm>
          <a:prstGeom prst="rect">
            <a:avLst/>
          </a:prstGeom>
          <a:noFill/>
        </p:spPr>
      </p:pic>
      <p:pic>
        <p:nvPicPr>
          <p:cNvPr id="4" name="Picture 2" descr="Waterlily"/>
          <p:cNvPicPr>
            <a:picLocks noChangeAspect="1" noChangeArrowheads="1"/>
          </p:cNvPicPr>
          <p:nvPr/>
        </p:nvPicPr>
        <p:blipFill>
          <a:blip r:embed="rId3" cstate="print"/>
          <a:srcRect l="13303" r="12579"/>
          <a:stretch>
            <a:fillRect/>
          </a:stretch>
        </p:blipFill>
        <p:spPr bwMode="auto">
          <a:xfrm>
            <a:off x="2895600" y="5105399"/>
            <a:ext cx="1219200" cy="1594339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52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Was born in Queensland Australia in 1956 </a:t>
            </a:r>
          </a:p>
          <a:p>
            <a:r>
              <a:rPr lang="en-US" dirty="0" smtClean="0"/>
              <a:t>self-taught, her career started until she was 25</a:t>
            </a:r>
          </a:p>
          <a:p>
            <a:r>
              <a:rPr lang="en-US" dirty="0" smtClean="0"/>
              <a:t>Her work has been published in 83 countries- North America, Europe, the United Kingdom, Australia, New Zealand, South America, the Middle East, Africa, and Asia. </a:t>
            </a:r>
          </a:p>
          <a:p>
            <a:r>
              <a:rPr lang="en-US" dirty="0" smtClean="0"/>
              <a:t>Anne’s books have sold more than 18 million copies worldwide</a:t>
            </a:r>
          </a:p>
          <a:p>
            <a:endParaRPr lang="en-US" dirty="0"/>
          </a:p>
        </p:txBody>
      </p:sp>
      <p:pic>
        <p:nvPicPr>
          <p:cNvPr id="7" name="Picture 6" descr="Sunflower Trio"/>
          <p:cNvPicPr>
            <a:picLocks noChangeAspect="1" noChangeArrowheads="1"/>
          </p:cNvPicPr>
          <p:nvPr/>
        </p:nvPicPr>
        <p:blipFill>
          <a:blip r:embed="rId4" cstate="print"/>
          <a:srcRect t="13559" b="13559"/>
          <a:stretch>
            <a:fillRect/>
          </a:stretch>
        </p:blipFill>
        <p:spPr bwMode="auto">
          <a:xfrm>
            <a:off x="4343400" y="5105400"/>
            <a:ext cx="2195624" cy="1600200"/>
          </a:xfrm>
          <a:prstGeom prst="rect">
            <a:avLst/>
          </a:prstGeom>
          <a:noFill/>
        </p:spPr>
      </p:pic>
      <p:pic>
        <p:nvPicPr>
          <p:cNvPr id="8" name="Picture 2" descr="Anne Gedde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7407" r="7407"/>
          <a:stretch>
            <a:fillRect/>
          </a:stretch>
        </p:blipFill>
        <p:spPr bwMode="auto">
          <a:xfrm>
            <a:off x="6781800" y="4585252"/>
            <a:ext cx="1828800" cy="214685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farm3.static.flickr.com/2135/2205114842_4042542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"/>
            <a:ext cx="6553200" cy="65532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495</TotalTime>
  <Words>715</Words>
  <Application>Microsoft Office PowerPoint</Application>
  <PresentationFormat>On-screen Show (4:3)</PresentationFormat>
  <Paragraphs>66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photography</vt:lpstr>
      <vt:lpstr>History of photography</vt:lpstr>
      <vt:lpstr> Ansel Adams</vt:lpstr>
      <vt:lpstr>PowerPoint Presentation</vt:lpstr>
      <vt:lpstr>PowerPoint Presentation</vt:lpstr>
      <vt:lpstr>PowerPoint Presentation</vt:lpstr>
      <vt:lpstr>PowerPoint Presentation</vt:lpstr>
      <vt:lpstr>Anne Geddes</vt:lpstr>
      <vt:lpstr>PowerPoint Presentation</vt:lpstr>
      <vt:lpstr>Anne Geddes</vt:lpstr>
      <vt:lpstr>PowerPoint Presentation</vt:lpstr>
      <vt:lpstr>PowerPoint Presentation</vt:lpstr>
      <vt:lpstr>Andy Goldsworthy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Composition</vt:lpstr>
      <vt:lpstr>Rule of Thirds</vt:lpstr>
      <vt:lpstr>Rule of Thirds</vt:lpstr>
      <vt:lpstr>Diagonal Rule</vt:lpstr>
      <vt:lpstr>Your turn!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Photography           Art!</dc:title>
  <dc:creator>Tortega.14</dc:creator>
  <cp:lastModifiedBy>Miss O'Connell</cp:lastModifiedBy>
  <cp:revision>103</cp:revision>
  <dcterms:created xsi:type="dcterms:W3CDTF">2009-04-21T17:39:15Z</dcterms:created>
  <dcterms:modified xsi:type="dcterms:W3CDTF">2020-03-27T09:55:01Z</dcterms:modified>
</cp:coreProperties>
</file>