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23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742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39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724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66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40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00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95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03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34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81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9007-5DAD-4167-BCB1-B57777DAC2A4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681AF-3097-467B-8AF0-BFC3A30D3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955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2ahUKEwj3rZzwtf7dAhVEzqQKHaN2A-4QjRx6BAgBEAU&amp;url=http://www.darkknightarmoury.com/c-19-spears.aspx&amp;psig=AOvVaw3uMniObcAP0i6BX-sbaZpA&amp;ust=1539348381774260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2ahUKEwj3rZzwtf7dAhVEzqQKHaN2A-4QjRx6BAgBEAU&amp;url=http://www.darkknightarmoury.com/c-19-spears.aspx&amp;psig=AOvVaw3uMniObcAP0i6BX-sbaZpA&amp;ust=1539348381774260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2ahUKEwj3rZzwtf7dAhVEzqQKHaN2A-4QjRx6BAgBEAU&amp;url=http://www.darkknightarmoury.com/c-19-spears.aspx&amp;psig=AOvVaw3uMniObcAP0i6BX-sbaZpA&amp;ust=1539348381774260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openxmlformats.org/officeDocument/2006/relationships/hyperlink" Target="http://www.google.co.uk/url?sa=i&amp;rct=j&amp;q=&amp;esrc=s&amp;source=images&amp;cd=&amp;cad=rja&amp;uact=8&amp;ved=2ahUKEwj3rZzwtf7dAhVEzqQKHaN2A-4QjRx6BAgBEAU&amp;url=http://www.darkknightarmoury.com/c-19-spears.aspx&amp;psig=AOvVaw3uMniObcAP0i6BX-sbaZpA&amp;ust=1539348381774260" TargetMode="External"/><Relationship Id="rId9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openxmlformats.org/officeDocument/2006/relationships/hyperlink" Target="http://www.google.co.uk/url?sa=i&amp;rct=j&amp;q=&amp;esrc=s&amp;source=images&amp;cd=&amp;cad=rja&amp;uact=8&amp;ved=2ahUKEwj3rZzwtf7dAhVEzqQKHaN2A-4QjRx6BAgBEAU&amp;url=http://www.darkknightarmoury.com/c-19-spears.aspx&amp;psig=AOvVaw3uMniObcAP0i6BX-sbaZpA&amp;ust=1539348381774260" TargetMode="External"/><Relationship Id="rId9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openxmlformats.org/officeDocument/2006/relationships/hyperlink" Target="http://www.google.co.uk/url?sa=i&amp;rct=j&amp;q=&amp;esrc=s&amp;source=images&amp;cd=&amp;cad=rja&amp;uact=8&amp;ved=2ahUKEwj3rZzwtf7dAhVEzqQKHaN2A-4QjRx6BAgBEAU&amp;url=http://www.darkknightarmoury.com/c-19-spears.aspx&amp;psig=AOvVaw3uMniObcAP0i6BX-sbaZpA&amp;ust=1539348381774260" TargetMode="External"/><Relationship Id="rId9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openxmlformats.org/officeDocument/2006/relationships/hyperlink" Target="http://www.google.co.uk/url?sa=i&amp;rct=j&amp;q=&amp;esrc=s&amp;source=images&amp;cd=&amp;cad=rja&amp;uact=8&amp;ved=2ahUKEwj3rZzwtf7dAhVEzqQKHaN2A-4QjRx6BAgBEAU&amp;url=http://www.darkknightarmoury.com/c-19-spears.aspx&amp;psig=AOvVaw3uMniObcAP0i6BX-sbaZpA&amp;ust=1539348381774260" TargetMode="External"/><Relationship Id="rId9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google.co.uk/url?sa=i&amp;rct=j&amp;q=&amp;esrc=s&amp;source=images&amp;cd=&amp;cad=rja&amp;uact=8&amp;ved=2ahUKEwiS_Nfct_7dAhUDIlAKHQdPA04QjRx6BAgBEAU&amp;url=https://www.buyingasword.com/damascus-late-roman-sword&amp;psig=AOvVaw0rT0Id1eTzY8eWBJvMhpOK&amp;ust=1539348912275362" TargetMode="External"/><Relationship Id="rId2" Type="http://schemas.openxmlformats.org/officeDocument/2006/relationships/hyperlink" Target="https://www.google.co.uk/url?sa=i&amp;rct=j&amp;q=&amp;esrc=s&amp;source=images&amp;cd=&amp;cad=rja&amp;uact=8&amp;ved=2ahUKEwir6sG6tf7dAhUG3qQKHS8KD3wQjRx6BAgBEAU&amp;url=https://www.joke.co.uk/roman-soldier-costume~71071/&amp;psig=AOvVaw36QYiRwp1XizT0raS7vLaZ&amp;ust=1539348278823992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hyperlink" Target="https://www.google.co.uk/url?sa=i&amp;rct=j&amp;q=&amp;esrc=s&amp;source=images&amp;cd=&amp;cad=rja&amp;uact=8&amp;ved=2ahUKEwjtzcajtv7dAhXL3KQKHfGLBDYQjRx6BAgBEAU&amp;url=https://www.roblox.com/library/1220266557/roman-shield&amp;psig=AOvVaw2zbErNldxPSLz6fPCXNBpj&amp;ust=153934849761402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611560" y="1982562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73648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442626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52" y="5062709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32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763688" y="-2306994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112" y="4432160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952" y="5189170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73326" y="4362964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62942" y="4768739"/>
            <a:ext cx="1246212" cy="116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008257" y="4941168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76102">
            <a:off x="6405372" y="5064511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loud 11"/>
          <p:cNvSpPr/>
          <p:nvPr/>
        </p:nvSpPr>
        <p:spPr>
          <a:xfrm>
            <a:off x="827584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11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763688" y="-2306994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112" y="4432160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952" y="5189170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26030" y="4313167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09942" y="4941168"/>
            <a:ext cx="1246212" cy="116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008257" y="4941168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76102">
            <a:off x="5811466" y="5064511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loud 11"/>
          <p:cNvSpPr/>
          <p:nvPr/>
        </p:nvSpPr>
        <p:spPr>
          <a:xfrm>
            <a:off x="827584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95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763688" y="-2306994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880" y="4547967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27245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41178" y="4349551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41912" y="5056976"/>
            <a:ext cx="1246212" cy="116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711604" y="4883384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76102">
            <a:off x="4405194" y="4760041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loud 11"/>
          <p:cNvSpPr/>
          <p:nvPr/>
        </p:nvSpPr>
        <p:spPr>
          <a:xfrm>
            <a:off x="827584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01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763688" y="-2306994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880" y="4547967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27245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41178" y="4349551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41912" y="5056976"/>
            <a:ext cx="1246212" cy="116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133828" y="4733852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76102">
            <a:off x="4983375" y="4981901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loud 11"/>
          <p:cNvSpPr/>
          <p:nvPr/>
        </p:nvSpPr>
        <p:spPr>
          <a:xfrm>
            <a:off x="827584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70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763688" y="-2306994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880" y="4547967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27245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41178" y="4349551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41912" y="5056976"/>
            <a:ext cx="1246212" cy="116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05193" y="4547967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76102">
            <a:off x="4983375" y="4981901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loud 11"/>
          <p:cNvSpPr/>
          <p:nvPr/>
        </p:nvSpPr>
        <p:spPr>
          <a:xfrm>
            <a:off x="827584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58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763688" y="-2306994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880" y="4547967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27245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122397" flipH="1">
            <a:off x="5538194" y="5235268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55376" flipH="1">
            <a:off x="5400859" y="5942693"/>
            <a:ext cx="1246212" cy="116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40382" y="5207793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61972">
            <a:off x="6493080" y="6076898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loud 11"/>
          <p:cNvSpPr/>
          <p:nvPr/>
        </p:nvSpPr>
        <p:spPr>
          <a:xfrm>
            <a:off x="827584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03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763688" y="-2306994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564" y="3999611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2915" y="4488301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122397" flipH="1">
            <a:off x="5538194" y="5235268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55376" flipH="1">
            <a:off x="5400859" y="5942693"/>
            <a:ext cx="1246212" cy="116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75335">
            <a:off x="5960219" y="4949401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61972">
            <a:off x="6493080" y="6076898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loud 11"/>
          <p:cNvSpPr/>
          <p:nvPr/>
        </p:nvSpPr>
        <p:spPr>
          <a:xfrm>
            <a:off x="827584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3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611560" y="1982562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73648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077072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52" y="5062709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39026" y="4257614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8702" y="4784773"/>
            <a:ext cx="1246212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33125">
            <a:off x="7065548" y="5059828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70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611560" y="1982562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73648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559" y="3872084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52" y="5062709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39026" y="4257614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8702" y="4784773"/>
            <a:ext cx="1246212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33125">
            <a:off x="7065548" y="5059828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30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611560" y="1982562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932" y="4362964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993" y="3276771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872" y="515719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39026" y="4257614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8702" y="4784773"/>
            <a:ext cx="1246212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33125">
            <a:off x="6476105" y="4436329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96922" y="4642568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128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611560" y="1982562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932" y="4362964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305" y="2780928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872" y="515719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39026" y="4257614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8702" y="4784773"/>
            <a:ext cx="1246212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33125">
            <a:off x="5716309" y="3568225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96922" y="4642568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66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611560" y="1982562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932" y="4362964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305" y="2780928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872" y="515719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39026" y="4257614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8702" y="4784773"/>
            <a:ext cx="1246212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33125">
            <a:off x="5162379" y="2946851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96922" y="4642568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02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611560" y="1982562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932" y="4362964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08111">
            <a:off x="3962751" y="5978300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872" y="515719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39026" y="4257614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6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8702" y="4784773"/>
            <a:ext cx="1246212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Image result for roman spea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28098">
            <a:off x="4674386" y="6123981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96922" y="4642568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80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611560" y="1982562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362964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902" y="515719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39026" y="4257614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8702" y="4784773"/>
            <a:ext cx="1246212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957398" y="4618592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76102">
            <a:off x="6940190" y="4995315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209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860032" y="104645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763688" y="572128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763688" y="-2306994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7020272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362964"/>
            <a:ext cx="1631940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902" y="5157192"/>
            <a:ext cx="1562100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roman soldi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73326" y="4362964"/>
            <a:ext cx="1893892" cy="258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age result for roman shield">
            <a:hlinkClick r:id="rId4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62942" y="4768739"/>
            <a:ext cx="1246212" cy="116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957398" y="4618592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roman sword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76102">
            <a:off x="6405372" y="5064511"/>
            <a:ext cx="1319650" cy="13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loud 11"/>
          <p:cNvSpPr/>
          <p:nvPr/>
        </p:nvSpPr>
        <p:spPr>
          <a:xfrm>
            <a:off x="827584" y="1982334"/>
            <a:ext cx="1656184" cy="93610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81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On-screen Show (4:3)</PresentationFormat>
  <Paragraphs>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Ethan Kirk-Smith</dc:creator>
  <cp:lastModifiedBy>Mrs Bowman</cp:lastModifiedBy>
  <cp:revision>3</cp:revision>
  <dcterms:created xsi:type="dcterms:W3CDTF">2018-10-11T12:39:49Z</dcterms:created>
  <dcterms:modified xsi:type="dcterms:W3CDTF">2018-10-11T13:43:37Z</dcterms:modified>
</cp:coreProperties>
</file>