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095176" y="6404292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9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2158" y="321307"/>
            <a:ext cx="9365842" cy="63773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99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1374" y="258583"/>
            <a:ext cx="9609251" cy="63408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02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3228" y="231271"/>
            <a:ext cx="9385543" cy="63954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05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1449" y="190830"/>
            <a:ext cx="9369102" cy="64763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0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3908" y="231271"/>
            <a:ext cx="9777102" cy="63954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1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6393" y="283764"/>
            <a:ext cx="9319214" cy="6290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