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6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E911C-779D-4244-9DE7-757D0882F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01E75-7194-0D4A-A6F2-3F02C7DB8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7125D-6AF2-9C41-9A84-F6E39686A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D41C-A787-D54F-8FCE-498180013F1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CFD0E-E6B8-2146-9322-686092BF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8DCAE-0812-E14E-9789-EA899CF3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ED54-2BC3-A643-8B76-FE1FC21B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8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508F9-3522-2147-B6BD-65C1F397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41952-5BEA-D044-8997-8D3101556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AAD56-654C-6B45-99FC-424FC720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D41C-A787-D54F-8FCE-498180013F1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34560-A19B-9249-A150-0BADB58C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55865-53E7-B541-82AE-6495F1F4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ED54-2BC3-A643-8B76-FE1FC21B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E3351-9608-D240-BFAB-FE68707C9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49226-2EDD-5C4C-8D9B-DB91B81F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3DDED-E5DF-BC4E-9989-89C103B1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D41C-A787-D54F-8FCE-498180013F1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1984C-051F-704C-8888-CE05FB67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45592-555A-8044-A2D8-99E3BB0C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ED54-2BC3-A643-8B76-FE1FC21B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B3C2-2553-5045-A279-06434E7D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B5C9B-A76A-7848-8DF7-CF2863B5F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86FD7-A087-AA45-BF3C-69AE962F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D41C-A787-D54F-8FCE-498180013F1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64B8D-DB0B-AC41-B6D9-C01CBBEEB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A753C-FB03-8640-BC18-04A663302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ED54-2BC3-A643-8B76-FE1FC21B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3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C1A49-5254-264F-889C-1DCAA7A50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6B658-BA99-A349-8A49-BB1FC4E1F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636B-1DB4-6247-9AE4-643613C51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D41C-A787-D54F-8FCE-498180013F1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77B12-7D01-2A47-90A4-5249B85C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F5C9C-5273-0445-AC2D-5AB2BBC7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ED54-2BC3-A643-8B76-FE1FC21B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68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9A4CD-9B35-7148-B908-D5935A2E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D5125-D785-2446-AB9E-0B2916E93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5F0DB-E865-E04E-8327-47E94A0DC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CDE2E-614F-A444-82C8-8C845FA8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D41C-A787-D54F-8FCE-498180013F1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06B14-A498-C94A-95AC-59B97B5F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BDE4-FE43-EA4B-929E-475A403A4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ED54-2BC3-A643-8B76-FE1FC21B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9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CCBD9-74E2-B840-B34B-C0045A8D0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9A3AF-E774-3C49-B0D9-E34F66013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3F29F-6BB3-674C-BB5F-EDCAD28B5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76FCA-0173-594C-BEDF-16DE33D2A0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4498A0-677C-3044-AD99-C510FC8DE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5EED97-8626-1449-8EA5-7C4141FE9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D41C-A787-D54F-8FCE-498180013F1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E80AB9-893F-3245-B12B-8D85843C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A724-B8D3-1042-80A8-926DE8D33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ED54-2BC3-A643-8B76-FE1FC21B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0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C6838-8BA4-9943-B6A9-FE655E3D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98105E-CCD0-9545-8812-E56C7DD70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D41C-A787-D54F-8FCE-498180013F1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792C0-4D51-BF4D-B469-98B6CE7D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784A7-B025-1C48-AA2B-970BC9C5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ED54-2BC3-A643-8B76-FE1FC21B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2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B99CBC-D602-914B-B244-C9BE5C31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D41C-A787-D54F-8FCE-498180013F1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EB8311-677A-E74A-BFE8-AF7FF022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B8496-25CA-CE41-9DD5-D6C2735C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ED54-2BC3-A643-8B76-FE1FC21B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2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8EE2B-0836-754D-93F6-E34C8243E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97391-BEB7-0E4B-A189-B0CACB7FE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B64039-5B54-6948-9A6A-D3971021A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AA663-C477-9A42-82F1-01328030A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D41C-A787-D54F-8FCE-498180013F1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1DADE-E1BD-8B4E-8A2B-EE4841FC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75D45-40BA-1349-85E3-B417F947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ED54-2BC3-A643-8B76-FE1FC21B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5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C220B-4DBB-BB43-A5BF-F8C38CAB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B01BA6-66BE-C440-9CA8-A014D58012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7F97B-E8D3-5E48-835E-54E0E8C40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A93EA-DD26-1548-B4F7-CCE0B1FF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D41C-A787-D54F-8FCE-498180013F1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3C51D-BD19-464B-BA82-748FBED2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913B6-6396-964C-BF9A-D72F9C4A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ED54-2BC3-A643-8B76-FE1FC21B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9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17678F-854E-6D4F-A42B-57526CEB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EAE67-7719-BF4F-A319-35C5D0CD1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B08BA-0825-274C-8D37-09D02CBF1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9D41C-A787-D54F-8FCE-498180013F14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05D44-4F96-2040-95D2-8F88FD3D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CA294-8C43-DD46-90AB-DFAC25BFA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7ED54-2BC3-A643-8B76-FE1FC21B6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8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888A-2E37-B240-BD1B-2764C474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4479"/>
            <a:ext cx="10515600" cy="1325563"/>
          </a:xfrm>
        </p:spPr>
        <p:txBody>
          <a:bodyPr>
            <a:noAutofit/>
          </a:bodyPr>
          <a:lstStyle/>
          <a:p>
            <a:r>
              <a:rPr lang="en-GB" sz="20000" dirty="0">
                <a:latin typeface="Arial Rounded MT Bold" panose="020F0704030504030204" pitchFamily="34" charset="77"/>
              </a:rPr>
              <a:t>The Egg</a:t>
            </a:r>
            <a:endParaRPr lang="en-US" sz="20000" dirty="0">
              <a:latin typeface="Arial Rounded MT Bold" panose="020F0704030504030204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54C5D-ED26-4241-80FB-1214FF7FF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2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FCCA-7D40-904A-B15E-D974006DC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DE7AE8-9E3F-CE4B-84CD-2EE595F18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55" y="523081"/>
            <a:ext cx="7752710" cy="5811838"/>
          </a:xfrm>
        </p:spPr>
      </p:pic>
    </p:spTree>
    <p:extLst>
      <p:ext uri="{BB962C8B-B14F-4D97-AF65-F5344CB8AC3E}">
        <p14:creationId xmlns:p14="http://schemas.microsoft.com/office/powerpoint/2010/main" val="2728558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B2A22-D8FD-0949-874F-807A92DDE1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6EEA8-AA18-1245-BEAF-A465320E6C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7926B36-E5FB-3248-B4C8-F470FDD76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55" y="655320"/>
            <a:ext cx="7391490" cy="554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6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E42D5-73D2-7940-BDE1-4C8D682C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507BECC-C32F-D04E-BB5D-67FCA9B71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92" y="365125"/>
            <a:ext cx="7957416" cy="5965296"/>
          </a:xfrm>
        </p:spPr>
      </p:pic>
    </p:spTree>
    <p:extLst>
      <p:ext uri="{BB962C8B-B14F-4D97-AF65-F5344CB8AC3E}">
        <p14:creationId xmlns:p14="http://schemas.microsoft.com/office/powerpoint/2010/main" val="242410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C03F0-4060-9F48-9020-EFCE4BF6C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A3B9E84-EC93-874C-942F-05CBFE170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41752" y="365125"/>
            <a:ext cx="8108496" cy="6081372"/>
          </a:xfrm>
        </p:spPr>
      </p:pic>
    </p:spTree>
    <p:extLst>
      <p:ext uri="{BB962C8B-B14F-4D97-AF65-F5344CB8AC3E}">
        <p14:creationId xmlns:p14="http://schemas.microsoft.com/office/powerpoint/2010/main" val="2816546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A6DD1-B243-F84E-BAE2-C9D7F4821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48EFEDB-5832-B243-8489-A6A0BC594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368355" y="365125"/>
            <a:ext cx="7723365" cy="5792524"/>
          </a:xfrm>
        </p:spPr>
      </p:pic>
    </p:spTree>
    <p:extLst>
      <p:ext uri="{BB962C8B-B14F-4D97-AF65-F5344CB8AC3E}">
        <p14:creationId xmlns:p14="http://schemas.microsoft.com/office/powerpoint/2010/main" val="4135399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The Egg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Egg</dc:title>
  <dc:creator>Gillian</dc:creator>
  <cp:lastModifiedBy>Gillian</cp:lastModifiedBy>
  <cp:revision>2</cp:revision>
  <dcterms:created xsi:type="dcterms:W3CDTF">2021-01-10T20:18:29Z</dcterms:created>
  <dcterms:modified xsi:type="dcterms:W3CDTF">2021-01-11T08:33:19Z</dcterms:modified>
</cp:coreProperties>
</file>