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sldIdLst>
    <p:sldId id="267" r:id="rId5"/>
    <p:sldId id="277" r:id="rId6"/>
    <p:sldId id="278" r:id="rId7"/>
    <p:sldId id="279" r:id="rId8"/>
    <p:sldId id="282" r:id="rId9"/>
    <p:sldId id="258" r:id="rId10"/>
    <p:sldId id="283" r:id="rId11"/>
    <p:sldId id="268" r:id="rId12"/>
    <p:sldId id="284" r:id="rId13"/>
    <p:sldId id="265" r:id="rId14"/>
    <p:sldId id="285" r:id="rId15"/>
    <p:sldId id="266" r:id="rId16"/>
    <p:sldId id="286" r:id="rId17"/>
    <p:sldId id="271" r:id="rId18"/>
    <p:sldId id="272" r:id="rId19"/>
    <p:sldId id="273" r:id="rId20"/>
    <p:sldId id="280" r:id="rId21"/>
    <p:sldId id="27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F803D6-02D7-35F2-D0F2-EBDA84055709}" v="4" dt="2024-01-11T14:30:16.963"/>
    <p1510:client id="{4BE73C90-AE3E-47E8-B596-F918088433FC}" v="2" dt="2024-01-11T18:04:36.326"/>
    <p1510:client id="{F0796E93-5264-400E-99A9-C60BDE43AAD4}" v="500" dt="2024-01-11T11:40:34.5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antha Williams" userId="S::samantha@catalystpsych.co.uk::9123d61d-9a3e-4320-af33-212bda032cd2" providerId="AD" clId="Web-{32F803D6-02D7-35F2-D0F2-EBDA84055709}"/>
    <pc:docChg chg="modSld">
      <pc:chgData name="Samantha Williams" userId="S::samantha@catalystpsych.co.uk::9123d61d-9a3e-4320-af33-212bda032cd2" providerId="AD" clId="Web-{32F803D6-02D7-35F2-D0F2-EBDA84055709}" dt="2024-01-11T14:30:27.729" v="4" actId="20577"/>
      <pc:docMkLst>
        <pc:docMk/>
      </pc:docMkLst>
      <pc:sldChg chg="modSp">
        <pc:chgData name="Samantha Williams" userId="S::samantha@catalystpsych.co.uk::9123d61d-9a3e-4320-af33-212bda032cd2" providerId="AD" clId="Web-{32F803D6-02D7-35F2-D0F2-EBDA84055709}" dt="2024-01-11T14:30:16.963" v="1" actId="20577"/>
        <pc:sldMkLst>
          <pc:docMk/>
          <pc:sldMk cId="2164481197" sldId="277"/>
        </pc:sldMkLst>
        <pc:spChg chg="mod">
          <ac:chgData name="Samantha Williams" userId="S::samantha@catalystpsych.co.uk::9123d61d-9a3e-4320-af33-212bda032cd2" providerId="AD" clId="Web-{32F803D6-02D7-35F2-D0F2-EBDA84055709}" dt="2024-01-11T14:30:16.963" v="1" actId="20577"/>
          <ac:spMkLst>
            <pc:docMk/>
            <pc:sldMk cId="2164481197" sldId="277"/>
            <ac:spMk id="6" creationId="{00000000-0000-0000-0000-000000000000}"/>
          </ac:spMkLst>
        </pc:spChg>
      </pc:sldChg>
      <pc:sldChg chg="modSp">
        <pc:chgData name="Samantha Williams" userId="S::samantha@catalystpsych.co.uk::9123d61d-9a3e-4320-af33-212bda032cd2" providerId="AD" clId="Web-{32F803D6-02D7-35F2-D0F2-EBDA84055709}" dt="2024-01-11T14:30:27.729" v="4" actId="20577"/>
        <pc:sldMkLst>
          <pc:docMk/>
          <pc:sldMk cId="1122279240" sldId="278"/>
        </pc:sldMkLst>
        <pc:graphicFrameChg chg="modGraphic">
          <ac:chgData name="Samantha Williams" userId="S::samantha@catalystpsych.co.uk::9123d61d-9a3e-4320-af33-212bda032cd2" providerId="AD" clId="Web-{32F803D6-02D7-35F2-D0F2-EBDA84055709}" dt="2024-01-11T14:30:27.729" v="4" actId="20577"/>
          <ac:graphicFrameMkLst>
            <pc:docMk/>
            <pc:sldMk cId="1122279240" sldId="278"/>
            <ac:graphicFrameMk id="21" creationId="{6129C316-F3ED-2D2E-5E8A-2693CCA69C97}"/>
          </ac:graphicFrameMkLst>
        </pc:graphicFrameChg>
      </pc:sldChg>
    </pc:docChg>
  </pc:docChgLst>
  <pc:docChgLst>
    <pc:chgData name="Samantha Williams" userId="9123d61d-9a3e-4320-af33-212bda032cd2" providerId="ADAL" clId="{4BE73C90-AE3E-47E8-B596-F918088433FC}"/>
    <pc:docChg chg="modSld">
      <pc:chgData name="Samantha Williams" userId="9123d61d-9a3e-4320-af33-212bda032cd2" providerId="ADAL" clId="{4BE73C90-AE3E-47E8-B596-F918088433FC}" dt="2024-01-11T18:23:49.918" v="34" actId="20577"/>
      <pc:docMkLst>
        <pc:docMk/>
      </pc:docMkLst>
      <pc:sldChg chg="modSp mod">
        <pc:chgData name="Samantha Williams" userId="9123d61d-9a3e-4320-af33-212bda032cd2" providerId="ADAL" clId="{4BE73C90-AE3E-47E8-B596-F918088433FC}" dt="2024-01-11T18:23:29.874" v="27" actId="20577"/>
        <pc:sldMkLst>
          <pc:docMk/>
          <pc:sldMk cId="2164481197" sldId="277"/>
        </pc:sldMkLst>
        <pc:spChg chg="mod">
          <ac:chgData name="Samantha Williams" userId="9123d61d-9a3e-4320-af33-212bda032cd2" providerId="ADAL" clId="{4BE73C90-AE3E-47E8-B596-F918088433FC}" dt="2024-01-11T18:23:29.874" v="27" actId="20577"/>
          <ac:spMkLst>
            <pc:docMk/>
            <pc:sldMk cId="2164481197" sldId="277"/>
            <ac:spMk id="6" creationId="{00000000-0000-0000-0000-000000000000}"/>
          </ac:spMkLst>
        </pc:spChg>
      </pc:sldChg>
      <pc:sldChg chg="modSp mod">
        <pc:chgData name="Samantha Williams" userId="9123d61d-9a3e-4320-af33-212bda032cd2" providerId="ADAL" clId="{4BE73C90-AE3E-47E8-B596-F918088433FC}" dt="2024-01-11T18:23:49.918" v="34" actId="20577"/>
        <pc:sldMkLst>
          <pc:docMk/>
          <pc:sldMk cId="1842289583" sldId="280"/>
        </pc:sldMkLst>
        <pc:spChg chg="mod">
          <ac:chgData name="Samantha Williams" userId="9123d61d-9a3e-4320-af33-212bda032cd2" providerId="ADAL" clId="{4BE73C90-AE3E-47E8-B596-F918088433FC}" dt="2024-01-11T18:23:49.918" v="34" actId="20577"/>
          <ac:spMkLst>
            <pc:docMk/>
            <pc:sldMk cId="1842289583" sldId="280"/>
            <ac:spMk id="2" creationId="{41FE6CBF-C009-2313-B781-959CBDCA613A}"/>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1.svg"/><Relationship Id="rId1" Type="http://schemas.openxmlformats.org/officeDocument/2006/relationships/image" Target="../media/image10.png"/><Relationship Id="rId4" Type="http://schemas.openxmlformats.org/officeDocument/2006/relationships/image" Target="../media/image1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1.svg"/><Relationship Id="rId1" Type="http://schemas.openxmlformats.org/officeDocument/2006/relationships/image" Target="../media/image10.png"/><Relationship Id="rId4" Type="http://schemas.openxmlformats.org/officeDocument/2006/relationships/image" Target="../media/image13.sv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96B4BA-582C-4EFC-92C2-FF3F1E31F142}" type="doc">
      <dgm:prSet loTypeId="urn:microsoft.com/office/officeart/2018/2/layout/IconVerticalSolidList" loCatId="icon" qsTypeId="urn:microsoft.com/office/officeart/2005/8/quickstyle/simple2" qsCatId="simple" csTypeId="urn:microsoft.com/office/officeart/2005/8/colors/accent2_1" csCatId="accent2" phldr="1"/>
      <dgm:spPr/>
      <dgm:t>
        <a:bodyPr/>
        <a:lstStyle/>
        <a:p>
          <a:endParaRPr lang="en-US"/>
        </a:p>
      </dgm:t>
    </dgm:pt>
    <dgm:pt modelId="{F2139706-83E2-4B8D-83A5-CCBB6A72B384}">
      <dgm:prSet/>
      <dgm:spPr/>
      <dgm:t>
        <a:bodyPr/>
        <a:lstStyle/>
        <a:p>
          <a:pPr>
            <a:lnSpc>
              <a:spcPct val="100000"/>
            </a:lnSpc>
          </a:pPr>
          <a:r>
            <a:rPr lang="en-GB" dirty="0"/>
            <a:t>All the information was very helpful and showed both what people loved about Mount Carmel and what they wanted to make better. </a:t>
          </a:r>
          <a:endParaRPr lang="en-US" dirty="0">
            <a:solidFill>
              <a:srgbClr val="FF0000"/>
            </a:solidFill>
          </a:endParaRPr>
        </a:p>
      </dgm:t>
    </dgm:pt>
    <dgm:pt modelId="{6120C9C0-4F19-4A81-B2B5-ADA08435C313}" type="parTrans" cxnId="{5C1BA1D7-B57C-469D-A67A-0D3CB553EBEB}">
      <dgm:prSet/>
      <dgm:spPr/>
      <dgm:t>
        <a:bodyPr/>
        <a:lstStyle/>
        <a:p>
          <a:endParaRPr lang="en-US"/>
        </a:p>
      </dgm:t>
    </dgm:pt>
    <dgm:pt modelId="{3640D3A3-FE5A-40FC-A725-2AFE31A24BF4}" type="sibTrans" cxnId="{5C1BA1D7-B57C-469D-A67A-0D3CB553EBEB}">
      <dgm:prSet/>
      <dgm:spPr/>
      <dgm:t>
        <a:bodyPr/>
        <a:lstStyle/>
        <a:p>
          <a:endParaRPr lang="en-US"/>
        </a:p>
      </dgm:t>
    </dgm:pt>
    <dgm:pt modelId="{3074EA90-8D6D-4B2F-AEBF-F10F9AB391CC}">
      <dgm:prSet/>
      <dgm:spPr/>
      <dgm:t>
        <a:bodyPr/>
        <a:lstStyle/>
        <a:p>
          <a:pPr>
            <a:lnSpc>
              <a:spcPct val="100000"/>
            </a:lnSpc>
          </a:pPr>
          <a:r>
            <a:rPr lang="en-GB" dirty="0"/>
            <a:t>Mount Carmel was already a great school but to earn an award for your school, you had to do lots of work to show you could be even better!!</a:t>
          </a:r>
          <a:endParaRPr lang="en-US" dirty="0"/>
        </a:p>
      </dgm:t>
    </dgm:pt>
    <dgm:pt modelId="{0F3ADD24-5951-4EBB-BA56-97BFAC3CACA1}" type="parTrans" cxnId="{BDA112C5-DB85-4F84-B343-3E3DD2F76A10}">
      <dgm:prSet/>
      <dgm:spPr/>
      <dgm:t>
        <a:bodyPr/>
        <a:lstStyle/>
        <a:p>
          <a:endParaRPr lang="en-US"/>
        </a:p>
      </dgm:t>
    </dgm:pt>
    <dgm:pt modelId="{C7859489-4552-4016-B5D0-D2724582DADC}" type="sibTrans" cxnId="{BDA112C5-DB85-4F84-B343-3E3DD2F76A10}">
      <dgm:prSet/>
      <dgm:spPr/>
      <dgm:t>
        <a:bodyPr/>
        <a:lstStyle/>
        <a:p>
          <a:endParaRPr lang="en-US"/>
        </a:p>
      </dgm:t>
    </dgm:pt>
    <dgm:pt modelId="{3507BFC2-D984-44B8-96A3-C12F6424F1A8}" type="pres">
      <dgm:prSet presAssocID="{6C96B4BA-582C-4EFC-92C2-FF3F1E31F142}" presName="root" presStyleCnt="0">
        <dgm:presLayoutVars>
          <dgm:dir/>
          <dgm:resizeHandles val="exact"/>
        </dgm:presLayoutVars>
      </dgm:prSet>
      <dgm:spPr/>
      <dgm:t>
        <a:bodyPr/>
        <a:lstStyle/>
        <a:p>
          <a:endParaRPr lang="en-US"/>
        </a:p>
      </dgm:t>
    </dgm:pt>
    <dgm:pt modelId="{BDB5B913-40CF-497D-BAC0-7CC6F40A0C33}" type="pres">
      <dgm:prSet presAssocID="{F2139706-83E2-4B8D-83A5-CCBB6A72B384}" presName="compNode" presStyleCnt="0"/>
      <dgm:spPr/>
    </dgm:pt>
    <dgm:pt modelId="{33A02F94-0B42-4D7E-925A-E0EA70BB5F0F}" type="pres">
      <dgm:prSet presAssocID="{F2139706-83E2-4B8D-83A5-CCBB6A72B384}" presName="bgRect" presStyleLbl="bgShp" presStyleIdx="0" presStyleCnt="2" custLinFactNeighborX="-9812" custLinFactNeighborY="-146"/>
      <dgm:spPr/>
    </dgm:pt>
    <dgm:pt modelId="{28DF83DC-11F7-4B4C-82DF-CD6BF043A80A}" type="pres">
      <dgm:prSet presAssocID="{F2139706-83E2-4B8D-83A5-CCBB6A72B384}" presName="iconRect" presStyleLbl="node1" presStyleIdx="0" presStyleCnt="2" custLinFactNeighborX="-22445" custLinFactNeighborY="-1851"/>
      <dgm:spPr>
        <a:blipFill>
          <a:blip xmlns:r="http://schemas.openxmlformats.org/officeDocument/2006/relationships" r:embed="rId1">
            <a:extLst>
              <a:ext uri="{96DAC541-7B7A-43D3-8B79-37D633B846F1}">
                <asvg:svgBlip xmlns:asvg="http://schemas.microsoft.com/office/drawing/2016/SVG/main" xmlns="" r:embed="rId2"/>
              </a:ext>
            </a:extLst>
          </a:blip>
          <a:srcRect/>
          <a:stretch>
            <a:fillRect/>
          </a:stretch>
        </a:blipFill>
        <a:ln>
          <a:noFill/>
        </a:ln>
      </dgm:spPr>
      <dgm:extLst>
        <a:ext uri="{E40237B7-FDA0-4F09-8148-C483321AD2D9}">
          <dgm14:cNvPr xmlns:dgm14="http://schemas.microsoft.com/office/drawing/2010/diagram" id="0" name="" descr="Sunglasses face outline with solid fill"/>
        </a:ext>
      </dgm:extLst>
    </dgm:pt>
    <dgm:pt modelId="{DC504E4A-0082-42B7-AD4F-EA9778305DF3}" type="pres">
      <dgm:prSet presAssocID="{F2139706-83E2-4B8D-83A5-CCBB6A72B384}" presName="spaceRect" presStyleCnt="0"/>
      <dgm:spPr/>
    </dgm:pt>
    <dgm:pt modelId="{F83C687B-DEE6-4EB0-AEE2-1C0439AB11D8}" type="pres">
      <dgm:prSet presAssocID="{F2139706-83E2-4B8D-83A5-CCBB6A72B384}" presName="parTx" presStyleLbl="revTx" presStyleIdx="0" presStyleCnt="2">
        <dgm:presLayoutVars>
          <dgm:chMax val="0"/>
          <dgm:chPref val="0"/>
        </dgm:presLayoutVars>
      </dgm:prSet>
      <dgm:spPr/>
      <dgm:t>
        <a:bodyPr/>
        <a:lstStyle/>
        <a:p>
          <a:endParaRPr lang="en-US"/>
        </a:p>
      </dgm:t>
    </dgm:pt>
    <dgm:pt modelId="{7834CF9F-A159-4C26-85F5-0FAB985399DD}" type="pres">
      <dgm:prSet presAssocID="{3640D3A3-FE5A-40FC-A725-2AFE31A24BF4}" presName="sibTrans" presStyleCnt="0"/>
      <dgm:spPr/>
    </dgm:pt>
    <dgm:pt modelId="{7DB19C76-1A1A-4EEC-B03D-BF31BA56D215}" type="pres">
      <dgm:prSet presAssocID="{3074EA90-8D6D-4B2F-AEBF-F10F9AB391CC}" presName="compNode" presStyleCnt="0"/>
      <dgm:spPr/>
    </dgm:pt>
    <dgm:pt modelId="{833341A3-715B-45B1-B91C-D12D190471A0}" type="pres">
      <dgm:prSet presAssocID="{3074EA90-8D6D-4B2F-AEBF-F10F9AB391CC}" presName="bgRect" presStyleLbl="bgShp" presStyleIdx="1" presStyleCnt="2"/>
      <dgm:spPr/>
    </dgm:pt>
    <dgm:pt modelId="{589117B4-A782-4FA9-80BB-8573206E6577}" type="pres">
      <dgm:prSet presAssocID="{3074EA90-8D6D-4B2F-AEBF-F10F9AB391CC}" presName="iconRect" presStyleLbl="node1" presStyleIdx="1" presStyleCnt="2"/>
      <dgm:spPr>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Classroom"/>
        </a:ext>
      </dgm:extLst>
    </dgm:pt>
    <dgm:pt modelId="{B7BD2AD2-49CB-4130-AD14-EDCCD8984896}" type="pres">
      <dgm:prSet presAssocID="{3074EA90-8D6D-4B2F-AEBF-F10F9AB391CC}" presName="spaceRect" presStyleCnt="0"/>
      <dgm:spPr/>
    </dgm:pt>
    <dgm:pt modelId="{75D65974-7318-4A7D-A679-FCF2D3752084}" type="pres">
      <dgm:prSet presAssocID="{3074EA90-8D6D-4B2F-AEBF-F10F9AB391CC}" presName="parTx" presStyleLbl="revTx" presStyleIdx="1" presStyleCnt="2">
        <dgm:presLayoutVars>
          <dgm:chMax val="0"/>
          <dgm:chPref val="0"/>
        </dgm:presLayoutVars>
      </dgm:prSet>
      <dgm:spPr/>
      <dgm:t>
        <a:bodyPr/>
        <a:lstStyle/>
        <a:p>
          <a:endParaRPr lang="en-US"/>
        </a:p>
      </dgm:t>
    </dgm:pt>
  </dgm:ptLst>
  <dgm:cxnLst>
    <dgm:cxn modelId="{5F744595-3DE9-4B71-A150-BCFFC4C74B2B}" type="presOf" srcId="{3074EA90-8D6D-4B2F-AEBF-F10F9AB391CC}" destId="{75D65974-7318-4A7D-A679-FCF2D3752084}" srcOrd="0" destOrd="0" presId="urn:microsoft.com/office/officeart/2018/2/layout/IconVerticalSolidList"/>
    <dgm:cxn modelId="{D1310F3C-7299-4587-983D-4B123A1EEF58}" type="presOf" srcId="{F2139706-83E2-4B8D-83A5-CCBB6A72B384}" destId="{F83C687B-DEE6-4EB0-AEE2-1C0439AB11D8}" srcOrd="0" destOrd="0" presId="urn:microsoft.com/office/officeart/2018/2/layout/IconVerticalSolidList"/>
    <dgm:cxn modelId="{BDA112C5-DB85-4F84-B343-3E3DD2F76A10}" srcId="{6C96B4BA-582C-4EFC-92C2-FF3F1E31F142}" destId="{3074EA90-8D6D-4B2F-AEBF-F10F9AB391CC}" srcOrd="1" destOrd="0" parTransId="{0F3ADD24-5951-4EBB-BA56-97BFAC3CACA1}" sibTransId="{C7859489-4552-4016-B5D0-D2724582DADC}"/>
    <dgm:cxn modelId="{84CE6657-4A99-4579-AD41-C8D498406F96}" type="presOf" srcId="{6C96B4BA-582C-4EFC-92C2-FF3F1E31F142}" destId="{3507BFC2-D984-44B8-96A3-C12F6424F1A8}" srcOrd="0" destOrd="0" presId="urn:microsoft.com/office/officeart/2018/2/layout/IconVerticalSolidList"/>
    <dgm:cxn modelId="{5C1BA1D7-B57C-469D-A67A-0D3CB553EBEB}" srcId="{6C96B4BA-582C-4EFC-92C2-FF3F1E31F142}" destId="{F2139706-83E2-4B8D-83A5-CCBB6A72B384}" srcOrd="0" destOrd="0" parTransId="{6120C9C0-4F19-4A81-B2B5-ADA08435C313}" sibTransId="{3640D3A3-FE5A-40FC-A725-2AFE31A24BF4}"/>
    <dgm:cxn modelId="{1839DB73-E120-4BCE-AB66-D9220CDC519C}" type="presParOf" srcId="{3507BFC2-D984-44B8-96A3-C12F6424F1A8}" destId="{BDB5B913-40CF-497D-BAC0-7CC6F40A0C33}" srcOrd="0" destOrd="0" presId="urn:microsoft.com/office/officeart/2018/2/layout/IconVerticalSolidList"/>
    <dgm:cxn modelId="{1843C37A-1803-4563-A27A-F6504CB2E296}" type="presParOf" srcId="{BDB5B913-40CF-497D-BAC0-7CC6F40A0C33}" destId="{33A02F94-0B42-4D7E-925A-E0EA70BB5F0F}" srcOrd="0" destOrd="0" presId="urn:microsoft.com/office/officeart/2018/2/layout/IconVerticalSolidList"/>
    <dgm:cxn modelId="{CA43EBD8-68A6-4B3E-A503-1061B523E46D}" type="presParOf" srcId="{BDB5B913-40CF-497D-BAC0-7CC6F40A0C33}" destId="{28DF83DC-11F7-4B4C-82DF-CD6BF043A80A}" srcOrd="1" destOrd="0" presId="urn:microsoft.com/office/officeart/2018/2/layout/IconVerticalSolidList"/>
    <dgm:cxn modelId="{28F50BA4-3290-4037-97B0-748FA49CAAD6}" type="presParOf" srcId="{BDB5B913-40CF-497D-BAC0-7CC6F40A0C33}" destId="{DC504E4A-0082-42B7-AD4F-EA9778305DF3}" srcOrd="2" destOrd="0" presId="urn:microsoft.com/office/officeart/2018/2/layout/IconVerticalSolidList"/>
    <dgm:cxn modelId="{A1165B01-6AB6-4F25-9F46-C2E3DC76BF02}" type="presParOf" srcId="{BDB5B913-40CF-497D-BAC0-7CC6F40A0C33}" destId="{F83C687B-DEE6-4EB0-AEE2-1C0439AB11D8}" srcOrd="3" destOrd="0" presId="urn:microsoft.com/office/officeart/2018/2/layout/IconVerticalSolidList"/>
    <dgm:cxn modelId="{E5B15218-5CFB-4A6F-887B-316D248D2B8A}" type="presParOf" srcId="{3507BFC2-D984-44B8-96A3-C12F6424F1A8}" destId="{7834CF9F-A159-4C26-85F5-0FAB985399DD}" srcOrd="1" destOrd="0" presId="urn:microsoft.com/office/officeart/2018/2/layout/IconVerticalSolidList"/>
    <dgm:cxn modelId="{38776CD2-03A5-4F26-AF24-BC51E56AD869}" type="presParOf" srcId="{3507BFC2-D984-44B8-96A3-C12F6424F1A8}" destId="{7DB19C76-1A1A-4EEC-B03D-BF31BA56D215}" srcOrd="2" destOrd="0" presId="urn:microsoft.com/office/officeart/2018/2/layout/IconVerticalSolidList"/>
    <dgm:cxn modelId="{87790065-5762-45CC-974A-7288BF8BC1CF}" type="presParOf" srcId="{7DB19C76-1A1A-4EEC-B03D-BF31BA56D215}" destId="{833341A3-715B-45B1-B91C-D12D190471A0}" srcOrd="0" destOrd="0" presId="urn:microsoft.com/office/officeart/2018/2/layout/IconVerticalSolidList"/>
    <dgm:cxn modelId="{D7E45EC3-B683-47EF-86BA-C4B12E979553}" type="presParOf" srcId="{7DB19C76-1A1A-4EEC-B03D-BF31BA56D215}" destId="{589117B4-A782-4FA9-80BB-8573206E6577}" srcOrd="1" destOrd="0" presId="urn:microsoft.com/office/officeart/2018/2/layout/IconVerticalSolidList"/>
    <dgm:cxn modelId="{316CEF16-6453-47AB-AE12-BA399C3331AA}" type="presParOf" srcId="{7DB19C76-1A1A-4EEC-B03D-BF31BA56D215}" destId="{B7BD2AD2-49CB-4130-AD14-EDCCD8984896}" srcOrd="2" destOrd="0" presId="urn:microsoft.com/office/officeart/2018/2/layout/IconVerticalSolidList"/>
    <dgm:cxn modelId="{A4B2A580-8977-43DE-AFD4-9A38557F6C2E}" type="presParOf" srcId="{7DB19C76-1A1A-4EEC-B03D-BF31BA56D215}" destId="{75D65974-7318-4A7D-A679-FCF2D3752084}"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A02F94-0B42-4D7E-925A-E0EA70BB5F0F}">
      <dsp:nvSpPr>
        <dsp:cNvPr id="0" name=""/>
        <dsp:cNvSpPr/>
      </dsp:nvSpPr>
      <dsp:spPr>
        <a:xfrm>
          <a:off x="0" y="673365"/>
          <a:ext cx="5368519" cy="124649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DF83DC-11F7-4B4C-82DF-CD6BF043A80A}">
      <dsp:nvSpPr>
        <dsp:cNvPr id="0" name=""/>
        <dsp:cNvSpPr/>
      </dsp:nvSpPr>
      <dsp:spPr>
        <a:xfrm>
          <a:off x="223188" y="942956"/>
          <a:ext cx="685572" cy="685572"/>
        </a:xfrm>
        <a:prstGeom prst="rect">
          <a:avLst/>
        </a:prstGeom>
        <a:blipFill>
          <a:blip xmlns:r="http://schemas.openxmlformats.org/officeDocument/2006/relationships" r:embed="rId1">
            <a:extLst>
              <a:ext uri="{96DAC541-7B7A-43D3-8B79-37D633B846F1}">
                <asvg:svgBlip xmlns:asvg="http://schemas.microsoft.com/office/drawing/2016/SVG/main" xmlns="" r:embed="rId2"/>
              </a:ext>
            </a:extLst>
          </a:blip>
          <a:srcRect/>
          <a:stretch>
            <a:fillRect/>
          </a:stretch>
        </a:blip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sp>
    <dsp:sp modelId="{F83C687B-DEE6-4EB0-AEE2-1C0439AB11D8}">
      <dsp:nvSpPr>
        <dsp:cNvPr id="0" name=""/>
        <dsp:cNvSpPr/>
      </dsp:nvSpPr>
      <dsp:spPr>
        <a:xfrm>
          <a:off x="1439701" y="675184"/>
          <a:ext cx="3928817" cy="1246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921" tIns="131921" rIns="131921" bIns="131921" numCol="1" spcCol="1270" anchor="ctr" anchorCtr="0">
          <a:noAutofit/>
        </a:bodyPr>
        <a:lstStyle/>
        <a:p>
          <a:pPr lvl="0" algn="l" defTabSz="666750">
            <a:lnSpc>
              <a:spcPct val="100000"/>
            </a:lnSpc>
            <a:spcBef>
              <a:spcPct val="0"/>
            </a:spcBef>
            <a:spcAft>
              <a:spcPct val="35000"/>
            </a:spcAft>
          </a:pPr>
          <a:r>
            <a:rPr lang="en-GB" sz="1500" kern="1200" dirty="0"/>
            <a:t>All the information was very helpful and showed both what people loved about Mount Carmel and what they wanted to make better. </a:t>
          </a:r>
          <a:endParaRPr lang="en-US" sz="1500" kern="1200" dirty="0">
            <a:solidFill>
              <a:srgbClr val="FF0000"/>
            </a:solidFill>
          </a:endParaRPr>
        </a:p>
      </dsp:txBody>
      <dsp:txXfrm>
        <a:off x="1439701" y="675184"/>
        <a:ext cx="3928817" cy="1246495"/>
      </dsp:txXfrm>
    </dsp:sp>
    <dsp:sp modelId="{833341A3-715B-45B1-B91C-D12D190471A0}">
      <dsp:nvSpPr>
        <dsp:cNvPr id="0" name=""/>
        <dsp:cNvSpPr/>
      </dsp:nvSpPr>
      <dsp:spPr>
        <a:xfrm>
          <a:off x="0" y="2233303"/>
          <a:ext cx="5368519" cy="124649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9117B4-A782-4FA9-80BB-8573206E6577}">
      <dsp:nvSpPr>
        <dsp:cNvPr id="0" name=""/>
        <dsp:cNvSpPr/>
      </dsp:nvSpPr>
      <dsp:spPr>
        <a:xfrm>
          <a:off x="377064" y="2513765"/>
          <a:ext cx="685572" cy="685572"/>
        </a:xfrm>
        <a:prstGeom prst="rect">
          <a:avLst/>
        </a:prstGeom>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sp>
    <dsp:sp modelId="{75D65974-7318-4A7D-A679-FCF2D3752084}">
      <dsp:nvSpPr>
        <dsp:cNvPr id="0" name=""/>
        <dsp:cNvSpPr/>
      </dsp:nvSpPr>
      <dsp:spPr>
        <a:xfrm>
          <a:off x="1439701" y="2233303"/>
          <a:ext cx="3928817" cy="1246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921" tIns="131921" rIns="131921" bIns="131921" numCol="1" spcCol="1270" anchor="ctr" anchorCtr="0">
          <a:noAutofit/>
        </a:bodyPr>
        <a:lstStyle/>
        <a:p>
          <a:pPr lvl="0" algn="l" defTabSz="666750">
            <a:lnSpc>
              <a:spcPct val="100000"/>
            </a:lnSpc>
            <a:spcBef>
              <a:spcPct val="0"/>
            </a:spcBef>
            <a:spcAft>
              <a:spcPct val="35000"/>
            </a:spcAft>
          </a:pPr>
          <a:r>
            <a:rPr lang="en-GB" sz="1500" kern="1200" dirty="0"/>
            <a:t>Mount Carmel was already a great school but to earn an award for your school, you had to do lots of work to show you could be even better!!</a:t>
          </a:r>
          <a:endParaRPr lang="en-US" sz="1500" kern="1200" dirty="0"/>
        </a:p>
      </dsp:txBody>
      <dsp:txXfrm>
        <a:off x="1439701" y="2233303"/>
        <a:ext cx="3928817" cy="124649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1F9B5E-0C97-404F-9591-69D1832548AA}" type="datetimeFigureOut">
              <a:rPr lang="en-GB" smtClean="0"/>
              <a:t>19/01/2024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BB3080-A76C-4EA6-977F-41B8956DFAF6}" type="slidenum">
              <a:rPr lang="en-GB" smtClean="0"/>
              <a:t>‹#›</a:t>
            </a:fld>
            <a:endParaRPr lang="en-GB"/>
          </a:p>
        </p:txBody>
      </p:sp>
    </p:spTree>
    <p:extLst>
      <p:ext uri="{BB962C8B-B14F-4D97-AF65-F5344CB8AC3E}">
        <p14:creationId xmlns:p14="http://schemas.microsoft.com/office/powerpoint/2010/main" val="1430684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45F0A-DF07-0C29-E94E-B15D216651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461B389-64FD-462C-39B8-7AB18A6E1F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DE5EF3D-75BA-E410-DEFB-1C4685D59F1F}"/>
              </a:ext>
            </a:extLst>
          </p:cNvPr>
          <p:cNvSpPr>
            <a:spLocks noGrp="1"/>
          </p:cNvSpPr>
          <p:nvPr>
            <p:ph type="dt" sz="half" idx="10"/>
          </p:nvPr>
        </p:nvSpPr>
        <p:spPr/>
        <p:txBody>
          <a:bodyPr/>
          <a:lstStyle/>
          <a:p>
            <a:fld id="{F22E5B51-FA10-4094-A2D9-522C12D63D1A}" type="datetimeFigureOut">
              <a:rPr lang="en-GB" smtClean="0"/>
              <a:t>19/01/2024</a:t>
            </a:fld>
            <a:endParaRPr lang="en-GB"/>
          </a:p>
        </p:txBody>
      </p:sp>
      <p:sp>
        <p:nvSpPr>
          <p:cNvPr id="5" name="Footer Placeholder 4">
            <a:extLst>
              <a:ext uri="{FF2B5EF4-FFF2-40B4-BE49-F238E27FC236}">
                <a16:creationId xmlns:a16="http://schemas.microsoft.com/office/drawing/2014/main" id="{2B6D1EB5-850D-C97E-6A5A-A6C65B2689C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BF73D5D-27A9-8BD5-3E1D-4B87AFE7C519}"/>
              </a:ext>
            </a:extLst>
          </p:cNvPr>
          <p:cNvSpPr>
            <a:spLocks noGrp="1"/>
          </p:cNvSpPr>
          <p:nvPr>
            <p:ph type="sldNum" sz="quarter" idx="12"/>
          </p:nvPr>
        </p:nvSpPr>
        <p:spPr/>
        <p:txBody>
          <a:bodyPr/>
          <a:lstStyle/>
          <a:p>
            <a:fld id="{A519F05B-3BB3-470F-B9CD-193AB063358E}" type="slidenum">
              <a:rPr lang="en-GB" smtClean="0"/>
              <a:t>‹#›</a:t>
            </a:fld>
            <a:endParaRPr lang="en-GB"/>
          </a:p>
        </p:txBody>
      </p:sp>
    </p:spTree>
    <p:extLst>
      <p:ext uri="{BB962C8B-B14F-4D97-AF65-F5344CB8AC3E}">
        <p14:creationId xmlns:p14="http://schemas.microsoft.com/office/powerpoint/2010/main" val="17029000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A031D-DD41-8A04-C6EA-966ACCA48A1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691C3DA-1F78-6CC3-2A34-2EFFD47960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071C13E-0641-62F2-EFAC-6A26E84F76E5}"/>
              </a:ext>
            </a:extLst>
          </p:cNvPr>
          <p:cNvSpPr>
            <a:spLocks noGrp="1"/>
          </p:cNvSpPr>
          <p:nvPr>
            <p:ph type="dt" sz="half" idx="10"/>
          </p:nvPr>
        </p:nvSpPr>
        <p:spPr/>
        <p:txBody>
          <a:bodyPr/>
          <a:lstStyle/>
          <a:p>
            <a:fld id="{F22E5B51-FA10-4094-A2D9-522C12D63D1A}" type="datetimeFigureOut">
              <a:rPr lang="en-GB" smtClean="0"/>
              <a:t>19/01/2024</a:t>
            </a:fld>
            <a:endParaRPr lang="en-GB"/>
          </a:p>
        </p:txBody>
      </p:sp>
      <p:sp>
        <p:nvSpPr>
          <p:cNvPr id="5" name="Footer Placeholder 4">
            <a:extLst>
              <a:ext uri="{FF2B5EF4-FFF2-40B4-BE49-F238E27FC236}">
                <a16:creationId xmlns:a16="http://schemas.microsoft.com/office/drawing/2014/main" id="{718F3A08-C86A-6459-EBBB-96BCACA3F06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8A3C7F-BA62-824A-6727-537B1F3D213F}"/>
              </a:ext>
            </a:extLst>
          </p:cNvPr>
          <p:cNvSpPr>
            <a:spLocks noGrp="1"/>
          </p:cNvSpPr>
          <p:nvPr>
            <p:ph type="sldNum" sz="quarter" idx="12"/>
          </p:nvPr>
        </p:nvSpPr>
        <p:spPr/>
        <p:txBody>
          <a:bodyPr/>
          <a:lstStyle/>
          <a:p>
            <a:fld id="{A519F05B-3BB3-470F-B9CD-193AB063358E}" type="slidenum">
              <a:rPr lang="en-GB" smtClean="0"/>
              <a:t>‹#›</a:t>
            </a:fld>
            <a:endParaRPr lang="en-GB"/>
          </a:p>
        </p:txBody>
      </p:sp>
    </p:spTree>
    <p:extLst>
      <p:ext uri="{BB962C8B-B14F-4D97-AF65-F5344CB8AC3E}">
        <p14:creationId xmlns:p14="http://schemas.microsoft.com/office/powerpoint/2010/main" val="1073059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7BA683-ABD8-42F7-795F-CC8A2C10813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85D758B-5969-A9CE-E29E-29513D670F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9995A7E-38D9-CD2A-9B7C-6507D9F250C2}"/>
              </a:ext>
            </a:extLst>
          </p:cNvPr>
          <p:cNvSpPr>
            <a:spLocks noGrp="1"/>
          </p:cNvSpPr>
          <p:nvPr>
            <p:ph type="dt" sz="half" idx="10"/>
          </p:nvPr>
        </p:nvSpPr>
        <p:spPr/>
        <p:txBody>
          <a:bodyPr/>
          <a:lstStyle/>
          <a:p>
            <a:fld id="{F22E5B51-FA10-4094-A2D9-522C12D63D1A}" type="datetimeFigureOut">
              <a:rPr lang="en-GB" smtClean="0"/>
              <a:t>19/01/2024</a:t>
            </a:fld>
            <a:endParaRPr lang="en-GB"/>
          </a:p>
        </p:txBody>
      </p:sp>
      <p:sp>
        <p:nvSpPr>
          <p:cNvPr id="5" name="Footer Placeholder 4">
            <a:extLst>
              <a:ext uri="{FF2B5EF4-FFF2-40B4-BE49-F238E27FC236}">
                <a16:creationId xmlns:a16="http://schemas.microsoft.com/office/drawing/2014/main" id="{4140CFD3-3357-0456-0FD7-8196F380E0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A20A066-C870-061A-64D9-BDAAA66D4C7C}"/>
              </a:ext>
            </a:extLst>
          </p:cNvPr>
          <p:cNvSpPr>
            <a:spLocks noGrp="1"/>
          </p:cNvSpPr>
          <p:nvPr>
            <p:ph type="sldNum" sz="quarter" idx="12"/>
          </p:nvPr>
        </p:nvSpPr>
        <p:spPr/>
        <p:txBody>
          <a:bodyPr/>
          <a:lstStyle/>
          <a:p>
            <a:fld id="{A519F05B-3BB3-470F-B9CD-193AB063358E}" type="slidenum">
              <a:rPr lang="en-GB" smtClean="0"/>
              <a:t>‹#›</a:t>
            </a:fld>
            <a:endParaRPr lang="en-GB"/>
          </a:p>
        </p:txBody>
      </p:sp>
    </p:spTree>
    <p:extLst>
      <p:ext uri="{BB962C8B-B14F-4D97-AF65-F5344CB8AC3E}">
        <p14:creationId xmlns:p14="http://schemas.microsoft.com/office/powerpoint/2010/main" val="639504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F31D5-BE5D-2D5D-C51F-720FA553806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58CA099-FEE9-26B4-3F91-1C8CAE2FD6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18A83D6-2491-C165-E690-995ECF097F9E}"/>
              </a:ext>
            </a:extLst>
          </p:cNvPr>
          <p:cNvSpPr>
            <a:spLocks noGrp="1"/>
          </p:cNvSpPr>
          <p:nvPr>
            <p:ph type="dt" sz="half" idx="10"/>
          </p:nvPr>
        </p:nvSpPr>
        <p:spPr/>
        <p:txBody>
          <a:bodyPr/>
          <a:lstStyle/>
          <a:p>
            <a:fld id="{F22E5B51-FA10-4094-A2D9-522C12D63D1A}" type="datetimeFigureOut">
              <a:rPr lang="en-GB" smtClean="0"/>
              <a:t>19/01/2024</a:t>
            </a:fld>
            <a:endParaRPr lang="en-GB"/>
          </a:p>
        </p:txBody>
      </p:sp>
      <p:sp>
        <p:nvSpPr>
          <p:cNvPr id="5" name="Footer Placeholder 4">
            <a:extLst>
              <a:ext uri="{FF2B5EF4-FFF2-40B4-BE49-F238E27FC236}">
                <a16:creationId xmlns:a16="http://schemas.microsoft.com/office/drawing/2014/main" id="{B7A27245-4C05-EAE0-CBAA-60881BDA210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D84FB8-0063-DA9A-AFA3-6B04DE0FB58E}"/>
              </a:ext>
            </a:extLst>
          </p:cNvPr>
          <p:cNvSpPr>
            <a:spLocks noGrp="1"/>
          </p:cNvSpPr>
          <p:nvPr>
            <p:ph type="sldNum" sz="quarter" idx="12"/>
          </p:nvPr>
        </p:nvSpPr>
        <p:spPr/>
        <p:txBody>
          <a:bodyPr/>
          <a:lstStyle/>
          <a:p>
            <a:fld id="{A519F05B-3BB3-470F-B9CD-193AB063358E}" type="slidenum">
              <a:rPr lang="en-GB" smtClean="0"/>
              <a:t>‹#›</a:t>
            </a:fld>
            <a:endParaRPr lang="en-GB"/>
          </a:p>
        </p:txBody>
      </p:sp>
    </p:spTree>
    <p:extLst>
      <p:ext uri="{BB962C8B-B14F-4D97-AF65-F5344CB8AC3E}">
        <p14:creationId xmlns:p14="http://schemas.microsoft.com/office/powerpoint/2010/main" val="3908998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D5EB8-6622-417B-5725-ABAD11EC59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0895913-FC2A-1D26-0E72-B643FE7F58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3EC441B-F29C-1658-6F74-1262E1DF9C6F}"/>
              </a:ext>
            </a:extLst>
          </p:cNvPr>
          <p:cNvSpPr>
            <a:spLocks noGrp="1"/>
          </p:cNvSpPr>
          <p:nvPr>
            <p:ph type="dt" sz="half" idx="10"/>
          </p:nvPr>
        </p:nvSpPr>
        <p:spPr/>
        <p:txBody>
          <a:bodyPr/>
          <a:lstStyle/>
          <a:p>
            <a:fld id="{F22E5B51-FA10-4094-A2D9-522C12D63D1A}" type="datetimeFigureOut">
              <a:rPr lang="en-GB" smtClean="0"/>
              <a:t>19/01/2024</a:t>
            </a:fld>
            <a:endParaRPr lang="en-GB"/>
          </a:p>
        </p:txBody>
      </p:sp>
      <p:sp>
        <p:nvSpPr>
          <p:cNvPr id="5" name="Footer Placeholder 4">
            <a:extLst>
              <a:ext uri="{FF2B5EF4-FFF2-40B4-BE49-F238E27FC236}">
                <a16:creationId xmlns:a16="http://schemas.microsoft.com/office/drawing/2014/main" id="{964EBF8B-EA6D-CBE7-3CCD-D94954D868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1BA4BF-38F7-0B06-605C-EDFB95FF5616}"/>
              </a:ext>
            </a:extLst>
          </p:cNvPr>
          <p:cNvSpPr>
            <a:spLocks noGrp="1"/>
          </p:cNvSpPr>
          <p:nvPr>
            <p:ph type="sldNum" sz="quarter" idx="12"/>
          </p:nvPr>
        </p:nvSpPr>
        <p:spPr/>
        <p:txBody>
          <a:bodyPr/>
          <a:lstStyle/>
          <a:p>
            <a:fld id="{A519F05B-3BB3-470F-B9CD-193AB063358E}" type="slidenum">
              <a:rPr lang="en-GB" smtClean="0"/>
              <a:t>‹#›</a:t>
            </a:fld>
            <a:endParaRPr lang="en-GB"/>
          </a:p>
        </p:txBody>
      </p:sp>
    </p:spTree>
    <p:extLst>
      <p:ext uri="{BB962C8B-B14F-4D97-AF65-F5344CB8AC3E}">
        <p14:creationId xmlns:p14="http://schemas.microsoft.com/office/powerpoint/2010/main" val="1793179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F17F4-351C-277B-D604-E2B8265D34B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4586D60-F57C-5D97-E94F-3C8C877EB85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780CD40-5521-D71D-B6AB-41E6CF98D65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EE2325C-285A-2AFD-FA12-9944AD12F022}"/>
              </a:ext>
            </a:extLst>
          </p:cNvPr>
          <p:cNvSpPr>
            <a:spLocks noGrp="1"/>
          </p:cNvSpPr>
          <p:nvPr>
            <p:ph type="dt" sz="half" idx="10"/>
          </p:nvPr>
        </p:nvSpPr>
        <p:spPr/>
        <p:txBody>
          <a:bodyPr/>
          <a:lstStyle/>
          <a:p>
            <a:fld id="{F22E5B51-FA10-4094-A2D9-522C12D63D1A}" type="datetimeFigureOut">
              <a:rPr lang="en-GB" smtClean="0"/>
              <a:t>19/01/2024</a:t>
            </a:fld>
            <a:endParaRPr lang="en-GB"/>
          </a:p>
        </p:txBody>
      </p:sp>
      <p:sp>
        <p:nvSpPr>
          <p:cNvPr id="6" name="Footer Placeholder 5">
            <a:extLst>
              <a:ext uri="{FF2B5EF4-FFF2-40B4-BE49-F238E27FC236}">
                <a16:creationId xmlns:a16="http://schemas.microsoft.com/office/drawing/2014/main" id="{A638DA73-AF8E-9E1B-D3B1-38969A98DFA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3C4604B-92FC-F8E9-E0F0-D0F29056E3FF}"/>
              </a:ext>
            </a:extLst>
          </p:cNvPr>
          <p:cNvSpPr>
            <a:spLocks noGrp="1"/>
          </p:cNvSpPr>
          <p:nvPr>
            <p:ph type="sldNum" sz="quarter" idx="12"/>
          </p:nvPr>
        </p:nvSpPr>
        <p:spPr/>
        <p:txBody>
          <a:bodyPr/>
          <a:lstStyle/>
          <a:p>
            <a:fld id="{A519F05B-3BB3-470F-B9CD-193AB063358E}" type="slidenum">
              <a:rPr lang="en-GB" smtClean="0"/>
              <a:t>‹#›</a:t>
            </a:fld>
            <a:endParaRPr lang="en-GB"/>
          </a:p>
        </p:txBody>
      </p:sp>
    </p:spTree>
    <p:extLst>
      <p:ext uri="{BB962C8B-B14F-4D97-AF65-F5344CB8AC3E}">
        <p14:creationId xmlns:p14="http://schemas.microsoft.com/office/powerpoint/2010/main" val="2941545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20441-1988-7DCF-E2AB-7FED00997E2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8A8DC98-98A3-D63E-C685-8CF136A0A2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844279-8150-AAE2-C563-DC049E1898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309629A-DABB-8A37-07F8-F925770770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583B6B-917C-214C-1A3C-6C8E4B345C9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F5AF7C3-A2A6-640A-4661-5164C2100DB2}"/>
              </a:ext>
            </a:extLst>
          </p:cNvPr>
          <p:cNvSpPr>
            <a:spLocks noGrp="1"/>
          </p:cNvSpPr>
          <p:nvPr>
            <p:ph type="dt" sz="half" idx="10"/>
          </p:nvPr>
        </p:nvSpPr>
        <p:spPr/>
        <p:txBody>
          <a:bodyPr/>
          <a:lstStyle/>
          <a:p>
            <a:fld id="{F22E5B51-FA10-4094-A2D9-522C12D63D1A}" type="datetimeFigureOut">
              <a:rPr lang="en-GB" smtClean="0"/>
              <a:t>19/01/2024</a:t>
            </a:fld>
            <a:endParaRPr lang="en-GB"/>
          </a:p>
        </p:txBody>
      </p:sp>
      <p:sp>
        <p:nvSpPr>
          <p:cNvPr id="8" name="Footer Placeholder 7">
            <a:extLst>
              <a:ext uri="{FF2B5EF4-FFF2-40B4-BE49-F238E27FC236}">
                <a16:creationId xmlns:a16="http://schemas.microsoft.com/office/drawing/2014/main" id="{EC63938A-DBC3-0DDE-8314-274D8731F36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0E29C3D-CC59-151B-4043-0151B984DFC5}"/>
              </a:ext>
            </a:extLst>
          </p:cNvPr>
          <p:cNvSpPr>
            <a:spLocks noGrp="1"/>
          </p:cNvSpPr>
          <p:nvPr>
            <p:ph type="sldNum" sz="quarter" idx="12"/>
          </p:nvPr>
        </p:nvSpPr>
        <p:spPr/>
        <p:txBody>
          <a:bodyPr/>
          <a:lstStyle/>
          <a:p>
            <a:fld id="{A519F05B-3BB3-470F-B9CD-193AB063358E}" type="slidenum">
              <a:rPr lang="en-GB" smtClean="0"/>
              <a:t>‹#›</a:t>
            </a:fld>
            <a:endParaRPr lang="en-GB"/>
          </a:p>
        </p:txBody>
      </p:sp>
    </p:spTree>
    <p:extLst>
      <p:ext uri="{BB962C8B-B14F-4D97-AF65-F5344CB8AC3E}">
        <p14:creationId xmlns:p14="http://schemas.microsoft.com/office/powerpoint/2010/main" val="1610432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FA240-9805-CF39-C9D3-26A39FA8938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7513568-2C34-0A35-4C70-CBCCF45F6A2F}"/>
              </a:ext>
            </a:extLst>
          </p:cNvPr>
          <p:cNvSpPr>
            <a:spLocks noGrp="1"/>
          </p:cNvSpPr>
          <p:nvPr>
            <p:ph type="dt" sz="half" idx="10"/>
          </p:nvPr>
        </p:nvSpPr>
        <p:spPr/>
        <p:txBody>
          <a:bodyPr/>
          <a:lstStyle/>
          <a:p>
            <a:fld id="{F22E5B51-FA10-4094-A2D9-522C12D63D1A}" type="datetimeFigureOut">
              <a:rPr lang="en-GB" smtClean="0"/>
              <a:t>19/01/2024</a:t>
            </a:fld>
            <a:endParaRPr lang="en-GB"/>
          </a:p>
        </p:txBody>
      </p:sp>
      <p:sp>
        <p:nvSpPr>
          <p:cNvPr id="4" name="Footer Placeholder 3">
            <a:extLst>
              <a:ext uri="{FF2B5EF4-FFF2-40B4-BE49-F238E27FC236}">
                <a16:creationId xmlns:a16="http://schemas.microsoft.com/office/drawing/2014/main" id="{4FD3EEA0-4F52-C175-5B3F-118EF166C05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C689A28-F6E3-B867-FE35-2FC36BB8A2E3}"/>
              </a:ext>
            </a:extLst>
          </p:cNvPr>
          <p:cNvSpPr>
            <a:spLocks noGrp="1"/>
          </p:cNvSpPr>
          <p:nvPr>
            <p:ph type="sldNum" sz="quarter" idx="12"/>
          </p:nvPr>
        </p:nvSpPr>
        <p:spPr/>
        <p:txBody>
          <a:bodyPr/>
          <a:lstStyle/>
          <a:p>
            <a:fld id="{A519F05B-3BB3-470F-B9CD-193AB063358E}" type="slidenum">
              <a:rPr lang="en-GB" smtClean="0"/>
              <a:t>‹#›</a:t>
            </a:fld>
            <a:endParaRPr lang="en-GB"/>
          </a:p>
        </p:txBody>
      </p:sp>
    </p:spTree>
    <p:extLst>
      <p:ext uri="{BB962C8B-B14F-4D97-AF65-F5344CB8AC3E}">
        <p14:creationId xmlns:p14="http://schemas.microsoft.com/office/powerpoint/2010/main" val="1864394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246831-38B8-CE1E-BD95-794B7690804B}"/>
              </a:ext>
            </a:extLst>
          </p:cNvPr>
          <p:cNvSpPr>
            <a:spLocks noGrp="1"/>
          </p:cNvSpPr>
          <p:nvPr>
            <p:ph type="dt" sz="half" idx="10"/>
          </p:nvPr>
        </p:nvSpPr>
        <p:spPr/>
        <p:txBody>
          <a:bodyPr/>
          <a:lstStyle/>
          <a:p>
            <a:fld id="{F22E5B51-FA10-4094-A2D9-522C12D63D1A}" type="datetimeFigureOut">
              <a:rPr lang="en-GB" smtClean="0"/>
              <a:t>19/01/2024</a:t>
            </a:fld>
            <a:endParaRPr lang="en-GB"/>
          </a:p>
        </p:txBody>
      </p:sp>
      <p:sp>
        <p:nvSpPr>
          <p:cNvPr id="3" name="Footer Placeholder 2">
            <a:extLst>
              <a:ext uri="{FF2B5EF4-FFF2-40B4-BE49-F238E27FC236}">
                <a16:creationId xmlns:a16="http://schemas.microsoft.com/office/drawing/2014/main" id="{FA70EE9F-9699-844C-4590-A7B400814B2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99E2A24-9127-AFBB-9F3F-50892813D651}"/>
              </a:ext>
            </a:extLst>
          </p:cNvPr>
          <p:cNvSpPr>
            <a:spLocks noGrp="1"/>
          </p:cNvSpPr>
          <p:nvPr>
            <p:ph type="sldNum" sz="quarter" idx="12"/>
          </p:nvPr>
        </p:nvSpPr>
        <p:spPr/>
        <p:txBody>
          <a:bodyPr/>
          <a:lstStyle/>
          <a:p>
            <a:fld id="{A519F05B-3BB3-470F-B9CD-193AB063358E}" type="slidenum">
              <a:rPr lang="en-GB" smtClean="0"/>
              <a:t>‹#›</a:t>
            </a:fld>
            <a:endParaRPr lang="en-GB"/>
          </a:p>
        </p:txBody>
      </p:sp>
    </p:spTree>
    <p:extLst>
      <p:ext uri="{BB962C8B-B14F-4D97-AF65-F5344CB8AC3E}">
        <p14:creationId xmlns:p14="http://schemas.microsoft.com/office/powerpoint/2010/main" val="3324317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DE3CE-09F6-C6B4-FBB7-18CCB3A8CF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C96B90B-6E8D-882C-0BE3-4EFB815EE4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4F3F827-AEB4-00EF-C018-E5FB93550B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B5E50E-D7A6-FCA4-2ABC-220C8D8F7C47}"/>
              </a:ext>
            </a:extLst>
          </p:cNvPr>
          <p:cNvSpPr>
            <a:spLocks noGrp="1"/>
          </p:cNvSpPr>
          <p:nvPr>
            <p:ph type="dt" sz="half" idx="10"/>
          </p:nvPr>
        </p:nvSpPr>
        <p:spPr/>
        <p:txBody>
          <a:bodyPr/>
          <a:lstStyle/>
          <a:p>
            <a:fld id="{F22E5B51-FA10-4094-A2D9-522C12D63D1A}" type="datetimeFigureOut">
              <a:rPr lang="en-GB" smtClean="0"/>
              <a:t>19/01/2024</a:t>
            </a:fld>
            <a:endParaRPr lang="en-GB"/>
          </a:p>
        </p:txBody>
      </p:sp>
      <p:sp>
        <p:nvSpPr>
          <p:cNvPr id="6" name="Footer Placeholder 5">
            <a:extLst>
              <a:ext uri="{FF2B5EF4-FFF2-40B4-BE49-F238E27FC236}">
                <a16:creationId xmlns:a16="http://schemas.microsoft.com/office/drawing/2014/main" id="{9BD25F73-822E-0C83-CFD5-90780C3EAFB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35ABCC6-67EB-A102-233E-CED8A88BC6FC}"/>
              </a:ext>
            </a:extLst>
          </p:cNvPr>
          <p:cNvSpPr>
            <a:spLocks noGrp="1"/>
          </p:cNvSpPr>
          <p:nvPr>
            <p:ph type="sldNum" sz="quarter" idx="12"/>
          </p:nvPr>
        </p:nvSpPr>
        <p:spPr/>
        <p:txBody>
          <a:bodyPr/>
          <a:lstStyle/>
          <a:p>
            <a:fld id="{A519F05B-3BB3-470F-B9CD-193AB063358E}" type="slidenum">
              <a:rPr lang="en-GB" smtClean="0"/>
              <a:t>‹#›</a:t>
            </a:fld>
            <a:endParaRPr lang="en-GB"/>
          </a:p>
        </p:txBody>
      </p:sp>
    </p:spTree>
    <p:extLst>
      <p:ext uri="{BB962C8B-B14F-4D97-AF65-F5344CB8AC3E}">
        <p14:creationId xmlns:p14="http://schemas.microsoft.com/office/powerpoint/2010/main" val="73872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83E0C-FE53-CA18-23C4-C5DACD1409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CAB0CC9-8F8E-41FE-DD15-AB46700711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2BEF372-4BFC-D24A-0781-22BDAC4162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A61538-42E1-770A-DBF2-119D9D3C67F2}"/>
              </a:ext>
            </a:extLst>
          </p:cNvPr>
          <p:cNvSpPr>
            <a:spLocks noGrp="1"/>
          </p:cNvSpPr>
          <p:nvPr>
            <p:ph type="dt" sz="half" idx="10"/>
          </p:nvPr>
        </p:nvSpPr>
        <p:spPr/>
        <p:txBody>
          <a:bodyPr/>
          <a:lstStyle/>
          <a:p>
            <a:fld id="{F22E5B51-FA10-4094-A2D9-522C12D63D1A}" type="datetimeFigureOut">
              <a:rPr lang="en-GB" smtClean="0"/>
              <a:t>19/01/2024</a:t>
            </a:fld>
            <a:endParaRPr lang="en-GB"/>
          </a:p>
        </p:txBody>
      </p:sp>
      <p:sp>
        <p:nvSpPr>
          <p:cNvPr id="6" name="Footer Placeholder 5">
            <a:extLst>
              <a:ext uri="{FF2B5EF4-FFF2-40B4-BE49-F238E27FC236}">
                <a16:creationId xmlns:a16="http://schemas.microsoft.com/office/drawing/2014/main" id="{1D317E16-4E02-36EF-D208-D45E15C8E8E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DD78A26-095F-2BE4-CA1D-F48F82F81670}"/>
              </a:ext>
            </a:extLst>
          </p:cNvPr>
          <p:cNvSpPr>
            <a:spLocks noGrp="1"/>
          </p:cNvSpPr>
          <p:nvPr>
            <p:ph type="sldNum" sz="quarter" idx="12"/>
          </p:nvPr>
        </p:nvSpPr>
        <p:spPr/>
        <p:txBody>
          <a:bodyPr/>
          <a:lstStyle/>
          <a:p>
            <a:fld id="{A519F05B-3BB3-470F-B9CD-193AB063358E}" type="slidenum">
              <a:rPr lang="en-GB" smtClean="0"/>
              <a:t>‹#›</a:t>
            </a:fld>
            <a:endParaRPr lang="en-GB"/>
          </a:p>
        </p:txBody>
      </p:sp>
    </p:spTree>
    <p:extLst>
      <p:ext uri="{BB962C8B-B14F-4D97-AF65-F5344CB8AC3E}">
        <p14:creationId xmlns:p14="http://schemas.microsoft.com/office/powerpoint/2010/main" val="1117408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6000" t="-13000" r="-7000" b="-8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58E36B-F89E-6AE3-0D61-4BA0A95B8E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4157CB8-A4DE-B479-E711-2E27C9259F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D87BA38-45B2-2E3D-F806-745CE965B3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2E5B51-FA10-4094-A2D9-522C12D63D1A}" type="datetimeFigureOut">
              <a:rPr lang="en-GB" smtClean="0"/>
              <a:t>19/01/2024</a:t>
            </a:fld>
            <a:endParaRPr lang="en-GB"/>
          </a:p>
        </p:txBody>
      </p:sp>
      <p:sp>
        <p:nvSpPr>
          <p:cNvPr id="5" name="Footer Placeholder 4">
            <a:extLst>
              <a:ext uri="{FF2B5EF4-FFF2-40B4-BE49-F238E27FC236}">
                <a16:creationId xmlns:a16="http://schemas.microsoft.com/office/drawing/2014/main" id="{6A1A68F2-019B-21E5-334D-7FE78D9DDA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7BE56F9-DE5D-DA6D-858E-F8BD311049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19F05B-3BB3-470F-B9CD-193AB063358E}" type="slidenum">
              <a:rPr lang="en-GB" smtClean="0"/>
              <a:t>‹#›</a:t>
            </a:fld>
            <a:endParaRPr lang="en-GB"/>
          </a:p>
        </p:txBody>
      </p:sp>
    </p:spTree>
    <p:extLst>
      <p:ext uri="{BB962C8B-B14F-4D97-AF65-F5344CB8AC3E}">
        <p14:creationId xmlns:p14="http://schemas.microsoft.com/office/powerpoint/2010/main" val="34327104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8.png"/><Relationship Id="rId7" Type="http://schemas.openxmlformats.org/officeDocument/2006/relationships/diagramQuickStyle" Target="../diagrams/quickStyle1.xm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2.png"/><Relationship Id="rId4" Type="http://schemas.openxmlformats.org/officeDocument/2006/relationships/image" Target="../media/image9.png"/><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1C4FDBE2-32F7-4AC4-A40C-C51C65B1D4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solidFill>
                <a:schemeClr val="tx1"/>
              </a:solidFill>
            </a:endParaRPr>
          </a:p>
        </p:txBody>
      </p:sp>
      <p:sp>
        <p:nvSpPr>
          <p:cNvPr id="2" name="Title 1">
            <a:extLst>
              <a:ext uri="{FF2B5EF4-FFF2-40B4-BE49-F238E27FC236}">
                <a16:creationId xmlns:a16="http://schemas.microsoft.com/office/drawing/2014/main" id="{41769B9A-25AD-E6CF-A89D-9EA960F18510}"/>
              </a:ext>
            </a:extLst>
          </p:cNvPr>
          <p:cNvSpPr>
            <a:spLocks noGrp="1"/>
          </p:cNvSpPr>
          <p:nvPr>
            <p:ph type="ctrTitle"/>
          </p:nvPr>
        </p:nvSpPr>
        <p:spPr>
          <a:xfrm>
            <a:off x="4763933" y="3827844"/>
            <a:ext cx="6766405" cy="1168188"/>
          </a:xfrm>
        </p:spPr>
        <p:txBody>
          <a:bodyPr>
            <a:normAutofit fontScale="90000"/>
          </a:bodyPr>
          <a:lstStyle/>
          <a:p>
            <a:r>
              <a:rPr lang="en-GB" sz="4200" dirty="0">
                <a:solidFill>
                  <a:srgbClr val="FFFFFE"/>
                </a:solidFill>
              </a:rPr>
              <a:t> Mount Carmel RC Primary School Award Ceremony</a:t>
            </a:r>
          </a:p>
        </p:txBody>
      </p:sp>
      <p:sp>
        <p:nvSpPr>
          <p:cNvPr id="3" name="Subtitle 2">
            <a:extLst>
              <a:ext uri="{FF2B5EF4-FFF2-40B4-BE49-F238E27FC236}">
                <a16:creationId xmlns:a16="http://schemas.microsoft.com/office/drawing/2014/main" id="{E60C7F24-7BAB-2282-3D6B-1DE5162B58DA}"/>
              </a:ext>
            </a:extLst>
          </p:cNvPr>
          <p:cNvSpPr>
            <a:spLocks noGrp="1"/>
          </p:cNvSpPr>
          <p:nvPr>
            <p:ph type="subTitle" idx="1"/>
          </p:nvPr>
        </p:nvSpPr>
        <p:spPr>
          <a:xfrm>
            <a:off x="4763933" y="5088106"/>
            <a:ext cx="6766405" cy="1168189"/>
          </a:xfrm>
        </p:spPr>
        <p:txBody>
          <a:bodyPr>
            <a:normAutofit/>
          </a:bodyPr>
          <a:lstStyle/>
          <a:p>
            <a:r>
              <a:rPr lang="en-GB">
                <a:solidFill>
                  <a:srgbClr val="FFFFFE"/>
                </a:solidFill>
              </a:rPr>
              <a:t>Sandwell Wellbeing Charter Mark</a:t>
            </a:r>
          </a:p>
        </p:txBody>
      </p:sp>
      <p:sp>
        <p:nvSpPr>
          <p:cNvPr id="33" name="Freeform: Shape 32">
            <a:extLst>
              <a:ext uri="{FF2B5EF4-FFF2-40B4-BE49-F238E27FC236}">
                <a16:creationId xmlns:a16="http://schemas.microsoft.com/office/drawing/2014/main" id="{EBF4792E-DF83-4D24-9924-01EC30A32C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58512"/>
            <a:ext cx="3952259" cy="5932172"/>
          </a:xfrm>
          <a:custGeom>
            <a:avLst/>
            <a:gdLst>
              <a:gd name="connsiteX0" fmla="*/ 986173 w 3952259"/>
              <a:gd name="connsiteY0" fmla="*/ 0 h 5932172"/>
              <a:gd name="connsiteX1" fmla="*/ 3952259 w 3952259"/>
              <a:gd name="connsiteY1" fmla="*/ 2966086 h 5932172"/>
              <a:gd name="connsiteX2" fmla="*/ 986173 w 3952259"/>
              <a:gd name="connsiteY2" fmla="*/ 5932172 h 5932172"/>
              <a:gd name="connsiteX3" fmla="*/ 104150 w 3952259"/>
              <a:gd name="connsiteY3" fmla="*/ 5798823 h 5932172"/>
              <a:gd name="connsiteX4" fmla="*/ 0 w 3952259"/>
              <a:gd name="connsiteY4" fmla="*/ 5760704 h 5932172"/>
              <a:gd name="connsiteX5" fmla="*/ 0 w 3952259"/>
              <a:gd name="connsiteY5" fmla="*/ 171469 h 5932172"/>
              <a:gd name="connsiteX6" fmla="*/ 104150 w 3952259"/>
              <a:gd name="connsiteY6" fmla="*/ 133350 h 5932172"/>
              <a:gd name="connsiteX7" fmla="*/ 986173 w 3952259"/>
              <a:gd name="connsiteY7" fmla="*/ 0 h 593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52259" h="5932172">
                <a:moveTo>
                  <a:pt x="986173" y="0"/>
                </a:moveTo>
                <a:cubicBezTo>
                  <a:pt x="2624297" y="0"/>
                  <a:pt x="3952259" y="1327962"/>
                  <a:pt x="3952259" y="2966086"/>
                </a:cubicBezTo>
                <a:cubicBezTo>
                  <a:pt x="3952259" y="4604210"/>
                  <a:pt x="2624297" y="5932172"/>
                  <a:pt x="986173" y="5932172"/>
                </a:cubicBezTo>
                <a:cubicBezTo>
                  <a:pt x="679025" y="5932172"/>
                  <a:pt x="382781" y="5885486"/>
                  <a:pt x="104150" y="5798823"/>
                </a:cubicBezTo>
                <a:lnTo>
                  <a:pt x="0" y="5760704"/>
                </a:lnTo>
                <a:lnTo>
                  <a:pt x="0" y="171469"/>
                </a:lnTo>
                <a:lnTo>
                  <a:pt x="104150" y="133350"/>
                </a:lnTo>
                <a:cubicBezTo>
                  <a:pt x="382781" y="46686"/>
                  <a:pt x="679025" y="0"/>
                  <a:pt x="9861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Shape 34">
            <a:extLst>
              <a:ext uri="{FF2B5EF4-FFF2-40B4-BE49-F238E27FC236}">
                <a16:creationId xmlns:a16="http://schemas.microsoft.com/office/drawing/2014/main" id="{15837328-A57C-47AA-B520-C83F4A6BD1E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58125" y="0"/>
            <a:ext cx="4475748" cy="3256337"/>
          </a:xfrm>
          <a:custGeom>
            <a:avLst/>
            <a:gdLst>
              <a:gd name="connsiteX0" fmla="*/ 246861 w 4475748"/>
              <a:gd name="connsiteY0" fmla="*/ 0 h 3256337"/>
              <a:gd name="connsiteX1" fmla="*/ 4228888 w 4475748"/>
              <a:gd name="connsiteY1" fmla="*/ 0 h 3256337"/>
              <a:gd name="connsiteX2" fmla="*/ 4299885 w 4475748"/>
              <a:gd name="connsiteY2" fmla="*/ 147382 h 3256337"/>
              <a:gd name="connsiteX3" fmla="*/ 4475748 w 4475748"/>
              <a:gd name="connsiteY3" fmla="*/ 1018463 h 3256337"/>
              <a:gd name="connsiteX4" fmla="*/ 2237874 w 4475748"/>
              <a:gd name="connsiteY4" fmla="*/ 3256337 h 3256337"/>
              <a:gd name="connsiteX5" fmla="*/ 0 w 4475748"/>
              <a:gd name="connsiteY5" fmla="*/ 1018463 h 3256337"/>
              <a:gd name="connsiteX6" fmla="*/ 175863 w 4475748"/>
              <a:gd name="connsiteY6" fmla="*/ 147382 h 325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5748" h="3256337">
                <a:moveTo>
                  <a:pt x="246861" y="0"/>
                </a:moveTo>
                <a:lnTo>
                  <a:pt x="4228888" y="0"/>
                </a:lnTo>
                <a:lnTo>
                  <a:pt x="4299885" y="147382"/>
                </a:lnTo>
                <a:cubicBezTo>
                  <a:pt x="4413128" y="415117"/>
                  <a:pt x="4475748" y="709477"/>
                  <a:pt x="4475748" y="1018463"/>
                </a:cubicBezTo>
                <a:cubicBezTo>
                  <a:pt x="4475748" y="2254407"/>
                  <a:pt x="3473818" y="3256337"/>
                  <a:pt x="2237874" y="3256337"/>
                </a:cubicBezTo>
                <a:cubicBezTo>
                  <a:pt x="1001930" y="3256337"/>
                  <a:pt x="0" y="2254407"/>
                  <a:pt x="0" y="1018463"/>
                </a:cubicBezTo>
                <a:cubicBezTo>
                  <a:pt x="0" y="709477"/>
                  <a:pt x="62621" y="415117"/>
                  <a:pt x="175863" y="14738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Arc 36">
            <a:extLst>
              <a:ext uri="{FF2B5EF4-FFF2-40B4-BE49-F238E27FC236}">
                <a16:creationId xmlns:a16="http://schemas.microsoft.com/office/drawing/2014/main" id="{E2B33195-5BCA-4BB7-A82D-6739522687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7580241">
            <a:off x="-1784401" y="613620"/>
            <a:ext cx="6199926" cy="6199926"/>
          </a:xfrm>
          <a:prstGeom prst="arc">
            <a:avLst>
              <a:gd name="adj1" fmla="val 14455503"/>
              <a:gd name="adj2" fmla="val 18389131"/>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8A03A6A2-7849-4179-B68F-C11DDDB231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1078" y="0"/>
            <a:ext cx="3440922" cy="3674631"/>
          </a:xfrm>
          <a:custGeom>
            <a:avLst/>
            <a:gdLst>
              <a:gd name="connsiteX0" fmla="*/ 523074 w 3440922"/>
              <a:gd name="connsiteY0" fmla="*/ 0 h 3674631"/>
              <a:gd name="connsiteX1" fmla="*/ 3440922 w 3440922"/>
              <a:gd name="connsiteY1" fmla="*/ 0 h 3674631"/>
              <a:gd name="connsiteX2" fmla="*/ 3440922 w 3440922"/>
              <a:gd name="connsiteY2" fmla="*/ 3321701 h 3674631"/>
              <a:gd name="connsiteX3" fmla="*/ 3304578 w 3440922"/>
              <a:gd name="connsiteY3" fmla="*/ 3404532 h 3674631"/>
              <a:gd name="connsiteX4" fmla="*/ 2237874 w 3440922"/>
              <a:gd name="connsiteY4" fmla="*/ 3674631 h 3674631"/>
              <a:gd name="connsiteX5" fmla="*/ 0 w 3440922"/>
              <a:gd name="connsiteY5" fmla="*/ 1436757 h 3674631"/>
              <a:gd name="connsiteX6" fmla="*/ 511022 w 3440922"/>
              <a:gd name="connsiteY6" fmla="*/ 13261 h 3674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0922" h="3674631">
                <a:moveTo>
                  <a:pt x="523074" y="0"/>
                </a:moveTo>
                <a:lnTo>
                  <a:pt x="3440922" y="0"/>
                </a:lnTo>
                <a:lnTo>
                  <a:pt x="3440922" y="3321701"/>
                </a:lnTo>
                <a:lnTo>
                  <a:pt x="3304578" y="3404532"/>
                </a:lnTo>
                <a:cubicBezTo>
                  <a:pt x="2987486" y="3576786"/>
                  <a:pt x="2624107" y="3674631"/>
                  <a:pt x="2237874" y="3674631"/>
                </a:cubicBezTo>
                <a:cubicBezTo>
                  <a:pt x="1001930" y="3674631"/>
                  <a:pt x="0" y="2672701"/>
                  <a:pt x="0" y="1436757"/>
                </a:cubicBezTo>
                <a:cubicBezTo>
                  <a:pt x="0" y="896032"/>
                  <a:pt x="191776" y="400098"/>
                  <a:pt x="511022" y="1326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820C9DDC-64DE-F83B-E7F4-1BF23617D7A0}"/>
              </a:ext>
            </a:extLst>
          </p:cNvPr>
          <p:cNvSpPr txBox="1"/>
          <p:nvPr/>
        </p:nvSpPr>
        <p:spPr>
          <a:xfrm>
            <a:off x="4678680" y="891530"/>
            <a:ext cx="2834640" cy="369332"/>
          </a:xfrm>
          <a:prstGeom prst="rect">
            <a:avLst/>
          </a:prstGeom>
          <a:noFill/>
        </p:spPr>
        <p:txBody>
          <a:bodyPr wrap="square" rtlCol="0">
            <a:spAutoFit/>
          </a:bodyPr>
          <a:lstStyle/>
          <a:p>
            <a:pPr algn="ctr"/>
            <a:r>
              <a:rPr lang="en-GB" b="1" dirty="0"/>
              <a:t>School logo here</a:t>
            </a:r>
          </a:p>
        </p:txBody>
      </p:sp>
      <p:pic>
        <p:nvPicPr>
          <p:cNvPr id="6" name="Picture 5" descr="A picture containing text&#10;&#10;Description automatically generated">
            <a:extLst>
              <a:ext uri="{FF2B5EF4-FFF2-40B4-BE49-F238E27FC236}">
                <a16:creationId xmlns:a16="http://schemas.microsoft.com/office/drawing/2014/main" id="{DD32F33A-23CE-8EFF-BB0E-03BAE0B548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58310" y="1076196"/>
            <a:ext cx="3146891" cy="953603"/>
          </a:xfrm>
          <a:custGeom>
            <a:avLst/>
            <a:gdLst/>
            <a:ahLst/>
            <a:cxnLst/>
            <a:rect l="l" t="t" r="r" b="b"/>
            <a:pathLst>
              <a:path w="2028107" h="1916009">
                <a:moveTo>
                  <a:pt x="35370" y="0"/>
                </a:moveTo>
                <a:lnTo>
                  <a:pt x="1992737" y="0"/>
                </a:lnTo>
                <a:cubicBezTo>
                  <a:pt x="2012271" y="0"/>
                  <a:pt x="2028107" y="15836"/>
                  <a:pt x="2028107" y="35370"/>
                </a:cubicBezTo>
                <a:lnTo>
                  <a:pt x="2028107" y="1880639"/>
                </a:lnTo>
                <a:cubicBezTo>
                  <a:pt x="2028107" y="1900173"/>
                  <a:pt x="2012271" y="1916009"/>
                  <a:pt x="1992737" y="1916009"/>
                </a:cubicBezTo>
                <a:lnTo>
                  <a:pt x="35370" y="1916009"/>
                </a:lnTo>
                <a:cubicBezTo>
                  <a:pt x="15836" y="1916009"/>
                  <a:pt x="0" y="1900173"/>
                  <a:pt x="0" y="1880639"/>
                </a:cubicBezTo>
                <a:lnTo>
                  <a:pt x="0" y="35370"/>
                </a:lnTo>
                <a:cubicBezTo>
                  <a:pt x="0" y="15836"/>
                  <a:pt x="15836" y="0"/>
                  <a:pt x="35370" y="0"/>
                </a:cubicBezTo>
                <a:close/>
              </a:path>
            </a:pathLst>
          </a:custGeom>
        </p:spPr>
      </p:pic>
      <p:pic>
        <p:nvPicPr>
          <p:cNvPr id="7" name="Picture 6">
            <a:extLst>
              <a:ext uri="{FF2B5EF4-FFF2-40B4-BE49-F238E27FC236}">
                <a16:creationId xmlns:a16="http://schemas.microsoft.com/office/drawing/2014/main" id="{7A06393E-4F8E-8F38-7F40-8E63E2CFA04B}"/>
              </a:ext>
            </a:extLst>
          </p:cNvPr>
          <p:cNvPicPr>
            <a:picLocks noChangeAspect="1"/>
          </p:cNvPicPr>
          <p:nvPr/>
        </p:nvPicPr>
        <p:blipFill>
          <a:blip r:embed="rId3"/>
          <a:stretch>
            <a:fillRect/>
          </a:stretch>
        </p:blipFill>
        <p:spPr>
          <a:xfrm>
            <a:off x="461400" y="2364395"/>
            <a:ext cx="2402032" cy="1920406"/>
          </a:xfrm>
          <a:prstGeom prst="rect">
            <a:avLst/>
          </a:prstGeom>
        </p:spPr>
      </p:pic>
      <p:pic>
        <p:nvPicPr>
          <p:cNvPr id="4" name="Picture 3">
            <a:extLst>
              <a:ext uri="{FF2B5EF4-FFF2-40B4-BE49-F238E27FC236}">
                <a16:creationId xmlns:a16="http://schemas.microsoft.com/office/drawing/2014/main" id="{7595D990-B178-6028-7CEE-170BA794A3F4}"/>
              </a:ext>
            </a:extLst>
          </p:cNvPr>
          <p:cNvPicPr>
            <a:picLocks noChangeAspect="1"/>
          </p:cNvPicPr>
          <p:nvPr/>
        </p:nvPicPr>
        <p:blipFill>
          <a:blip r:embed="rId4"/>
          <a:stretch>
            <a:fillRect/>
          </a:stretch>
        </p:blipFill>
        <p:spPr>
          <a:xfrm>
            <a:off x="5121726" y="262090"/>
            <a:ext cx="2170364" cy="2170364"/>
          </a:xfrm>
          <a:prstGeom prst="rect">
            <a:avLst/>
          </a:prstGeom>
        </p:spPr>
      </p:pic>
    </p:spTree>
    <p:extLst>
      <p:ext uri="{BB962C8B-B14F-4D97-AF65-F5344CB8AC3E}">
        <p14:creationId xmlns:p14="http://schemas.microsoft.com/office/powerpoint/2010/main" val="36721939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43CAA20-3569-4189-9E48-239A229A86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0120F34-166D-5DA0-EEF0-FCF3C447F841}"/>
              </a:ext>
            </a:extLst>
          </p:cNvPr>
          <p:cNvSpPr txBox="1"/>
          <p:nvPr/>
        </p:nvSpPr>
        <p:spPr>
          <a:xfrm>
            <a:off x="838200" y="451381"/>
            <a:ext cx="10512552" cy="4066540"/>
          </a:xfrm>
          <a:prstGeom prst="rect">
            <a:avLst/>
          </a:prstGeom>
        </p:spPr>
        <p:txBody>
          <a:bodyPr vert="horz" lIns="91440" tIns="45720" rIns="91440" bIns="45720" rtlCol="0" anchor="b">
            <a:normAutofit fontScale="85000" lnSpcReduction="20000"/>
          </a:bodyPr>
          <a:lstStyle/>
          <a:p>
            <a:pPr>
              <a:lnSpc>
                <a:spcPct val="90000"/>
              </a:lnSpc>
              <a:spcBef>
                <a:spcPct val="0"/>
              </a:spcBef>
              <a:spcAft>
                <a:spcPts val="800"/>
              </a:spcAft>
              <a:tabLst>
                <a:tab pos="2865755" algn="ctr"/>
              </a:tabLst>
            </a:pPr>
            <a:r>
              <a:rPr lang="en-US" sz="6600" kern="1200" dirty="0">
                <a:solidFill>
                  <a:schemeClr val="tx1"/>
                </a:solidFill>
                <a:latin typeface="+mj-lt"/>
                <a:ea typeface="+mj-ea"/>
                <a:cs typeface="+mj-cs"/>
              </a:rPr>
              <a:t>KS2 Pupil </a:t>
            </a:r>
            <a:r>
              <a:rPr lang="en-US" sz="6600" i="1" kern="1200" dirty="0">
                <a:solidFill>
                  <a:schemeClr val="tx1"/>
                </a:solidFill>
                <a:latin typeface="+mj-lt"/>
                <a:ea typeface="+mj-ea"/>
                <a:cs typeface="+mj-cs"/>
              </a:rPr>
              <a:t>- </a:t>
            </a:r>
          </a:p>
          <a:p>
            <a:pPr>
              <a:lnSpc>
                <a:spcPct val="90000"/>
              </a:lnSpc>
              <a:spcBef>
                <a:spcPct val="0"/>
              </a:spcBef>
              <a:spcAft>
                <a:spcPts val="800"/>
              </a:spcAft>
              <a:tabLst>
                <a:tab pos="2865755" algn="ctr"/>
              </a:tabLst>
            </a:pPr>
            <a:r>
              <a:rPr lang="en-US" sz="6600" i="1" kern="1200" dirty="0">
                <a:solidFill>
                  <a:schemeClr val="tx1"/>
                </a:solidFill>
                <a:effectLst/>
                <a:ea typeface="+mj-ea"/>
                <a:cs typeface="+mj-cs"/>
              </a:rPr>
              <a:t>“like how you've got an open range of different books, so if you don't understand the book, you can just go into the library and get something different”. </a:t>
            </a:r>
          </a:p>
        </p:txBody>
      </p:sp>
      <p:sp>
        <p:nvSpPr>
          <p:cNvPr id="21"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3FDC8F9-8AC0-800E-A4A8-3E5C0BD5AAF2}"/>
              </a:ext>
            </a:extLst>
          </p:cNvPr>
          <p:cNvPicPr>
            <a:picLocks noChangeAspect="1"/>
          </p:cNvPicPr>
          <p:nvPr/>
        </p:nvPicPr>
        <p:blipFill>
          <a:blip r:embed="rId2"/>
          <a:stretch>
            <a:fillRect/>
          </a:stretch>
        </p:blipFill>
        <p:spPr>
          <a:xfrm>
            <a:off x="5714954" y="5728429"/>
            <a:ext cx="1066892" cy="1060796"/>
          </a:xfrm>
          <a:prstGeom prst="rect">
            <a:avLst/>
          </a:prstGeom>
        </p:spPr>
      </p:pic>
    </p:spTree>
    <p:extLst>
      <p:ext uri="{BB962C8B-B14F-4D97-AF65-F5344CB8AC3E}">
        <p14:creationId xmlns:p14="http://schemas.microsoft.com/office/powerpoint/2010/main" val="665127729"/>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5F8FB9-93B9-4832-A062-85E1B6A5AFA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ED9DB17-BA00-5DD1-4BA7-56DBDAA4A185}"/>
              </a:ext>
            </a:extLst>
          </p:cNvPr>
          <p:cNvPicPr>
            <a:picLocks noChangeAspect="1"/>
          </p:cNvPicPr>
          <p:nvPr/>
        </p:nvPicPr>
        <p:blipFill rotWithShape="1">
          <a:blip r:embed="rId2"/>
          <a:srcRect r="13693"/>
          <a:stretch/>
        </p:blipFill>
        <p:spPr>
          <a:xfrm>
            <a:off x="1669473" y="10"/>
            <a:ext cx="10522527" cy="6857990"/>
          </a:xfrm>
          <a:custGeom>
            <a:avLst/>
            <a:gdLst/>
            <a:ahLst/>
            <a:cxnLst/>
            <a:rect l="l" t="t" r="r" b="b"/>
            <a:pathLst>
              <a:path w="10522527" h="6858000">
                <a:moveTo>
                  <a:pt x="2882142" y="0"/>
                </a:moveTo>
                <a:lnTo>
                  <a:pt x="10522527" y="0"/>
                </a:lnTo>
                <a:lnTo>
                  <a:pt x="10522527" y="6858000"/>
                </a:lnTo>
                <a:lnTo>
                  <a:pt x="80697" y="6858000"/>
                </a:lnTo>
                <a:lnTo>
                  <a:pt x="37339" y="6516785"/>
                </a:lnTo>
                <a:cubicBezTo>
                  <a:pt x="12648" y="6273664"/>
                  <a:pt x="0" y="6026982"/>
                  <a:pt x="0" y="5777347"/>
                </a:cubicBezTo>
                <a:cubicBezTo>
                  <a:pt x="0" y="3530630"/>
                  <a:pt x="1024495" y="1523197"/>
                  <a:pt x="2631803" y="196728"/>
                </a:cubicBezTo>
                <a:close/>
              </a:path>
            </a:pathLst>
          </a:custGeom>
        </p:spPr>
      </p:pic>
      <p:sp>
        <p:nvSpPr>
          <p:cNvPr id="9" name="Arc 8">
            <a:extLst>
              <a:ext uri="{FF2B5EF4-FFF2-40B4-BE49-F238E27FC236}">
                <a16:creationId xmlns:a16="http://schemas.microsoft.com/office/drawing/2014/main" id="{F37E8EB2-7BE0-4F3D-921C-F4E9C2C1492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7715">
            <a:off x="1108520" y="775849"/>
            <a:ext cx="2987899" cy="2987899"/>
          </a:xfrm>
          <a:prstGeom prst="arc">
            <a:avLst>
              <a:gd name="adj1" fmla="val 16200000"/>
              <a:gd name="adj2" fmla="val 2287352"/>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E77AE46B-A945-4A7E-9911-903176079D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742" y="5649686"/>
            <a:ext cx="546100" cy="5461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9641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43CAA20-3569-4189-9E48-239A229A86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3BBA88D-1E91-27A4-3D6A-574B278C79D4}"/>
              </a:ext>
            </a:extLst>
          </p:cNvPr>
          <p:cNvSpPr txBox="1"/>
          <p:nvPr/>
        </p:nvSpPr>
        <p:spPr>
          <a:xfrm>
            <a:off x="838200" y="451381"/>
            <a:ext cx="10512552" cy="4066540"/>
          </a:xfrm>
          <a:prstGeom prst="rect">
            <a:avLst/>
          </a:prstGeom>
        </p:spPr>
        <p:txBody>
          <a:bodyPr vert="horz" lIns="91440" tIns="45720" rIns="91440" bIns="45720" rtlCol="0" anchor="b">
            <a:normAutofit fontScale="77500" lnSpcReduction="20000"/>
          </a:bodyPr>
          <a:lstStyle/>
          <a:p>
            <a:pPr>
              <a:lnSpc>
                <a:spcPct val="90000"/>
              </a:lnSpc>
              <a:spcBef>
                <a:spcPct val="0"/>
              </a:spcBef>
              <a:spcAft>
                <a:spcPts val="800"/>
              </a:spcAft>
              <a:tabLst>
                <a:tab pos="2865755" algn="ctr"/>
              </a:tabLst>
            </a:pPr>
            <a:r>
              <a:rPr lang="en-US" sz="6600" kern="1200" dirty="0">
                <a:solidFill>
                  <a:schemeClr val="tx1"/>
                </a:solidFill>
                <a:latin typeface="+mj-lt"/>
                <a:ea typeface="+mj-ea"/>
                <a:cs typeface="+mj-cs"/>
              </a:rPr>
              <a:t>KS2 Pupil </a:t>
            </a:r>
            <a:r>
              <a:rPr lang="en-US" sz="6600" i="1" kern="1200" dirty="0">
                <a:solidFill>
                  <a:schemeClr val="tx1"/>
                </a:solidFill>
                <a:latin typeface="+mj-lt"/>
                <a:ea typeface="+mj-ea"/>
                <a:cs typeface="+mj-cs"/>
              </a:rPr>
              <a:t>- </a:t>
            </a:r>
          </a:p>
          <a:p>
            <a:pPr>
              <a:lnSpc>
                <a:spcPct val="90000"/>
              </a:lnSpc>
              <a:spcBef>
                <a:spcPct val="0"/>
              </a:spcBef>
              <a:spcAft>
                <a:spcPts val="800"/>
              </a:spcAft>
              <a:tabLst>
                <a:tab pos="2865755" algn="ctr"/>
              </a:tabLst>
            </a:pPr>
            <a:r>
              <a:rPr lang="en-US" sz="6600" i="1" kern="1200" dirty="0">
                <a:solidFill>
                  <a:schemeClr val="tx1"/>
                </a:solidFill>
                <a:effectLst/>
                <a:ea typeface="+mj-ea"/>
                <a:cs typeface="+mj-cs"/>
              </a:rPr>
              <a:t>“Definitely. If you're in an argument or if you want to ever talk to a teacher, they'll listen to you and give you some advice afterward, through an argument, they'll try to solve it”.</a:t>
            </a:r>
          </a:p>
        </p:txBody>
      </p:sp>
      <p:sp>
        <p:nvSpPr>
          <p:cNvPr id="21"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5EFCF27-02EC-B6ED-C40F-0B74E85E3832}"/>
              </a:ext>
            </a:extLst>
          </p:cNvPr>
          <p:cNvPicPr>
            <a:picLocks noChangeAspect="1"/>
          </p:cNvPicPr>
          <p:nvPr/>
        </p:nvPicPr>
        <p:blipFill>
          <a:blip r:embed="rId2"/>
          <a:stretch>
            <a:fillRect/>
          </a:stretch>
        </p:blipFill>
        <p:spPr>
          <a:xfrm>
            <a:off x="5561030" y="5722608"/>
            <a:ext cx="1066892" cy="1060796"/>
          </a:xfrm>
          <a:prstGeom prst="rect">
            <a:avLst/>
          </a:prstGeom>
        </p:spPr>
      </p:pic>
    </p:spTree>
    <p:extLst>
      <p:ext uri="{BB962C8B-B14F-4D97-AF65-F5344CB8AC3E}">
        <p14:creationId xmlns:p14="http://schemas.microsoft.com/office/powerpoint/2010/main" val="1585776799"/>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3B5F8FB9-93B9-4832-A062-85E1B6A5AFA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9472DC6-C40D-290B-B959-4E747CB705C9}"/>
              </a:ext>
            </a:extLst>
          </p:cNvPr>
          <p:cNvPicPr>
            <a:picLocks noChangeAspect="1"/>
          </p:cNvPicPr>
          <p:nvPr/>
        </p:nvPicPr>
        <p:blipFill rotWithShape="1">
          <a:blip r:embed="rId2"/>
          <a:srcRect l="7921" r="5772"/>
          <a:stretch/>
        </p:blipFill>
        <p:spPr>
          <a:xfrm>
            <a:off x="1669473" y="10"/>
            <a:ext cx="10522527" cy="6857990"/>
          </a:xfrm>
          <a:custGeom>
            <a:avLst/>
            <a:gdLst/>
            <a:ahLst/>
            <a:cxnLst/>
            <a:rect l="l" t="t" r="r" b="b"/>
            <a:pathLst>
              <a:path w="10522527" h="6858000">
                <a:moveTo>
                  <a:pt x="2882142" y="0"/>
                </a:moveTo>
                <a:lnTo>
                  <a:pt x="10522527" y="0"/>
                </a:lnTo>
                <a:lnTo>
                  <a:pt x="10522527" y="6858000"/>
                </a:lnTo>
                <a:lnTo>
                  <a:pt x="80697" y="6858000"/>
                </a:lnTo>
                <a:lnTo>
                  <a:pt x="37339" y="6516785"/>
                </a:lnTo>
                <a:cubicBezTo>
                  <a:pt x="12648" y="6273664"/>
                  <a:pt x="0" y="6026982"/>
                  <a:pt x="0" y="5777347"/>
                </a:cubicBezTo>
                <a:cubicBezTo>
                  <a:pt x="0" y="3530630"/>
                  <a:pt x="1024495" y="1523197"/>
                  <a:pt x="2631803" y="196728"/>
                </a:cubicBezTo>
                <a:close/>
              </a:path>
            </a:pathLst>
          </a:custGeom>
        </p:spPr>
      </p:pic>
      <p:sp>
        <p:nvSpPr>
          <p:cNvPr id="31" name="Arc 30">
            <a:extLst>
              <a:ext uri="{FF2B5EF4-FFF2-40B4-BE49-F238E27FC236}">
                <a16:creationId xmlns:a16="http://schemas.microsoft.com/office/drawing/2014/main" id="{F37E8EB2-7BE0-4F3D-921C-F4E9C2C1492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7715">
            <a:off x="1108520" y="775849"/>
            <a:ext cx="2987899" cy="2987899"/>
          </a:xfrm>
          <a:prstGeom prst="arc">
            <a:avLst>
              <a:gd name="adj1" fmla="val 16200000"/>
              <a:gd name="adj2" fmla="val 2287352"/>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E77AE46B-A945-4A7E-9911-903176079D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742" y="5649686"/>
            <a:ext cx="546100" cy="5461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88425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43CAA20-3569-4189-9E48-239A229A86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C5DBA85-8B5E-2E80-5050-062506718693}"/>
              </a:ext>
            </a:extLst>
          </p:cNvPr>
          <p:cNvSpPr txBox="1"/>
          <p:nvPr/>
        </p:nvSpPr>
        <p:spPr>
          <a:xfrm>
            <a:off x="838200" y="451381"/>
            <a:ext cx="10512552" cy="4066540"/>
          </a:xfrm>
          <a:prstGeom prst="rect">
            <a:avLst/>
          </a:prstGeom>
        </p:spPr>
        <p:txBody>
          <a:bodyPr vert="horz" lIns="91440" tIns="45720" rIns="91440" bIns="45720" rtlCol="0" anchor="b">
            <a:normAutofit fontScale="92500" lnSpcReduction="10000"/>
          </a:bodyPr>
          <a:lstStyle/>
          <a:p>
            <a:pPr>
              <a:lnSpc>
                <a:spcPct val="90000"/>
              </a:lnSpc>
              <a:spcBef>
                <a:spcPct val="0"/>
              </a:spcBef>
              <a:spcAft>
                <a:spcPts val="800"/>
              </a:spcAft>
              <a:tabLst>
                <a:tab pos="2865755" algn="ctr"/>
              </a:tabLst>
            </a:pPr>
            <a:r>
              <a:rPr lang="en-US" sz="6600" kern="1200" dirty="0">
                <a:solidFill>
                  <a:schemeClr val="tx1"/>
                </a:solidFill>
                <a:latin typeface="+mj-lt"/>
                <a:ea typeface="+mj-ea"/>
                <a:cs typeface="+mj-cs"/>
              </a:rPr>
              <a:t>Staff</a:t>
            </a:r>
            <a:r>
              <a:rPr lang="en-US" sz="6600" i="1" kern="1200" dirty="0">
                <a:solidFill>
                  <a:schemeClr val="tx1"/>
                </a:solidFill>
                <a:latin typeface="+mj-lt"/>
                <a:ea typeface="+mj-ea"/>
                <a:cs typeface="+mj-cs"/>
              </a:rPr>
              <a:t> - </a:t>
            </a:r>
          </a:p>
          <a:p>
            <a:pPr>
              <a:lnSpc>
                <a:spcPct val="90000"/>
              </a:lnSpc>
              <a:spcBef>
                <a:spcPct val="0"/>
              </a:spcBef>
              <a:spcAft>
                <a:spcPts val="800"/>
              </a:spcAft>
              <a:tabLst>
                <a:tab pos="2865755" algn="ctr"/>
              </a:tabLst>
            </a:pPr>
            <a:r>
              <a:rPr lang="en-US" sz="6100" i="1" kern="1200" dirty="0">
                <a:solidFill>
                  <a:schemeClr val="tx1"/>
                </a:solidFill>
                <a:effectLst/>
                <a:ea typeface="+mj-ea"/>
                <a:cs typeface="+mj-cs"/>
              </a:rPr>
              <a:t>“Mount Carmel do a fantastic job making all staff feel valued and appreciated for the work they put in”. </a:t>
            </a:r>
          </a:p>
        </p:txBody>
      </p:sp>
      <p:sp>
        <p:nvSpPr>
          <p:cNvPr id="21"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20A49F87-6A7A-8D13-81D9-9A9547D5C927}"/>
              </a:ext>
            </a:extLst>
          </p:cNvPr>
          <p:cNvPicPr>
            <a:picLocks noChangeAspect="1"/>
          </p:cNvPicPr>
          <p:nvPr/>
        </p:nvPicPr>
        <p:blipFill>
          <a:blip r:embed="rId2"/>
          <a:stretch>
            <a:fillRect/>
          </a:stretch>
        </p:blipFill>
        <p:spPr>
          <a:xfrm>
            <a:off x="5714954" y="5797204"/>
            <a:ext cx="1066892" cy="1060796"/>
          </a:xfrm>
          <a:prstGeom prst="rect">
            <a:avLst/>
          </a:prstGeom>
        </p:spPr>
      </p:pic>
    </p:spTree>
    <p:extLst>
      <p:ext uri="{BB962C8B-B14F-4D97-AF65-F5344CB8AC3E}">
        <p14:creationId xmlns:p14="http://schemas.microsoft.com/office/powerpoint/2010/main" val="974320805"/>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43CAA20-3569-4189-9E48-239A229A86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9E0F487-5D09-122A-6042-E92742A22BC2}"/>
              </a:ext>
            </a:extLst>
          </p:cNvPr>
          <p:cNvSpPr txBox="1"/>
          <p:nvPr/>
        </p:nvSpPr>
        <p:spPr>
          <a:xfrm>
            <a:off x="838200" y="451381"/>
            <a:ext cx="10512552" cy="4066540"/>
          </a:xfrm>
          <a:prstGeom prst="rect">
            <a:avLst/>
          </a:prstGeom>
        </p:spPr>
        <p:txBody>
          <a:bodyPr vert="horz" lIns="91440" tIns="45720" rIns="91440" bIns="45720" rtlCol="0" anchor="b">
            <a:normAutofit fontScale="92500" lnSpcReduction="10000"/>
          </a:bodyPr>
          <a:lstStyle/>
          <a:p>
            <a:pPr>
              <a:lnSpc>
                <a:spcPct val="90000"/>
              </a:lnSpc>
              <a:spcBef>
                <a:spcPct val="0"/>
              </a:spcBef>
              <a:spcAft>
                <a:spcPts val="800"/>
              </a:spcAft>
              <a:tabLst>
                <a:tab pos="2865755" algn="ctr"/>
              </a:tabLst>
            </a:pPr>
            <a:r>
              <a:rPr lang="en-US" sz="6600" kern="1200" dirty="0">
                <a:solidFill>
                  <a:schemeClr val="tx1"/>
                </a:solidFill>
                <a:latin typeface="+mj-lt"/>
                <a:ea typeface="+mj-ea"/>
                <a:cs typeface="+mj-cs"/>
              </a:rPr>
              <a:t>Parent </a:t>
            </a:r>
            <a:r>
              <a:rPr lang="en-US" sz="6600" i="1" kern="1200" dirty="0">
                <a:solidFill>
                  <a:schemeClr val="tx1"/>
                </a:solidFill>
                <a:latin typeface="+mj-lt"/>
                <a:ea typeface="+mj-ea"/>
                <a:cs typeface="+mj-cs"/>
              </a:rPr>
              <a:t>- </a:t>
            </a:r>
          </a:p>
          <a:p>
            <a:pPr>
              <a:lnSpc>
                <a:spcPct val="90000"/>
              </a:lnSpc>
              <a:spcBef>
                <a:spcPct val="0"/>
              </a:spcBef>
              <a:spcAft>
                <a:spcPts val="800"/>
              </a:spcAft>
              <a:tabLst>
                <a:tab pos="2865755" algn="ctr"/>
              </a:tabLst>
            </a:pPr>
            <a:r>
              <a:rPr lang="en-US" sz="6100" i="1" kern="1200" dirty="0">
                <a:solidFill>
                  <a:schemeClr val="tx1"/>
                </a:solidFill>
                <a:effectLst/>
                <a:ea typeface="+mj-ea"/>
                <a:cs typeface="+mj-cs"/>
              </a:rPr>
              <a:t>“From what my son has told me there is a lot more enrichment at break time in the junior building and he’s enjoyed that”.</a:t>
            </a:r>
          </a:p>
        </p:txBody>
      </p:sp>
      <p:sp>
        <p:nvSpPr>
          <p:cNvPr id="21"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AB57211-2C49-184A-9B60-91E31B860CBE}"/>
              </a:ext>
            </a:extLst>
          </p:cNvPr>
          <p:cNvPicPr>
            <a:picLocks noChangeAspect="1"/>
          </p:cNvPicPr>
          <p:nvPr/>
        </p:nvPicPr>
        <p:blipFill>
          <a:blip r:embed="rId2"/>
          <a:stretch>
            <a:fillRect/>
          </a:stretch>
        </p:blipFill>
        <p:spPr>
          <a:xfrm>
            <a:off x="5714954" y="5797204"/>
            <a:ext cx="1066892" cy="1060796"/>
          </a:xfrm>
          <a:prstGeom prst="rect">
            <a:avLst/>
          </a:prstGeom>
        </p:spPr>
      </p:pic>
    </p:spTree>
    <p:extLst>
      <p:ext uri="{BB962C8B-B14F-4D97-AF65-F5344CB8AC3E}">
        <p14:creationId xmlns:p14="http://schemas.microsoft.com/office/powerpoint/2010/main" val="3792550333"/>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43CAA20-3569-4189-9E48-239A229A86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041E548-9FC6-FBB3-EE86-922B65C23FAE}"/>
              </a:ext>
            </a:extLst>
          </p:cNvPr>
          <p:cNvSpPr txBox="1"/>
          <p:nvPr/>
        </p:nvSpPr>
        <p:spPr>
          <a:xfrm>
            <a:off x="838200" y="451381"/>
            <a:ext cx="10512552" cy="4066540"/>
          </a:xfrm>
          <a:prstGeom prst="rect">
            <a:avLst/>
          </a:prstGeom>
        </p:spPr>
        <p:txBody>
          <a:bodyPr vert="horz" lIns="91440" tIns="45720" rIns="91440" bIns="45720" rtlCol="0" anchor="b">
            <a:normAutofit fontScale="85000" lnSpcReduction="20000"/>
          </a:bodyPr>
          <a:lstStyle/>
          <a:p>
            <a:pPr>
              <a:lnSpc>
                <a:spcPct val="90000"/>
              </a:lnSpc>
              <a:spcBef>
                <a:spcPct val="0"/>
              </a:spcBef>
              <a:spcAft>
                <a:spcPts val="800"/>
              </a:spcAft>
              <a:tabLst>
                <a:tab pos="2865755" algn="ctr"/>
              </a:tabLst>
            </a:pPr>
            <a:r>
              <a:rPr lang="en-US" sz="6600" kern="1200" dirty="0">
                <a:solidFill>
                  <a:schemeClr val="tx1"/>
                </a:solidFill>
                <a:latin typeface="+mj-lt"/>
                <a:ea typeface="+mj-ea"/>
                <a:cs typeface="+mj-cs"/>
              </a:rPr>
              <a:t>Parent </a:t>
            </a:r>
            <a:r>
              <a:rPr lang="en-US" sz="6600" i="1" kern="1200" dirty="0">
                <a:solidFill>
                  <a:schemeClr val="tx1"/>
                </a:solidFill>
                <a:latin typeface="+mj-lt"/>
                <a:ea typeface="+mj-ea"/>
                <a:cs typeface="+mj-cs"/>
              </a:rPr>
              <a:t>- </a:t>
            </a:r>
          </a:p>
          <a:p>
            <a:pPr>
              <a:lnSpc>
                <a:spcPct val="90000"/>
              </a:lnSpc>
              <a:spcBef>
                <a:spcPct val="0"/>
              </a:spcBef>
              <a:spcAft>
                <a:spcPts val="800"/>
              </a:spcAft>
              <a:tabLst>
                <a:tab pos="2865755" algn="ctr"/>
              </a:tabLst>
            </a:pPr>
            <a:r>
              <a:rPr lang="en-GB" sz="6600" i="1" dirty="0">
                <a:solidFill>
                  <a:srgbClr val="000000"/>
                </a:solidFill>
                <a:effectLst/>
                <a:ea typeface="Times New Roman" panose="02020603050405020304" pitchFamily="18" charset="0"/>
                <a:cs typeface="Times New Roman" panose="02020603050405020304" pitchFamily="18" charset="0"/>
              </a:rPr>
              <a:t>“All staff are extremely supportive of our children. They know, understand, and love them. Staff will always do their best for them and often go above and beyond.”</a:t>
            </a:r>
            <a:endParaRPr lang="en-GB" sz="6600" i="1" dirty="0">
              <a:effectLst/>
              <a:ea typeface="Calibri" panose="020F0502020204030204" pitchFamily="34" charset="0"/>
              <a:cs typeface="Times New Roman" panose="02020603050405020304" pitchFamily="18" charset="0"/>
            </a:endParaRPr>
          </a:p>
        </p:txBody>
      </p:sp>
      <p:sp>
        <p:nvSpPr>
          <p:cNvPr id="21"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5ECBAC7-AB99-E4ED-DB9A-34C02ED79930}"/>
              </a:ext>
            </a:extLst>
          </p:cNvPr>
          <p:cNvPicPr>
            <a:picLocks noChangeAspect="1"/>
          </p:cNvPicPr>
          <p:nvPr/>
        </p:nvPicPr>
        <p:blipFill>
          <a:blip r:embed="rId2"/>
          <a:stretch>
            <a:fillRect/>
          </a:stretch>
        </p:blipFill>
        <p:spPr>
          <a:xfrm>
            <a:off x="5714954" y="5797204"/>
            <a:ext cx="1066892" cy="1060796"/>
          </a:xfrm>
          <a:prstGeom prst="rect">
            <a:avLst/>
          </a:prstGeom>
        </p:spPr>
      </p:pic>
    </p:spTree>
    <p:extLst>
      <p:ext uri="{BB962C8B-B14F-4D97-AF65-F5344CB8AC3E}">
        <p14:creationId xmlns:p14="http://schemas.microsoft.com/office/powerpoint/2010/main" val="1873526792"/>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C2554CA6-288E-4202-BC52-2E5A8F0C0A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10BB131-AC8E-4A8E-A5D1-36260F720C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c 10">
            <a:extLst>
              <a:ext uri="{FF2B5EF4-FFF2-40B4-BE49-F238E27FC236}">
                <a16:creationId xmlns:a16="http://schemas.microsoft.com/office/drawing/2014/main" id="{5B7778FC-632E-4DCA-A7CB-0D7731CCF97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FA23A907-97FB-4A8F-880A-DD77401C42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1FE6CBF-C009-2313-B781-959CBDCA613A}"/>
              </a:ext>
            </a:extLst>
          </p:cNvPr>
          <p:cNvSpPr txBox="1"/>
          <p:nvPr/>
        </p:nvSpPr>
        <p:spPr>
          <a:xfrm>
            <a:off x="5370153" y="1730926"/>
            <a:ext cx="5536397" cy="3935281"/>
          </a:xfrm>
          <a:prstGeom prst="rect">
            <a:avLst/>
          </a:prstGeom>
        </p:spPr>
        <p:txBody>
          <a:bodyPr vert="horz" lIns="91440" tIns="45720" rIns="91440" bIns="45720" rtlCol="0">
            <a:normAutofit lnSpcReduction="10000"/>
          </a:bodyPr>
          <a:lstStyle/>
          <a:p>
            <a:pPr algn="ctr">
              <a:lnSpc>
                <a:spcPct val="90000"/>
              </a:lnSpc>
              <a:spcAft>
                <a:spcPts val="600"/>
              </a:spcAft>
            </a:pPr>
            <a:r>
              <a:rPr lang="en-US" sz="3600" b="1" dirty="0"/>
              <a:t>And because Mount Carmel continues to be such a supportive and caring school</a:t>
            </a:r>
          </a:p>
          <a:p>
            <a:pPr>
              <a:lnSpc>
                <a:spcPct val="90000"/>
              </a:lnSpc>
              <a:spcAft>
                <a:spcPts val="600"/>
              </a:spcAft>
            </a:pPr>
            <a:endParaRPr lang="en-US" b="1" dirty="0"/>
          </a:p>
          <a:p>
            <a:pPr algn="ctr">
              <a:lnSpc>
                <a:spcPct val="90000"/>
              </a:lnSpc>
              <a:spcAft>
                <a:spcPts val="600"/>
              </a:spcAft>
            </a:pPr>
            <a:r>
              <a:rPr lang="en-US" sz="2400" dirty="0"/>
              <a:t>You have been awarded a very special Charter Mark, called the Sandwell Well-being Charter Mark, which you can display in your school, and add to all your school communications.</a:t>
            </a:r>
            <a:endParaRPr lang="en-US" sz="2400" b="1" dirty="0"/>
          </a:p>
        </p:txBody>
      </p:sp>
      <p:pic>
        <p:nvPicPr>
          <p:cNvPr id="15" name="Picture 14">
            <a:extLst>
              <a:ext uri="{FF2B5EF4-FFF2-40B4-BE49-F238E27FC236}">
                <a16:creationId xmlns:a16="http://schemas.microsoft.com/office/drawing/2014/main" id="{9DAA58EB-026F-022B-B273-8938B6682F62}"/>
              </a:ext>
            </a:extLst>
          </p:cNvPr>
          <p:cNvPicPr>
            <a:picLocks noChangeAspect="1"/>
          </p:cNvPicPr>
          <p:nvPr/>
        </p:nvPicPr>
        <p:blipFill>
          <a:blip r:embed="rId2"/>
          <a:stretch>
            <a:fillRect/>
          </a:stretch>
        </p:blipFill>
        <p:spPr>
          <a:xfrm>
            <a:off x="1464194" y="2610748"/>
            <a:ext cx="2669925" cy="1636503"/>
          </a:xfrm>
          <a:prstGeom prst="rect">
            <a:avLst/>
          </a:prstGeom>
        </p:spPr>
      </p:pic>
      <p:sp>
        <p:nvSpPr>
          <p:cNvPr id="5" name="TextBox 4">
            <a:extLst>
              <a:ext uri="{FF2B5EF4-FFF2-40B4-BE49-F238E27FC236}">
                <a16:creationId xmlns:a16="http://schemas.microsoft.com/office/drawing/2014/main" id="{1A6EFE8C-38AD-CABA-9BCA-11A89DC19073}"/>
              </a:ext>
            </a:extLst>
          </p:cNvPr>
          <p:cNvSpPr txBox="1"/>
          <p:nvPr/>
        </p:nvSpPr>
        <p:spPr>
          <a:xfrm>
            <a:off x="1999056" y="3329234"/>
            <a:ext cx="1600200" cy="369332"/>
          </a:xfrm>
          <a:prstGeom prst="rect">
            <a:avLst/>
          </a:prstGeom>
          <a:noFill/>
        </p:spPr>
        <p:txBody>
          <a:bodyPr wrap="square" rtlCol="0">
            <a:spAutoFit/>
          </a:bodyPr>
          <a:lstStyle/>
          <a:p>
            <a:r>
              <a:rPr lang="en-US" dirty="0"/>
              <a:t>Mount Carmel</a:t>
            </a:r>
            <a:endParaRPr lang="en-GB" dirty="0"/>
          </a:p>
        </p:txBody>
      </p:sp>
      <p:pic>
        <p:nvPicPr>
          <p:cNvPr id="3" name="Picture 2">
            <a:extLst>
              <a:ext uri="{FF2B5EF4-FFF2-40B4-BE49-F238E27FC236}">
                <a16:creationId xmlns:a16="http://schemas.microsoft.com/office/drawing/2014/main" id="{F25623D1-7C11-635D-BF32-88C78A5023CF}"/>
              </a:ext>
            </a:extLst>
          </p:cNvPr>
          <p:cNvPicPr>
            <a:picLocks noChangeAspect="1"/>
          </p:cNvPicPr>
          <p:nvPr/>
        </p:nvPicPr>
        <p:blipFill>
          <a:blip r:embed="rId3"/>
          <a:stretch>
            <a:fillRect/>
          </a:stretch>
        </p:blipFill>
        <p:spPr>
          <a:xfrm>
            <a:off x="5556847" y="5738969"/>
            <a:ext cx="1066892" cy="1060796"/>
          </a:xfrm>
          <a:prstGeom prst="rect">
            <a:avLst/>
          </a:prstGeom>
        </p:spPr>
      </p:pic>
    </p:spTree>
    <p:extLst>
      <p:ext uri="{BB962C8B-B14F-4D97-AF65-F5344CB8AC3E}">
        <p14:creationId xmlns:p14="http://schemas.microsoft.com/office/powerpoint/2010/main" val="18422895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D278ADA9-6383-4BDD-80D2-8899A402687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84B7147-B0F6-40ED-B5A2-FF72BC8198B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10">
            <a:extLst>
              <a:ext uri="{FF2B5EF4-FFF2-40B4-BE49-F238E27FC236}">
                <a16:creationId xmlns:a16="http://schemas.microsoft.com/office/drawing/2014/main" id="{B36D2DE0-0628-4A9A-A59D-7BA8B5EB302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8E405C9-94BE-41DA-928C-DEC9A8550E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AB5A8EA3-A6B6-82AE-6358-5C7521D5790F}"/>
              </a:ext>
            </a:extLst>
          </p:cNvPr>
          <p:cNvSpPr>
            <a:spLocks noGrp="1"/>
          </p:cNvSpPr>
          <p:nvPr>
            <p:ph type="title"/>
          </p:nvPr>
        </p:nvSpPr>
        <p:spPr>
          <a:xfrm>
            <a:off x="2641188" y="2086157"/>
            <a:ext cx="6909624" cy="2513516"/>
          </a:xfrm>
        </p:spPr>
        <p:txBody>
          <a:bodyPr vert="horz" lIns="91440" tIns="45720" rIns="91440" bIns="45720" rtlCol="0" anchor="b">
            <a:noAutofit/>
          </a:bodyPr>
          <a:lstStyle/>
          <a:p>
            <a:pPr algn="ctr"/>
            <a:r>
              <a:rPr lang="en-US" sz="6000" kern="1200" dirty="0">
                <a:solidFill>
                  <a:schemeClr val="tx1"/>
                </a:solidFill>
                <a:latin typeface="+mj-lt"/>
                <a:ea typeface="+mj-ea"/>
                <a:cs typeface="+mj-cs"/>
              </a:rPr>
              <a:t>CONGRATULATIONS, </a:t>
            </a:r>
            <a:br>
              <a:rPr lang="en-US" sz="6000" kern="1200" dirty="0">
                <a:solidFill>
                  <a:schemeClr val="tx1"/>
                </a:solidFill>
                <a:latin typeface="+mj-lt"/>
                <a:ea typeface="+mj-ea"/>
                <a:cs typeface="+mj-cs"/>
              </a:rPr>
            </a:br>
            <a:r>
              <a:rPr lang="en-US" sz="6000" kern="1200" dirty="0">
                <a:solidFill>
                  <a:schemeClr val="tx1"/>
                </a:solidFill>
                <a:latin typeface="+mj-lt"/>
                <a:ea typeface="+mj-ea"/>
                <a:cs typeface="+mj-cs"/>
              </a:rPr>
              <a:t>Mount Carmel</a:t>
            </a:r>
            <a:r>
              <a:rPr lang="en-US" sz="6000" dirty="0"/>
              <a:t>!</a:t>
            </a:r>
            <a:endParaRPr lang="en-US" sz="6000" kern="1200" dirty="0">
              <a:solidFill>
                <a:schemeClr val="tx1"/>
              </a:solidFill>
              <a:latin typeface="+mj-lt"/>
              <a:ea typeface="+mj-ea"/>
              <a:cs typeface="+mj-cs"/>
            </a:endParaRPr>
          </a:p>
        </p:txBody>
      </p:sp>
      <p:sp>
        <p:nvSpPr>
          <p:cNvPr id="15" name="Arc 14">
            <a:extLst>
              <a:ext uri="{FF2B5EF4-FFF2-40B4-BE49-F238E27FC236}">
                <a16:creationId xmlns:a16="http://schemas.microsoft.com/office/drawing/2014/main" id="{D2091A72-D5BB-42AC-8FD3-F7747D90861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7" name="Oval 16">
            <a:extLst>
              <a:ext uri="{FF2B5EF4-FFF2-40B4-BE49-F238E27FC236}">
                <a16:creationId xmlns:a16="http://schemas.microsoft.com/office/drawing/2014/main" id="{6ED12BFC-A737-46AF-8411-481112D54B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6088058"/>
      </p:ext>
    </p:extLst>
  </p:cSld>
  <p:clrMapOvr>
    <a:masterClrMapping/>
  </p:clrMapOvr>
  <mc:AlternateContent xmlns:mc="http://schemas.openxmlformats.org/markup-compatibility/2006" xmlns:p14="http://schemas.microsoft.com/office/powerpoint/2010/main">
    <mc:Choice Requires="p14">
      <p:transition spd="slow" p14:dur="2000" advTm="60000"/>
    </mc:Choice>
    <mc:Fallback xmlns="">
      <p:transition spd="slow" advTm="6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A2E7C1E-2B5A-4BBA-AE51-1CD8C19309D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5178" y="643466"/>
            <a:ext cx="9901643" cy="55710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
            <a:extLst>
              <a:ext uri="{FF2B5EF4-FFF2-40B4-BE49-F238E27FC236}">
                <a16:creationId xmlns:a16="http://schemas.microsoft.com/office/drawing/2014/main" id="{43DF76B1-5174-4FAF-9D19-FFEE984268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826086" y="1229129"/>
            <a:ext cx="8542303" cy="4399741"/>
          </a:xfrm>
          <a:custGeom>
            <a:avLst/>
            <a:gdLst>
              <a:gd name="connsiteX0" fmla="*/ 0 w 8542303"/>
              <a:gd name="connsiteY0" fmla="*/ 0 h 4399741"/>
              <a:gd name="connsiteX1" fmla="*/ 571677 w 8542303"/>
              <a:gd name="connsiteY1" fmla="*/ 0 h 4399741"/>
              <a:gd name="connsiteX2" fmla="*/ 972508 w 8542303"/>
              <a:gd name="connsiteY2" fmla="*/ 0 h 4399741"/>
              <a:gd name="connsiteX3" fmla="*/ 1800455 w 8542303"/>
              <a:gd name="connsiteY3" fmla="*/ 0 h 4399741"/>
              <a:gd name="connsiteX4" fmla="*/ 2372132 w 8542303"/>
              <a:gd name="connsiteY4" fmla="*/ 0 h 4399741"/>
              <a:gd name="connsiteX5" fmla="*/ 2943809 w 8542303"/>
              <a:gd name="connsiteY5" fmla="*/ 0 h 4399741"/>
              <a:gd name="connsiteX6" fmla="*/ 3771755 w 8542303"/>
              <a:gd name="connsiteY6" fmla="*/ 0 h 4399741"/>
              <a:gd name="connsiteX7" fmla="*/ 4258009 w 8542303"/>
              <a:gd name="connsiteY7" fmla="*/ 0 h 4399741"/>
              <a:gd name="connsiteX8" fmla="*/ 5085956 w 8542303"/>
              <a:gd name="connsiteY8" fmla="*/ 0 h 4399741"/>
              <a:gd name="connsiteX9" fmla="*/ 5913902 w 8542303"/>
              <a:gd name="connsiteY9" fmla="*/ 0 h 4399741"/>
              <a:gd name="connsiteX10" fmla="*/ 6571002 w 8542303"/>
              <a:gd name="connsiteY10" fmla="*/ 0 h 4399741"/>
              <a:gd name="connsiteX11" fmla="*/ 7398949 w 8542303"/>
              <a:gd name="connsiteY11" fmla="*/ 0 h 4399741"/>
              <a:gd name="connsiteX12" fmla="*/ 7970626 w 8542303"/>
              <a:gd name="connsiteY12" fmla="*/ 0 h 4399741"/>
              <a:gd name="connsiteX13" fmla="*/ 8542303 w 8542303"/>
              <a:gd name="connsiteY13" fmla="*/ 0 h 4399741"/>
              <a:gd name="connsiteX14" fmla="*/ 8542303 w 8542303"/>
              <a:gd name="connsiteY14" fmla="*/ 672532 h 4399741"/>
              <a:gd name="connsiteX15" fmla="*/ 8542303 w 8542303"/>
              <a:gd name="connsiteY15" fmla="*/ 1301066 h 4399741"/>
              <a:gd name="connsiteX16" fmla="*/ 8542303 w 8542303"/>
              <a:gd name="connsiteY16" fmla="*/ 1929601 h 4399741"/>
              <a:gd name="connsiteX17" fmla="*/ 8542303 w 8542303"/>
              <a:gd name="connsiteY17" fmla="*/ 2602133 h 4399741"/>
              <a:gd name="connsiteX18" fmla="*/ 8542303 w 8542303"/>
              <a:gd name="connsiteY18" fmla="*/ 3274664 h 4399741"/>
              <a:gd name="connsiteX19" fmla="*/ 8542303 w 8542303"/>
              <a:gd name="connsiteY19" fmla="*/ 4399741 h 4399741"/>
              <a:gd name="connsiteX20" fmla="*/ 8141472 w 8542303"/>
              <a:gd name="connsiteY20" fmla="*/ 4399741 h 4399741"/>
              <a:gd name="connsiteX21" fmla="*/ 7313526 w 8542303"/>
              <a:gd name="connsiteY21" fmla="*/ 4399741 h 4399741"/>
              <a:gd name="connsiteX22" fmla="*/ 6656425 w 8542303"/>
              <a:gd name="connsiteY22" fmla="*/ 4399741 h 4399741"/>
              <a:gd name="connsiteX23" fmla="*/ 6170171 w 8542303"/>
              <a:gd name="connsiteY23" fmla="*/ 4399741 h 4399741"/>
              <a:gd name="connsiteX24" fmla="*/ 5513071 w 8542303"/>
              <a:gd name="connsiteY24" fmla="*/ 4399741 h 4399741"/>
              <a:gd name="connsiteX25" fmla="*/ 5112240 w 8542303"/>
              <a:gd name="connsiteY25" fmla="*/ 4399741 h 4399741"/>
              <a:gd name="connsiteX26" fmla="*/ 4711409 w 8542303"/>
              <a:gd name="connsiteY26" fmla="*/ 4399741 h 4399741"/>
              <a:gd name="connsiteX27" fmla="*/ 4054308 w 8542303"/>
              <a:gd name="connsiteY27" fmla="*/ 4399741 h 4399741"/>
              <a:gd name="connsiteX28" fmla="*/ 3568054 w 8542303"/>
              <a:gd name="connsiteY28" fmla="*/ 4399741 h 4399741"/>
              <a:gd name="connsiteX29" fmla="*/ 2825531 w 8542303"/>
              <a:gd name="connsiteY29" fmla="*/ 4399741 h 4399741"/>
              <a:gd name="connsiteX30" fmla="*/ 2339277 w 8542303"/>
              <a:gd name="connsiteY30" fmla="*/ 4399741 h 4399741"/>
              <a:gd name="connsiteX31" fmla="*/ 1596754 w 8542303"/>
              <a:gd name="connsiteY31" fmla="*/ 4399741 h 4399741"/>
              <a:gd name="connsiteX32" fmla="*/ 1195922 w 8542303"/>
              <a:gd name="connsiteY32" fmla="*/ 4399741 h 4399741"/>
              <a:gd name="connsiteX33" fmla="*/ 0 w 8542303"/>
              <a:gd name="connsiteY33" fmla="*/ 4399741 h 4399741"/>
              <a:gd name="connsiteX34" fmla="*/ 0 w 8542303"/>
              <a:gd name="connsiteY34" fmla="*/ 3859201 h 4399741"/>
              <a:gd name="connsiteX35" fmla="*/ 0 w 8542303"/>
              <a:gd name="connsiteY35" fmla="*/ 3142672 h 4399741"/>
              <a:gd name="connsiteX36" fmla="*/ 0 w 8542303"/>
              <a:gd name="connsiteY36" fmla="*/ 2558135 h 4399741"/>
              <a:gd name="connsiteX37" fmla="*/ 0 w 8542303"/>
              <a:gd name="connsiteY37" fmla="*/ 1841606 h 4399741"/>
              <a:gd name="connsiteX38" fmla="*/ 0 w 8542303"/>
              <a:gd name="connsiteY38" fmla="*/ 1301066 h 4399741"/>
              <a:gd name="connsiteX39" fmla="*/ 0 w 8542303"/>
              <a:gd name="connsiteY39" fmla="*/ 804524 h 4399741"/>
              <a:gd name="connsiteX40" fmla="*/ 0 w 8542303"/>
              <a:gd name="connsiteY40" fmla="*/ 0 h 439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542303" h="4399741" extrusionOk="0">
                <a:moveTo>
                  <a:pt x="0" y="0"/>
                </a:moveTo>
                <a:cubicBezTo>
                  <a:pt x="165201" y="23177"/>
                  <a:pt x="312854" y="-25914"/>
                  <a:pt x="571677" y="0"/>
                </a:cubicBezTo>
                <a:cubicBezTo>
                  <a:pt x="827504" y="28979"/>
                  <a:pt x="807137" y="-19635"/>
                  <a:pt x="972508" y="0"/>
                </a:cubicBezTo>
                <a:cubicBezTo>
                  <a:pt x="1103553" y="47475"/>
                  <a:pt x="1542311" y="63647"/>
                  <a:pt x="1800455" y="0"/>
                </a:cubicBezTo>
                <a:cubicBezTo>
                  <a:pt x="2046246" y="-6113"/>
                  <a:pt x="2117361" y="32284"/>
                  <a:pt x="2372132" y="0"/>
                </a:cubicBezTo>
                <a:cubicBezTo>
                  <a:pt x="2659156" y="-25265"/>
                  <a:pt x="2738967" y="-13214"/>
                  <a:pt x="2943809" y="0"/>
                </a:cubicBezTo>
                <a:cubicBezTo>
                  <a:pt x="3103501" y="-16678"/>
                  <a:pt x="3448288" y="6443"/>
                  <a:pt x="3771755" y="0"/>
                </a:cubicBezTo>
                <a:cubicBezTo>
                  <a:pt x="4066498" y="19120"/>
                  <a:pt x="4070705" y="24425"/>
                  <a:pt x="4258009" y="0"/>
                </a:cubicBezTo>
                <a:cubicBezTo>
                  <a:pt x="4476368" y="-6413"/>
                  <a:pt x="4751510" y="-14449"/>
                  <a:pt x="5085956" y="0"/>
                </a:cubicBezTo>
                <a:cubicBezTo>
                  <a:pt x="5431595" y="18332"/>
                  <a:pt x="5622076" y="-14283"/>
                  <a:pt x="5913902" y="0"/>
                </a:cubicBezTo>
                <a:cubicBezTo>
                  <a:pt x="6232485" y="39019"/>
                  <a:pt x="6391664" y="35438"/>
                  <a:pt x="6571002" y="0"/>
                </a:cubicBezTo>
                <a:cubicBezTo>
                  <a:pt x="6785699" y="32930"/>
                  <a:pt x="7086284" y="63494"/>
                  <a:pt x="7398949" y="0"/>
                </a:cubicBezTo>
                <a:cubicBezTo>
                  <a:pt x="7747847" y="-20779"/>
                  <a:pt x="7724732" y="-25987"/>
                  <a:pt x="7970626" y="0"/>
                </a:cubicBezTo>
                <a:cubicBezTo>
                  <a:pt x="8194166" y="24992"/>
                  <a:pt x="8307669" y="-23577"/>
                  <a:pt x="8542303" y="0"/>
                </a:cubicBezTo>
                <a:cubicBezTo>
                  <a:pt x="8567232" y="321169"/>
                  <a:pt x="8566806" y="350620"/>
                  <a:pt x="8542303" y="672532"/>
                </a:cubicBezTo>
                <a:cubicBezTo>
                  <a:pt x="8518202" y="980243"/>
                  <a:pt x="8494449" y="1149800"/>
                  <a:pt x="8542303" y="1301066"/>
                </a:cubicBezTo>
                <a:cubicBezTo>
                  <a:pt x="8537468" y="1513530"/>
                  <a:pt x="8595002" y="1718000"/>
                  <a:pt x="8542303" y="1929601"/>
                </a:cubicBezTo>
                <a:cubicBezTo>
                  <a:pt x="8528932" y="2178719"/>
                  <a:pt x="8557782" y="2322289"/>
                  <a:pt x="8542303" y="2602133"/>
                </a:cubicBezTo>
                <a:cubicBezTo>
                  <a:pt x="8537048" y="2882506"/>
                  <a:pt x="8532320" y="3128860"/>
                  <a:pt x="8542303" y="3274664"/>
                </a:cubicBezTo>
                <a:cubicBezTo>
                  <a:pt x="8578580" y="3488124"/>
                  <a:pt x="8485949" y="4024750"/>
                  <a:pt x="8542303" y="4399741"/>
                </a:cubicBezTo>
                <a:cubicBezTo>
                  <a:pt x="8357617" y="4394166"/>
                  <a:pt x="8292255" y="4391682"/>
                  <a:pt x="8141472" y="4399741"/>
                </a:cubicBezTo>
                <a:cubicBezTo>
                  <a:pt x="7989816" y="4415149"/>
                  <a:pt x="7655168" y="4456336"/>
                  <a:pt x="7313526" y="4399741"/>
                </a:cubicBezTo>
                <a:cubicBezTo>
                  <a:pt x="6952141" y="4398876"/>
                  <a:pt x="6974423" y="4414594"/>
                  <a:pt x="6656425" y="4399741"/>
                </a:cubicBezTo>
                <a:cubicBezTo>
                  <a:pt x="6336809" y="4380748"/>
                  <a:pt x="6344343" y="4391815"/>
                  <a:pt x="6170171" y="4399741"/>
                </a:cubicBezTo>
                <a:cubicBezTo>
                  <a:pt x="6009670" y="4412211"/>
                  <a:pt x="5747432" y="4421148"/>
                  <a:pt x="5513071" y="4399741"/>
                </a:cubicBezTo>
                <a:cubicBezTo>
                  <a:pt x="5259272" y="4395135"/>
                  <a:pt x="5194586" y="4376141"/>
                  <a:pt x="5112240" y="4399741"/>
                </a:cubicBezTo>
                <a:cubicBezTo>
                  <a:pt x="5044263" y="4399203"/>
                  <a:pt x="4878811" y="4379516"/>
                  <a:pt x="4711409" y="4399741"/>
                </a:cubicBezTo>
                <a:cubicBezTo>
                  <a:pt x="4534980" y="4381841"/>
                  <a:pt x="4235691" y="4375551"/>
                  <a:pt x="4054308" y="4399741"/>
                </a:cubicBezTo>
                <a:cubicBezTo>
                  <a:pt x="3871241" y="4421243"/>
                  <a:pt x="3781897" y="4404419"/>
                  <a:pt x="3568054" y="4399741"/>
                </a:cubicBezTo>
                <a:cubicBezTo>
                  <a:pt x="3412627" y="4394520"/>
                  <a:pt x="3040575" y="4466901"/>
                  <a:pt x="2825531" y="4399741"/>
                </a:cubicBezTo>
                <a:cubicBezTo>
                  <a:pt x="2602369" y="4385417"/>
                  <a:pt x="2575676" y="4416535"/>
                  <a:pt x="2339277" y="4399741"/>
                </a:cubicBezTo>
                <a:cubicBezTo>
                  <a:pt x="2121793" y="4381163"/>
                  <a:pt x="1810555" y="4405756"/>
                  <a:pt x="1596754" y="4399741"/>
                </a:cubicBezTo>
                <a:cubicBezTo>
                  <a:pt x="1407867" y="4419327"/>
                  <a:pt x="1376416" y="4391861"/>
                  <a:pt x="1195922" y="4399741"/>
                </a:cubicBezTo>
                <a:cubicBezTo>
                  <a:pt x="1036076" y="4433562"/>
                  <a:pt x="428486" y="4368573"/>
                  <a:pt x="0" y="4399741"/>
                </a:cubicBezTo>
                <a:cubicBezTo>
                  <a:pt x="-30263" y="4285410"/>
                  <a:pt x="48108" y="4008531"/>
                  <a:pt x="0" y="3859201"/>
                </a:cubicBezTo>
                <a:cubicBezTo>
                  <a:pt x="-8104" y="3701764"/>
                  <a:pt x="-48517" y="3355664"/>
                  <a:pt x="0" y="3142672"/>
                </a:cubicBezTo>
                <a:cubicBezTo>
                  <a:pt x="7487" y="2890673"/>
                  <a:pt x="-19972" y="2825842"/>
                  <a:pt x="0" y="2558135"/>
                </a:cubicBezTo>
                <a:cubicBezTo>
                  <a:pt x="16711" y="2290324"/>
                  <a:pt x="31966" y="2081871"/>
                  <a:pt x="0" y="1841606"/>
                </a:cubicBezTo>
                <a:cubicBezTo>
                  <a:pt x="-13252" y="1593034"/>
                  <a:pt x="-21002" y="1546802"/>
                  <a:pt x="0" y="1301066"/>
                </a:cubicBezTo>
                <a:cubicBezTo>
                  <a:pt x="10232" y="1061127"/>
                  <a:pt x="8863" y="886427"/>
                  <a:pt x="0" y="804524"/>
                </a:cubicBezTo>
                <a:cubicBezTo>
                  <a:pt x="-5382" y="657339"/>
                  <a:pt x="41789" y="364531"/>
                  <a:pt x="0" y="0"/>
                </a:cubicBezTo>
                <a:close/>
              </a:path>
            </a:pathLst>
          </a:custGeom>
          <a:noFill/>
          <a:ln w="47625" cap="rnd">
            <a:solidFill>
              <a:schemeClr val="accent2"/>
            </a:solidFill>
            <a:round/>
            <a:extLst>
              <a:ext uri="{C807C97D-BFC1-408E-A445-0C87EB9F89A2}">
                <ask:lineSketchStyleProps xmlns:ask="http://schemas.microsoft.com/office/drawing/2018/sketchyshapes" xmlns="" sd="1219033472">
                  <a:custGeom>
                    <a:avLst/>
                    <a:gdLst>
                      <a:gd name="connsiteX0" fmla="*/ 0 w 8542303"/>
                      <a:gd name="connsiteY0" fmla="*/ 0 h 4399741"/>
                      <a:gd name="connsiteX1" fmla="*/ 571677 w 8542303"/>
                      <a:gd name="connsiteY1" fmla="*/ 0 h 4399741"/>
                      <a:gd name="connsiteX2" fmla="*/ 972508 w 8542303"/>
                      <a:gd name="connsiteY2" fmla="*/ 0 h 4399741"/>
                      <a:gd name="connsiteX3" fmla="*/ 1800455 w 8542303"/>
                      <a:gd name="connsiteY3" fmla="*/ 0 h 4399741"/>
                      <a:gd name="connsiteX4" fmla="*/ 2372132 w 8542303"/>
                      <a:gd name="connsiteY4" fmla="*/ 0 h 4399741"/>
                      <a:gd name="connsiteX5" fmla="*/ 2943809 w 8542303"/>
                      <a:gd name="connsiteY5" fmla="*/ 0 h 4399741"/>
                      <a:gd name="connsiteX6" fmla="*/ 3771755 w 8542303"/>
                      <a:gd name="connsiteY6" fmla="*/ 0 h 4399741"/>
                      <a:gd name="connsiteX7" fmla="*/ 4258009 w 8542303"/>
                      <a:gd name="connsiteY7" fmla="*/ 0 h 4399741"/>
                      <a:gd name="connsiteX8" fmla="*/ 5085956 w 8542303"/>
                      <a:gd name="connsiteY8" fmla="*/ 0 h 4399741"/>
                      <a:gd name="connsiteX9" fmla="*/ 5913902 w 8542303"/>
                      <a:gd name="connsiteY9" fmla="*/ 0 h 4399741"/>
                      <a:gd name="connsiteX10" fmla="*/ 6571002 w 8542303"/>
                      <a:gd name="connsiteY10" fmla="*/ 0 h 4399741"/>
                      <a:gd name="connsiteX11" fmla="*/ 7398949 w 8542303"/>
                      <a:gd name="connsiteY11" fmla="*/ 0 h 4399741"/>
                      <a:gd name="connsiteX12" fmla="*/ 7970626 w 8542303"/>
                      <a:gd name="connsiteY12" fmla="*/ 0 h 4399741"/>
                      <a:gd name="connsiteX13" fmla="*/ 8542303 w 8542303"/>
                      <a:gd name="connsiteY13" fmla="*/ 0 h 4399741"/>
                      <a:gd name="connsiteX14" fmla="*/ 8542303 w 8542303"/>
                      <a:gd name="connsiteY14" fmla="*/ 672532 h 4399741"/>
                      <a:gd name="connsiteX15" fmla="*/ 8542303 w 8542303"/>
                      <a:gd name="connsiteY15" fmla="*/ 1301066 h 4399741"/>
                      <a:gd name="connsiteX16" fmla="*/ 8542303 w 8542303"/>
                      <a:gd name="connsiteY16" fmla="*/ 1929601 h 4399741"/>
                      <a:gd name="connsiteX17" fmla="*/ 8542303 w 8542303"/>
                      <a:gd name="connsiteY17" fmla="*/ 2602133 h 4399741"/>
                      <a:gd name="connsiteX18" fmla="*/ 8542303 w 8542303"/>
                      <a:gd name="connsiteY18" fmla="*/ 3274664 h 4399741"/>
                      <a:gd name="connsiteX19" fmla="*/ 8542303 w 8542303"/>
                      <a:gd name="connsiteY19" fmla="*/ 4399741 h 4399741"/>
                      <a:gd name="connsiteX20" fmla="*/ 8141472 w 8542303"/>
                      <a:gd name="connsiteY20" fmla="*/ 4399741 h 4399741"/>
                      <a:gd name="connsiteX21" fmla="*/ 7313526 w 8542303"/>
                      <a:gd name="connsiteY21" fmla="*/ 4399741 h 4399741"/>
                      <a:gd name="connsiteX22" fmla="*/ 6656425 w 8542303"/>
                      <a:gd name="connsiteY22" fmla="*/ 4399741 h 4399741"/>
                      <a:gd name="connsiteX23" fmla="*/ 6170171 w 8542303"/>
                      <a:gd name="connsiteY23" fmla="*/ 4399741 h 4399741"/>
                      <a:gd name="connsiteX24" fmla="*/ 5513071 w 8542303"/>
                      <a:gd name="connsiteY24" fmla="*/ 4399741 h 4399741"/>
                      <a:gd name="connsiteX25" fmla="*/ 5112240 w 8542303"/>
                      <a:gd name="connsiteY25" fmla="*/ 4399741 h 4399741"/>
                      <a:gd name="connsiteX26" fmla="*/ 4711409 w 8542303"/>
                      <a:gd name="connsiteY26" fmla="*/ 4399741 h 4399741"/>
                      <a:gd name="connsiteX27" fmla="*/ 4054308 w 8542303"/>
                      <a:gd name="connsiteY27" fmla="*/ 4399741 h 4399741"/>
                      <a:gd name="connsiteX28" fmla="*/ 3568054 w 8542303"/>
                      <a:gd name="connsiteY28" fmla="*/ 4399741 h 4399741"/>
                      <a:gd name="connsiteX29" fmla="*/ 2825531 w 8542303"/>
                      <a:gd name="connsiteY29" fmla="*/ 4399741 h 4399741"/>
                      <a:gd name="connsiteX30" fmla="*/ 2339277 w 8542303"/>
                      <a:gd name="connsiteY30" fmla="*/ 4399741 h 4399741"/>
                      <a:gd name="connsiteX31" fmla="*/ 1596754 w 8542303"/>
                      <a:gd name="connsiteY31" fmla="*/ 4399741 h 4399741"/>
                      <a:gd name="connsiteX32" fmla="*/ 1195922 w 8542303"/>
                      <a:gd name="connsiteY32" fmla="*/ 4399741 h 4399741"/>
                      <a:gd name="connsiteX33" fmla="*/ 0 w 8542303"/>
                      <a:gd name="connsiteY33" fmla="*/ 4399741 h 4399741"/>
                      <a:gd name="connsiteX34" fmla="*/ 0 w 8542303"/>
                      <a:gd name="connsiteY34" fmla="*/ 3859201 h 4399741"/>
                      <a:gd name="connsiteX35" fmla="*/ 0 w 8542303"/>
                      <a:gd name="connsiteY35" fmla="*/ 3142672 h 4399741"/>
                      <a:gd name="connsiteX36" fmla="*/ 0 w 8542303"/>
                      <a:gd name="connsiteY36" fmla="*/ 2558135 h 4399741"/>
                      <a:gd name="connsiteX37" fmla="*/ 0 w 8542303"/>
                      <a:gd name="connsiteY37" fmla="*/ 1841606 h 4399741"/>
                      <a:gd name="connsiteX38" fmla="*/ 0 w 8542303"/>
                      <a:gd name="connsiteY38" fmla="*/ 1301066 h 4399741"/>
                      <a:gd name="connsiteX39" fmla="*/ 0 w 8542303"/>
                      <a:gd name="connsiteY39" fmla="*/ 804524 h 4399741"/>
                      <a:gd name="connsiteX40" fmla="*/ 0 w 8542303"/>
                      <a:gd name="connsiteY40" fmla="*/ 0 h 439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542303" h="4399741" extrusionOk="0">
                        <a:moveTo>
                          <a:pt x="0" y="0"/>
                        </a:moveTo>
                        <a:cubicBezTo>
                          <a:pt x="170653" y="26540"/>
                          <a:pt x="319163" y="-28282"/>
                          <a:pt x="571677" y="0"/>
                        </a:cubicBezTo>
                        <a:cubicBezTo>
                          <a:pt x="824191" y="28282"/>
                          <a:pt x="813150" y="-19826"/>
                          <a:pt x="972508" y="0"/>
                        </a:cubicBezTo>
                        <a:cubicBezTo>
                          <a:pt x="1131866" y="19826"/>
                          <a:pt x="1552895" y="5145"/>
                          <a:pt x="1800455" y="0"/>
                        </a:cubicBezTo>
                        <a:cubicBezTo>
                          <a:pt x="2048015" y="-5145"/>
                          <a:pt x="2108473" y="28037"/>
                          <a:pt x="2372132" y="0"/>
                        </a:cubicBezTo>
                        <a:cubicBezTo>
                          <a:pt x="2635791" y="-28037"/>
                          <a:pt x="2728575" y="8173"/>
                          <a:pt x="2943809" y="0"/>
                        </a:cubicBezTo>
                        <a:cubicBezTo>
                          <a:pt x="3159043" y="-8173"/>
                          <a:pt x="3476871" y="-20468"/>
                          <a:pt x="3771755" y="0"/>
                        </a:cubicBezTo>
                        <a:cubicBezTo>
                          <a:pt x="4066639" y="20468"/>
                          <a:pt x="4071026" y="23979"/>
                          <a:pt x="4258009" y="0"/>
                        </a:cubicBezTo>
                        <a:cubicBezTo>
                          <a:pt x="4444992" y="-23979"/>
                          <a:pt x="4725175" y="-20781"/>
                          <a:pt x="5085956" y="0"/>
                        </a:cubicBezTo>
                        <a:cubicBezTo>
                          <a:pt x="5446737" y="20781"/>
                          <a:pt x="5599573" y="-32687"/>
                          <a:pt x="5913902" y="0"/>
                        </a:cubicBezTo>
                        <a:cubicBezTo>
                          <a:pt x="6228231" y="32687"/>
                          <a:pt x="6390087" y="19106"/>
                          <a:pt x="6571002" y="0"/>
                        </a:cubicBezTo>
                        <a:cubicBezTo>
                          <a:pt x="6751917" y="-19106"/>
                          <a:pt x="7050845" y="20084"/>
                          <a:pt x="7398949" y="0"/>
                        </a:cubicBezTo>
                        <a:cubicBezTo>
                          <a:pt x="7747053" y="-20084"/>
                          <a:pt x="7723704" y="-21152"/>
                          <a:pt x="7970626" y="0"/>
                        </a:cubicBezTo>
                        <a:cubicBezTo>
                          <a:pt x="8217548" y="21152"/>
                          <a:pt x="8328692" y="-9072"/>
                          <a:pt x="8542303" y="0"/>
                        </a:cubicBezTo>
                        <a:cubicBezTo>
                          <a:pt x="8574737" y="321702"/>
                          <a:pt x="8567369" y="351767"/>
                          <a:pt x="8542303" y="672532"/>
                        </a:cubicBezTo>
                        <a:cubicBezTo>
                          <a:pt x="8517237" y="993297"/>
                          <a:pt x="8521865" y="1133791"/>
                          <a:pt x="8542303" y="1301066"/>
                        </a:cubicBezTo>
                        <a:cubicBezTo>
                          <a:pt x="8562741" y="1468341"/>
                          <a:pt x="8555336" y="1688525"/>
                          <a:pt x="8542303" y="1929601"/>
                        </a:cubicBezTo>
                        <a:cubicBezTo>
                          <a:pt x="8529270" y="2170678"/>
                          <a:pt x="8540927" y="2332287"/>
                          <a:pt x="8542303" y="2602133"/>
                        </a:cubicBezTo>
                        <a:cubicBezTo>
                          <a:pt x="8543679" y="2871979"/>
                          <a:pt x="8539989" y="3128451"/>
                          <a:pt x="8542303" y="3274664"/>
                        </a:cubicBezTo>
                        <a:cubicBezTo>
                          <a:pt x="8544617" y="3420877"/>
                          <a:pt x="8533199" y="3999833"/>
                          <a:pt x="8542303" y="4399741"/>
                        </a:cubicBezTo>
                        <a:cubicBezTo>
                          <a:pt x="8356541" y="4400317"/>
                          <a:pt x="8302326" y="4392252"/>
                          <a:pt x="8141472" y="4399741"/>
                        </a:cubicBezTo>
                        <a:cubicBezTo>
                          <a:pt x="7980618" y="4407230"/>
                          <a:pt x="7671072" y="4408313"/>
                          <a:pt x="7313526" y="4399741"/>
                        </a:cubicBezTo>
                        <a:cubicBezTo>
                          <a:pt x="6955980" y="4391169"/>
                          <a:pt x="6978007" y="4419350"/>
                          <a:pt x="6656425" y="4399741"/>
                        </a:cubicBezTo>
                        <a:cubicBezTo>
                          <a:pt x="6334843" y="4380132"/>
                          <a:pt x="6344545" y="4396011"/>
                          <a:pt x="6170171" y="4399741"/>
                        </a:cubicBezTo>
                        <a:cubicBezTo>
                          <a:pt x="5995797" y="4403471"/>
                          <a:pt x="5762545" y="4417832"/>
                          <a:pt x="5513071" y="4399741"/>
                        </a:cubicBezTo>
                        <a:cubicBezTo>
                          <a:pt x="5263597" y="4381650"/>
                          <a:pt x="5198008" y="4386916"/>
                          <a:pt x="5112240" y="4399741"/>
                        </a:cubicBezTo>
                        <a:cubicBezTo>
                          <a:pt x="5026472" y="4412566"/>
                          <a:pt x="4862456" y="4407911"/>
                          <a:pt x="4711409" y="4399741"/>
                        </a:cubicBezTo>
                        <a:cubicBezTo>
                          <a:pt x="4560362" y="4391571"/>
                          <a:pt x="4227094" y="4384004"/>
                          <a:pt x="4054308" y="4399741"/>
                        </a:cubicBezTo>
                        <a:cubicBezTo>
                          <a:pt x="3881522" y="4415478"/>
                          <a:pt x="3778097" y="4394124"/>
                          <a:pt x="3568054" y="4399741"/>
                        </a:cubicBezTo>
                        <a:cubicBezTo>
                          <a:pt x="3358011" y="4405358"/>
                          <a:pt x="3054267" y="4415664"/>
                          <a:pt x="2825531" y="4399741"/>
                        </a:cubicBezTo>
                        <a:cubicBezTo>
                          <a:pt x="2596795" y="4383818"/>
                          <a:pt x="2576415" y="4418944"/>
                          <a:pt x="2339277" y="4399741"/>
                        </a:cubicBezTo>
                        <a:cubicBezTo>
                          <a:pt x="2102139" y="4380538"/>
                          <a:pt x="1788367" y="4382765"/>
                          <a:pt x="1596754" y="4399741"/>
                        </a:cubicBezTo>
                        <a:cubicBezTo>
                          <a:pt x="1405141" y="4416717"/>
                          <a:pt x="1372626" y="4382597"/>
                          <a:pt x="1195922" y="4399741"/>
                        </a:cubicBezTo>
                        <a:cubicBezTo>
                          <a:pt x="1019218" y="4416885"/>
                          <a:pt x="453623" y="4402188"/>
                          <a:pt x="0" y="4399741"/>
                        </a:cubicBezTo>
                        <a:cubicBezTo>
                          <a:pt x="-25241" y="4280425"/>
                          <a:pt x="21324" y="4002520"/>
                          <a:pt x="0" y="3859201"/>
                        </a:cubicBezTo>
                        <a:cubicBezTo>
                          <a:pt x="-21324" y="3715882"/>
                          <a:pt x="-22717" y="3401749"/>
                          <a:pt x="0" y="3142672"/>
                        </a:cubicBezTo>
                        <a:cubicBezTo>
                          <a:pt x="22717" y="2883595"/>
                          <a:pt x="-20234" y="2821915"/>
                          <a:pt x="0" y="2558135"/>
                        </a:cubicBezTo>
                        <a:cubicBezTo>
                          <a:pt x="20234" y="2294355"/>
                          <a:pt x="18418" y="2096530"/>
                          <a:pt x="0" y="1841606"/>
                        </a:cubicBezTo>
                        <a:cubicBezTo>
                          <a:pt x="-18418" y="1586682"/>
                          <a:pt x="-24458" y="1546210"/>
                          <a:pt x="0" y="1301066"/>
                        </a:cubicBezTo>
                        <a:cubicBezTo>
                          <a:pt x="24458" y="1055922"/>
                          <a:pt x="9540" y="909680"/>
                          <a:pt x="0" y="804524"/>
                        </a:cubicBezTo>
                        <a:cubicBezTo>
                          <a:pt x="-9540" y="699368"/>
                          <a:pt x="29421" y="40109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269460" y="2754746"/>
            <a:ext cx="7813742" cy="864211"/>
          </a:xfrm>
          <a:prstGeom prst="rect">
            <a:avLst/>
          </a:prstGeom>
          <a:noFill/>
        </p:spPr>
        <p:txBody>
          <a:bodyPr wrap="square" rtlCol="0">
            <a:spAutoFit/>
          </a:bodyPr>
          <a:lstStyle/>
          <a:p>
            <a:pPr defTabSz="636971">
              <a:spcAft>
                <a:spcPts val="486"/>
              </a:spcAft>
            </a:pPr>
            <a:r>
              <a:rPr lang="en-GB" sz="2508" kern="1200" dirty="0">
                <a:solidFill>
                  <a:schemeClr val="tx1"/>
                </a:solidFill>
                <a:latin typeface="+mn-lt"/>
                <a:ea typeface="+mn-ea"/>
                <a:cs typeface="+mn-cs"/>
              </a:rPr>
              <a:t>The staff and pupils at </a:t>
            </a:r>
            <a:r>
              <a:rPr lang="en-GB" sz="2508" dirty="0"/>
              <a:t>Mount Carmel</a:t>
            </a:r>
            <a:r>
              <a:rPr lang="en-GB" sz="2508" kern="1200" dirty="0">
                <a:solidFill>
                  <a:schemeClr val="tx1"/>
                </a:solidFill>
                <a:latin typeface="+mn-lt"/>
                <a:ea typeface="+mn-ea"/>
                <a:cs typeface="+mn-cs"/>
              </a:rPr>
              <a:t> have been working very hard on a special project.</a:t>
            </a:r>
            <a:endParaRPr lang="en-GB" sz="3600" dirty="0"/>
          </a:p>
        </p:txBody>
      </p:sp>
      <p:sp>
        <p:nvSpPr>
          <p:cNvPr id="6" name="TextBox 5"/>
          <p:cNvSpPr txBox="1"/>
          <p:nvPr/>
        </p:nvSpPr>
        <p:spPr>
          <a:xfrm>
            <a:off x="3168644" y="3728533"/>
            <a:ext cx="7014042" cy="861774"/>
          </a:xfrm>
          <a:prstGeom prst="rect">
            <a:avLst/>
          </a:prstGeom>
          <a:noFill/>
        </p:spPr>
        <p:txBody>
          <a:bodyPr wrap="square" lIns="91440" tIns="45720" rIns="91440" bIns="45720" rtlCol="0" anchor="t">
            <a:spAutoFit/>
          </a:bodyPr>
          <a:lstStyle/>
          <a:p>
            <a:pPr defTabSz="636971">
              <a:spcAft>
                <a:spcPts val="486"/>
              </a:spcAft>
            </a:pPr>
            <a:r>
              <a:rPr lang="en-GB" sz="2500" kern="1200" dirty="0">
                <a:latin typeface="+mn-lt"/>
                <a:ea typeface="+mn-ea"/>
                <a:cs typeface="+mn-cs"/>
              </a:rPr>
              <a:t>The project was about making sure everyone in </a:t>
            </a:r>
            <a:r>
              <a:rPr lang="en-GB" sz="2500" dirty="0"/>
              <a:t>your </a:t>
            </a:r>
            <a:r>
              <a:rPr lang="en-GB" sz="2500" kern="1200" dirty="0">
                <a:latin typeface="+mn-lt"/>
                <a:ea typeface="+mn-ea"/>
                <a:cs typeface="+mn-cs"/>
              </a:rPr>
              <a:t>school feels</a:t>
            </a:r>
            <a:r>
              <a:rPr lang="en-GB" sz="2500" dirty="0"/>
              <a:t> listened to,</a:t>
            </a:r>
            <a:r>
              <a:rPr lang="en-GB" sz="2500" kern="1200" dirty="0">
                <a:latin typeface="+mn-lt"/>
                <a:ea typeface="+mn-ea"/>
                <a:cs typeface="+mn-cs"/>
              </a:rPr>
              <a:t> safe and supported.</a:t>
            </a:r>
            <a:r>
              <a:rPr lang="en-GB" sz="2500" dirty="0"/>
              <a:t> </a:t>
            </a:r>
            <a:endParaRPr lang="en-GB" sz="3600" dirty="0"/>
          </a:p>
        </p:txBody>
      </p:sp>
      <p:sp>
        <p:nvSpPr>
          <p:cNvPr id="3" name="TextBox 2">
            <a:extLst>
              <a:ext uri="{FF2B5EF4-FFF2-40B4-BE49-F238E27FC236}">
                <a16:creationId xmlns:a16="http://schemas.microsoft.com/office/drawing/2014/main" id="{B1468857-10E1-A42C-C517-FB8B6DA7024D}"/>
              </a:ext>
            </a:extLst>
          </p:cNvPr>
          <p:cNvSpPr txBox="1"/>
          <p:nvPr/>
        </p:nvSpPr>
        <p:spPr>
          <a:xfrm>
            <a:off x="2249220" y="2107055"/>
            <a:ext cx="3976845" cy="671274"/>
          </a:xfrm>
          <a:prstGeom prst="rect">
            <a:avLst/>
          </a:prstGeom>
          <a:noFill/>
        </p:spPr>
        <p:txBody>
          <a:bodyPr wrap="square" rtlCol="0">
            <a:spAutoFit/>
          </a:bodyPr>
          <a:lstStyle/>
          <a:p>
            <a:pPr defTabSz="636971">
              <a:spcAft>
                <a:spcPts val="486"/>
              </a:spcAft>
            </a:pPr>
            <a:r>
              <a:rPr lang="en-US" sz="3762" kern="1200">
                <a:solidFill>
                  <a:schemeClr val="tx1"/>
                </a:solidFill>
                <a:latin typeface="+mj-lt"/>
                <a:ea typeface="+mn-ea"/>
                <a:cs typeface="+mn-cs"/>
              </a:rPr>
              <a:t>For the last year…</a:t>
            </a:r>
            <a:endParaRPr lang="en-GB" sz="5400">
              <a:latin typeface="+mj-lt"/>
            </a:endParaRPr>
          </a:p>
        </p:txBody>
      </p:sp>
      <p:pic>
        <p:nvPicPr>
          <p:cNvPr id="14" name="Picture 13">
            <a:extLst>
              <a:ext uri="{FF2B5EF4-FFF2-40B4-BE49-F238E27FC236}">
                <a16:creationId xmlns:a16="http://schemas.microsoft.com/office/drawing/2014/main" id="{4F973132-5C13-2875-F876-B6D8C767CD4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83" b="91033" l="10000" r="90000">
                        <a14:foregroundMark x1="16596" y1="66304" x2="15532" y2="61141"/>
                        <a14:foregroundMark x1="34255" y1="89674" x2="47660" y2="91033"/>
                        <a14:foregroundMark x1="41064" y1="9783" x2="56170" y2="10598"/>
                        <a14:foregroundMark x1="38723" y1="91033" x2="51277" y2="90217"/>
                        <a14:foregroundMark x1="18298" y1="71196" x2="17872" y2="68750"/>
                      </a14:backgroundRemoval>
                    </a14:imgEffect>
                  </a14:imgLayer>
                </a14:imgProps>
              </a:ext>
            </a:extLst>
          </a:blip>
          <a:stretch>
            <a:fillRect/>
          </a:stretch>
        </p:blipFill>
        <p:spPr>
          <a:xfrm>
            <a:off x="1949888" y="3597172"/>
            <a:ext cx="1410921" cy="1104721"/>
          </a:xfrm>
          <a:prstGeom prst="rect">
            <a:avLst/>
          </a:prstGeom>
        </p:spPr>
      </p:pic>
      <p:pic>
        <p:nvPicPr>
          <p:cNvPr id="2" name="Picture 1">
            <a:extLst>
              <a:ext uri="{FF2B5EF4-FFF2-40B4-BE49-F238E27FC236}">
                <a16:creationId xmlns:a16="http://schemas.microsoft.com/office/drawing/2014/main" id="{35629B3A-B00C-5E92-E5B1-70366DDEC667}"/>
              </a:ext>
            </a:extLst>
          </p:cNvPr>
          <p:cNvPicPr>
            <a:picLocks noChangeAspect="1"/>
          </p:cNvPicPr>
          <p:nvPr/>
        </p:nvPicPr>
        <p:blipFill>
          <a:blip r:embed="rId4"/>
          <a:stretch>
            <a:fillRect/>
          </a:stretch>
        </p:blipFill>
        <p:spPr>
          <a:xfrm>
            <a:off x="5643522" y="5792383"/>
            <a:ext cx="1065617" cy="1065617"/>
          </a:xfrm>
          <a:prstGeom prst="rect">
            <a:avLst/>
          </a:prstGeom>
        </p:spPr>
      </p:pic>
    </p:spTree>
    <p:extLst>
      <p:ext uri="{BB962C8B-B14F-4D97-AF65-F5344CB8AC3E}">
        <p14:creationId xmlns:p14="http://schemas.microsoft.com/office/powerpoint/2010/main" val="2164481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9030" y="308997"/>
            <a:ext cx="11240660" cy="1754326"/>
          </a:xfrm>
          <a:prstGeom prst="rect">
            <a:avLst/>
          </a:prstGeom>
          <a:noFill/>
        </p:spPr>
        <p:txBody>
          <a:bodyPr wrap="square" rtlCol="0">
            <a:spAutoFit/>
          </a:bodyPr>
          <a:lstStyle/>
          <a:p>
            <a:r>
              <a:rPr lang="en-GB" sz="5400" dirty="0">
                <a:latin typeface="+mj-lt"/>
              </a:rPr>
              <a:t>We collected lots of information about our school…</a:t>
            </a:r>
          </a:p>
        </p:txBody>
      </p:sp>
      <p:grpSp>
        <p:nvGrpSpPr>
          <p:cNvPr id="19" name="Group 18">
            <a:extLst>
              <a:ext uri="{FF2B5EF4-FFF2-40B4-BE49-F238E27FC236}">
                <a16:creationId xmlns:a16="http://schemas.microsoft.com/office/drawing/2014/main" id="{177A5F11-ED21-F8F4-D1EA-A7EB6DB96ADE}"/>
              </a:ext>
            </a:extLst>
          </p:cNvPr>
          <p:cNvGrpSpPr/>
          <p:nvPr/>
        </p:nvGrpSpPr>
        <p:grpSpPr>
          <a:xfrm>
            <a:off x="1086564" y="2026011"/>
            <a:ext cx="3055768" cy="2805978"/>
            <a:chOff x="726960" y="2122157"/>
            <a:chExt cx="3421529" cy="3174171"/>
          </a:xfrm>
        </p:grpSpPr>
        <p:pic>
          <p:nvPicPr>
            <p:cNvPr id="5" name="Picture 4"/>
            <p:cNvPicPr>
              <a:picLocks noChangeAspect="1"/>
            </p:cNvPicPr>
            <p:nvPr/>
          </p:nvPicPr>
          <p:blipFill>
            <a:blip r:embed="rId2">
              <a:clrChange>
                <a:clrFrom>
                  <a:srgbClr val="F4F4F6"/>
                </a:clrFrom>
                <a:clrTo>
                  <a:srgbClr val="F4F4F6">
                    <a:alpha val="0"/>
                  </a:srgbClr>
                </a:clrTo>
              </a:clrChange>
            </a:blip>
            <a:stretch>
              <a:fillRect/>
            </a:stretch>
          </p:blipFill>
          <p:spPr>
            <a:xfrm>
              <a:off x="1965928" y="4496784"/>
              <a:ext cx="1045612" cy="799544"/>
            </a:xfrm>
            <a:prstGeom prst="rect">
              <a:avLst/>
            </a:prstGeom>
          </p:spPr>
        </p:pic>
        <p:pic>
          <p:nvPicPr>
            <p:cNvPr id="6" name="Picture 5"/>
            <p:cNvPicPr>
              <a:picLocks noChangeAspect="1"/>
            </p:cNvPicPr>
            <p:nvPr/>
          </p:nvPicPr>
          <p:blipFill>
            <a:blip r:embed="rId3">
              <a:clrChange>
                <a:clrFrom>
                  <a:srgbClr val="F4F4F6"/>
                </a:clrFrom>
                <a:clrTo>
                  <a:srgbClr val="F4F4F6">
                    <a:alpha val="0"/>
                  </a:srgbClr>
                </a:clrTo>
              </a:clrChange>
            </a:blip>
            <a:stretch>
              <a:fillRect/>
            </a:stretch>
          </p:blipFill>
          <p:spPr>
            <a:xfrm>
              <a:off x="726960" y="4163166"/>
              <a:ext cx="1187959" cy="712473"/>
            </a:xfrm>
            <a:prstGeom prst="rect">
              <a:avLst/>
            </a:prstGeom>
          </p:spPr>
        </p:pic>
        <p:pic>
          <p:nvPicPr>
            <p:cNvPr id="7" name="Picture 6"/>
            <p:cNvPicPr>
              <a:picLocks noChangeAspect="1"/>
            </p:cNvPicPr>
            <p:nvPr/>
          </p:nvPicPr>
          <p:blipFill>
            <a:blip r:embed="rId4">
              <a:clrChange>
                <a:clrFrom>
                  <a:srgbClr val="F4F4F6"/>
                </a:clrFrom>
                <a:clrTo>
                  <a:srgbClr val="F4F4F6">
                    <a:alpha val="0"/>
                  </a:srgbClr>
                </a:clrTo>
              </a:clrChange>
            </a:blip>
            <a:stretch>
              <a:fillRect/>
            </a:stretch>
          </p:blipFill>
          <p:spPr>
            <a:xfrm>
              <a:off x="3102877" y="4135490"/>
              <a:ext cx="1045612" cy="947880"/>
            </a:xfrm>
            <a:prstGeom prst="rect">
              <a:avLst/>
            </a:prstGeom>
          </p:spPr>
        </p:pic>
        <p:pic>
          <p:nvPicPr>
            <p:cNvPr id="11" name="Picture 10">
              <a:extLst>
                <a:ext uri="{FF2B5EF4-FFF2-40B4-BE49-F238E27FC236}">
                  <a16:creationId xmlns:a16="http://schemas.microsoft.com/office/drawing/2014/main" id="{C226DDA7-F905-7F78-5B79-B4ABEC504309}"/>
                </a:ext>
              </a:extLst>
            </p:cNvPr>
            <p:cNvPicPr>
              <a:picLocks noChangeAspect="1"/>
            </p:cNvPicPr>
            <p:nvPr/>
          </p:nvPicPr>
          <p:blipFill rotWithShape="1">
            <a:blip r:embed="rId2">
              <a:clrChange>
                <a:clrFrom>
                  <a:srgbClr val="F4F4F6"/>
                </a:clrFrom>
                <a:clrTo>
                  <a:srgbClr val="F4F4F6">
                    <a:alpha val="0"/>
                  </a:srgbClr>
                </a:clrTo>
              </a:clrChange>
            </a:blip>
            <a:srcRect l="63702"/>
            <a:stretch/>
          </p:blipFill>
          <p:spPr>
            <a:xfrm>
              <a:off x="2238466" y="2122157"/>
              <a:ext cx="486081" cy="1024008"/>
            </a:xfrm>
            <a:prstGeom prst="rect">
              <a:avLst/>
            </a:prstGeom>
          </p:spPr>
        </p:pic>
        <p:sp>
          <p:nvSpPr>
            <p:cNvPr id="14" name="Arrow: Down 13">
              <a:extLst>
                <a:ext uri="{FF2B5EF4-FFF2-40B4-BE49-F238E27FC236}">
                  <a16:creationId xmlns:a16="http://schemas.microsoft.com/office/drawing/2014/main" id="{4DD29526-7459-60D4-8821-5E1C12693D8C}"/>
                </a:ext>
              </a:extLst>
            </p:cNvPr>
            <p:cNvSpPr/>
            <p:nvPr/>
          </p:nvSpPr>
          <p:spPr>
            <a:xfrm rot="2080287">
              <a:off x="1795210" y="3116166"/>
              <a:ext cx="239418" cy="1077001"/>
            </a:xfrm>
            <a:prstGeom prst="downArrow">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Arrow: Down 14">
              <a:extLst>
                <a:ext uri="{FF2B5EF4-FFF2-40B4-BE49-F238E27FC236}">
                  <a16:creationId xmlns:a16="http://schemas.microsoft.com/office/drawing/2014/main" id="{3945D72F-5137-AC77-FF9D-CAB3634864C0}"/>
                </a:ext>
              </a:extLst>
            </p:cNvPr>
            <p:cNvSpPr/>
            <p:nvPr/>
          </p:nvSpPr>
          <p:spPr>
            <a:xfrm>
              <a:off x="2369024" y="3252974"/>
              <a:ext cx="245424" cy="1283779"/>
            </a:xfrm>
            <a:prstGeom prst="downArrow">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Arrow: Down 15">
              <a:extLst>
                <a:ext uri="{FF2B5EF4-FFF2-40B4-BE49-F238E27FC236}">
                  <a16:creationId xmlns:a16="http://schemas.microsoft.com/office/drawing/2014/main" id="{565A70FD-F182-7B83-0DB3-7100AE711386}"/>
                </a:ext>
              </a:extLst>
            </p:cNvPr>
            <p:cNvSpPr/>
            <p:nvPr/>
          </p:nvSpPr>
          <p:spPr>
            <a:xfrm rot="19918085">
              <a:off x="2914040" y="3132435"/>
              <a:ext cx="239418" cy="1077001"/>
            </a:xfrm>
            <a:prstGeom prst="downArrow">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7" name="TextBox 16">
            <a:extLst>
              <a:ext uri="{FF2B5EF4-FFF2-40B4-BE49-F238E27FC236}">
                <a16:creationId xmlns:a16="http://schemas.microsoft.com/office/drawing/2014/main" id="{C9B5BADF-90F6-75CC-FFCB-04A2BA7B07E5}"/>
              </a:ext>
            </a:extLst>
          </p:cNvPr>
          <p:cNvSpPr txBox="1"/>
          <p:nvPr/>
        </p:nvSpPr>
        <p:spPr>
          <a:xfrm>
            <a:off x="226398" y="4850251"/>
            <a:ext cx="5091764" cy="1077218"/>
          </a:xfrm>
          <a:prstGeom prst="rect">
            <a:avLst/>
          </a:prstGeom>
          <a:noFill/>
        </p:spPr>
        <p:txBody>
          <a:bodyPr wrap="square" rtlCol="0">
            <a:spAutoFit/>
          </a:bodyPr>
          <a:lstStyle/>
          <a:p>
            <a:pPr algn="ctr"/>
            <a:r>
              <a:rPr lang="en-US" sz="1600" dirty="0"/>
              <a:t>Grace and Sam assistant psychologists from Catalyst came to school and listened to you, your parents and your teachers about everything you like in your school and some things you might want to change. </a:t>
            </a:r>
            <a:endParaRPr lang="en-GB" sz="1600" dirty="0"/>
          </a:p>
        </p:txBody>
      </p:sp>
      <p:graphicFrame>
        <p:nvGraphicFramePr>
          <p:cNvPr id="21" name="TextBox 8">
            <a:extLst>
              <a:ext uri="{FF2B5EF4-FFF2-40B4-BE49-F238E27FC236}">
                <a16:creationId xmlns:a16="http://schemas.microsoft.com/office/drawing/2014/main" id="{6129C316-F3ED-2D2E-5E8A-2693CCA69C97}"/>
              </a:ext>
            </a:extLst>
          </p:cNvPr>
          <p:cNvGraphicFramePr/>
          <p:nvPr>
            <p:extLst>
              <p:ext uri="{D42A27DB-BD31-4B8C-83A1-F6EECF244321}">
                <p14:modId xmlns:p14="http://schemas.microsoft.com/office/powerpoint/2010/main" val="3415581022"/>
              </p:ext>
            </p:extLst>
          </p:nvPr>
        </p:nvGraphicFramePr>
        <p:xfrm>
          <a:off x="5844911" y="1728312"/>
          <a:ext cx="5368519" cy="415498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Picture 1">
            <a:extLst>
              <a:ext uri="{FF2B5EF4-FFF2-40B4-BE49-F238E27FC236}">
                <a16:creationId xmlns:a16="http://schemas.microsoft.com/office/drawing/2014/main" id="{F2601D67-FAB2-2DAD-975F-A8DFFFF38D98}"/>
              </a:ext>
            </a:extLst>
          </p:cNvPr>
          <p:cNvPicPr>
            <a:picLocks noChangeAspect="1"/>
          </p:cNvPicPr>
          <p:nvPr/>
        </p:nvPicPr>
        <p:blipFill>
          <a:blip r:embed="rId10"/>
          <a:stretch>
            <a:fillRect/>
          </a:stretch>
        </p:blipFill>
        <p:spPr>
          <a:xfrm>
            <a:off x="5562554" y="5797204"/>
            <a:ext cx="1066892" cy="1060796"/>
          </a:xfrm>
          <a:prstGeom prst="rect">
            <a:avLst/>
          </a:prstGeom>
        </p:spPr>
      </p:pic>
    </p:spTree>
    <p:extLst>
      <p:ext uri="{BB962C8B-B14F-4D97-AF65-F5344CB8AC3E}">
        <p14:creationId xmlns:p14="http://schemas.microsoft.com/office/powerpoint/2010/main" val="11222792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extBox 1"/>
          <p:cNvSpPr txBox="1"/>
          <p:nvPr/>
        </p:nvSpPr>
        <p:spPr>
          <a:xfrm>
            <a:off x="4128368" y="4522156"/>
            <a:ext cx="4937937" cy="1363215"/>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400" kern="1200">
                <a:solidFill>
                  <a:schemeClr val="tx1"/>
                </a:solidFill>
                <a:latin typeface="+mj-lt"/>
                <a:ea typeface="+mj-ea"/>
                <a:cs typeface="+mj-cs"/>
              </a:rPr>
              <a:t>Over the last year, we have… </a:t>
            </a:r>
            <a:endParaRPr lang="en-US" sz="4400" kern="1200" dirty="0">
              <a:solidFill>
                <a:schemeClr val="tx1"/>
              </a:solidFill>
              <a:latin typeface="+mj-lt"/>
              <a:ea typeface="+mj-ea"/>
              <a:cs typeface="+mj-cs"/>
            </a:endParaRPr>
          </a:p>
        </p:txBody>
      </p:sp>
      <p:sp>
        <p:nvSpPr>
          <p:cNvPr id="89" name="Freeform: Shape 88">
            <a:extLst>
              <a:ext uri="{FF2B5EF4-FFF2-40B4-BE49-F238E27FC236}">
                <a16:creationId xmlns:a16="http://schemas.microsoft.com/office/drawing/2014/main" id="{F6E384F5-137A-40B1-97F0-694CC6ECD59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9DBC4630-03DA-474F-BBCB-BA3AE6B317A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yellow road sign with black text&#10;&#10;Description automatically generated">
            <a:extLst>
              <a:ext uri="{FF2B5EF4-FFF2-40B4-BE49-F238E27FC236}">
                <a16:creationId xmlns:a16="http://schemas.microsoft.com/office/drawing/2014/main" id="{ABB621BE-22C6-240B-9B50-BD6A80C81463}"/>
              </a:ext>
            </a:extLst>
          </p:cNvPr>
          <p:cNvPicPr>
            <a:picLocks noChangeAspect="1"/>
          </p:cNvPicPr>
          <p:nvPr/>
        </p:nvPicPr>
        <p:blipFill rotWithShape="1">
          <a:blip r:embed="rId2"/>
          <a:srcRect l="3667" r="4" b="4"/>
          <a:stretch/>
        </p:blipFill>
        <p:spPr>
          <a:xfrm>
            <a:off x="1246573"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12" name="Picture 11">
            <a:extLst>
              <a:ext uri="{FF2B5EF4-FFF2-40B4-BE49-F238E27FC236}">
                <a16:creationId xmlns:a16="http://schemas.microsoft.com/office/drawing/2014/main" id="{4BDC2658-57A9-5166-0280-6E2F49533AA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000" b="91852" l="5889" r="93333">
                        <a14:foregroundMark x1="7778" y1="35185" x2="9222" y2="43519"/>
                        <a14:foregroundMark x1="12667" y1="5000" x2="11222" y2="15000"/>
                        <a14:foregroundMark x1="11222" y1="15000" x2="10667" y2="16667"/>
                        <a14:foregroundMark x1="6556" y1="70741" x2="5889" y2="69074"/>
                        <a14:foregroundMark x1="89333" y1="68704" x2="93111" y2="91667"/>
                        <a14:foregroundMark x1="93111" y1="91667" x2="93333" y2="91852"/>
                        <a14:foregroundMark x1="87444" y1="91296" x2="87889" y2="91481"/>
                        <a14:foregroundMark x1="44333" y1="91852" x2="46889" y2="91852"/>
                      </a14:backgroundRemoval>
                    </a14:imgEffect>
                  </a14:imgLayer>
                </a14:imgProps>
              </a:ext>
            </a:extLst>
          </a:blip>
          <a:srcRect l="27595" r="25601" b="-1"/>
          <a:stretch/>
        </p:blipFill>
        <p:spPr>
          <a:xfrm>
            <a:off x="20" y="2288331"/>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sp>
        <p:nvSpPr>
          <p:cNvPr id="93" name="Oval 92">
            <a:extLst>
              <a:ext uri="{FF2B5EF4-FFF2-40B4-BE49-F238E27FC236}">
                <a16:creationId xmlns:a16="http://schemas.microsoft.com/office/drawing/2014/main" id="{78418A25-6EAC-4140-BFE6-284E1925B5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0967"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80962C1A-D829-622A-7B9F-A80C01014193}"/>
              </a:ext>
            </a:extLst>
          </p:cNvPr>
          <p:cNvPicPr>
            <a:picLocks noChangeAspect="1"/>
          </p:cNvPicPr>
          <p:nvPr/>
        </p:nvPicPr>
        <p:blipFill rotWithShape="1">
          <a:blip r:embed="rId5"/>
          <a:srcRect t="13735" r="3" b="1518"/>
          <a:stretch/>
        </p:blipFill>
        <p:spPr>
          <a:xfrm>
            <a:off x="5525559" y="725908"/>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95" name="Freeform: Shape 94">
            <a:extLst>
              <a:ext uri="{FF2B5EF4-FFF2-40B4-BE49-F238E27FC236}">
                <a16:creationId xmlns:a16="http://schemas.microsoft.com/office/drawing/2014/main" id="{6B9D64DB-4D5C-4A91-B45F-F301E3174F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4F99636C-603C-A67F-FB95-70D86D8E7AFE}"/>
              </a:ext>
            </a:extLst>
          </p:cNvPr>
          <p:cNvPicPr>
            <a:picLocks noChangeAspect="1"/>
          </p:cNvPicPr>
          <p:nvPr/>
        </p:nvPicPr>
        <p:blipFill rotWithShape="1">
          <a:blip r:embed="rId6"/>
          <a:srcRect l="9524" r="10912" b="-4"/>
          <a:stretch/>
        </p:blipFill>
        <p:spPr>
          <a:xfrm>
            <a:off x="8918761" y="-4331"/>
            <a:ext cx="3273238"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sp>
        <p:nvSpPr>
          <p:cNvPr id="97" name="Freeform: Shape 96">
            <a:extLst>
              <a:ext uri="{FF2B5EF4-FFF2-40B4-BE49-F238E27FC236}">
                <a16:creationId xmlns:a16="http://schemas.microsoft.com/office/drawing/2014/main" id="{CB14CE1B-4BC5-4EF2-BE3D-05E4F580B3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0CF6411D-CD2D-0628-5605-966A3990CDA8}"/>
              </a:ext>
            </a:extLst>
          </p:cNvPr>
          <p:cNvPicPr>
            <a:picLocks noChangeAspect="1"/>
          </p:cNvPicPr>
          <p:nvPr/>
        </p:nvPicPr>
        <p:blipFill rotWithShape="1">
          <a:blip r:embed="rId7"/>
          <a:srcRect t="3209" r="-2" b="-2"/>
          <a:stretch/>
        </p:blipFill>
        <p:spPr>
          <a:xfrm>
            <a:off x="9363236" y="4071322"/>
            <a:ext cx="2828765" cy="2786678"/>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
        <p:nvSpPr>
          <p:cNvPr id="9" name="TextBox 8">
            <a:extLst>
              <a:ext uri="{FF2B5EF4-FFF2-40B4-BE49-F238E27FC236}">
                <a16:creationId xmlns:a16="http://schemas.microsoft.com/office/drawing/2014/main" id="{2A391458-71F5-4E31-5CFC-785F64E3F76D}"/>
              </a:ext>
            </a:extLst>
          </p:cNvPr>
          <p:cNvSpPr txBox="1"/>
          <p:nvPr/>
        </p:nvSpPr>
        <p:spPr>
          <a:xfrm>
            <a:off x="838200" y="1929384"/>
            <a:ext cx="10515600" cy="4251960"/>
          </a:xfrm>
          <a:prstGeom prst="rect">
            <a:avLst/>
          </a:prstGeom>
        </p:spPr>
        <p:txBody>
          <a:bodyPr vert="horz" lIns="91440" tIns="45720" rIns="91440" bIns="45720" rtlCol="0">
            <a:normAutofit/>
          </a:bodyPr>
          <a:lstStyle/>
          <a:p>
            <a:pPr>
              <a:lnSpc>
                <a:spcPct val="90000"/>
              </a:lnSpc>
              <a:spcAft>
                <a:spcPts val="600"/>
              </a:spcAft>
            </a:pPr>
            <a:endParaRPr lang="en-US" sz="2200" dirty="0"/>
          </a:p>
        </p:txBody>
      </p:sp>
    </p:spTree>
    <p:extLst>
      <p:ext uri="{BB962C8B-B14F-4D97-AF65-F5344CB8AC3E}">
        <p14:creationId xmlns:p14="http://schemas.microsoft.com/office/powerpoint/2010/main" val="3643150730"/>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743AA782-23D1-4521-8CAD-47662984AA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A7F7F79-F0ED-F874-5E53-8C9E70781C70}"/>
              </a:ext>
            </a:extLst>
          </p:cNvPr>
          <p:cNvSpPr txBox="1"/>
          <p:nvPr/>
        </p:nvSpPr>
        <p:spPr>
          <a:xfrm>
            <a:off x="524544" y="797382"/>
            <a:ext cx="4818888" cy="3547872"/>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5400" dirty="0"/>
              <a:t>Catalyst then came back…</a:t>
            </a:r>
          </a:p>
        </p:txBody>
      </p:sp>
      <p:grpSp>
        <p:nvGrpSpPr>
          <p:cNvPr id="17" name="Group 16">
            <a:extLst>
              <a:ext uri="{FF2B5EF4-FFF2-40B4-BE49-F238E27FC236}">
                <a16:creationId xmlns:a16="http://schemas.microsoft.com/office/drawing/2014/main" id="{A30F86EF-F8B2-B12E-1488-5B82928F4CEB}"/>
              </a:ext>
            </a:extLst>
          </p:cNvPr>
          <p:cNvGrpSpPr/>
          <p:nvPr/>
        </p:nvGrpSpPr>
        <p:grpSpPr>
          <a:xfrm>
            <a:off x="4541651" y="1070864"/>
            <a:ext cx="7016365" cy="3716949"/>
            <a:chOff x="887215" y="1241310"/>
            <a:chExt cx="8722005" cy="4342062"/>
          </a:xfrm>
        </p:grpSpPr>
        <p:sp>
          <p:nvSpPr>
            <p:cNvPr id="11" name="Speech Bubble: Oval 10">
              <a:extLst>
                <a:ext uri="{FF2B5EF4-FFF2-40B4-BE49-F238E27FC236}">
                  <a16:creationId xmlns:a16="http://schemas.microsoft.com/office/drawing/2014/main" id="{8774D487-CF18-4996-8F76-F96C28988CC4}"/>
                </a:ext>
              </a:extLst>
            </p:cNvPr>
            <p:cNvSpPr/>
            <p:nvPr/>
          </p:nvSpPr>
          <p:spPr>
            <a:xfrm>
              <a:off x="4706755" y="1375007"/>
              <a:ext cx="4485372" cy="1925054"/>
            </a:xfrm>
            <a:prstGeom prst="wedgeEllipseCallout">
              <a:avLst>
                <a:gd name="adj1" fmla="val -31582"/>
                <a:gd name="adj2" fmla="val 77677"/>
              </a:avLst>
            </a:prstGeom>
            <a:solidFill>
              <a:schemeClr val="accent2">
                <a:lumMod val="20000"/>
                <a:lumOff val="80000"/>
              </a:schemeClr>
            </a:solidFill>
            <a:ln w="57150">
              <a:noFill/>
            </a:ln>
          </p:spPr>
          <p:style>
            <a:lnRef idx="1">
              <a:schemeClr val="accent2"/>
            </a:lnRef>
            <a:fillRef idx="2">
              <a:schemeClr val="accent2"/>
            </a:fillRef>
            <a:effectRef idx="1">
              <a:schemeClr val="accent2"/>
            </a:effectRef>
            <a:fontRef idx="minor">
              <a:schemeClr val="dk1"/>
            </a:fontRef>
          </p:style>
          <p:txBody>
            <a:bodyPr rtlCol="0" anchor="ctr"/>
            <a:lstStyle/>
            <a:p>
              <a:pPr algn="ctr" defTabSz="570677">
                <a:spcAft>
                  <a:spcPts val="474"/>
                </a:spcAft>
              </a:pPr>
              <a:r>
                <a:rPr lang="en-US" sz="1123" kern="1200" dirty="0">
                  <a:solidFill>
                    <a:schemeClr val="dk1"/>
                  </a:solidFill>
                  <a:latin typeface="+mn-lt"/>
                  <a:ea typeface="+mn-ea"/>
                  <a:cs typeface="+mn-cs"/>
                </a:rPr>
                <a:t>We listened to everyone again…</a:t>
              </a:r>
            </a:p>
            <a:p>
              <a:pPr algn="ctr" defTabSz="570677">
                <a:spcAft>
                  <a:spcPts val="474"/>
                </a:spcAft>
              </a:pPr>
              <a:r>
                <a:rPr lang="en-US" sz="1498" kern="1200" dirty="0">
                  <a:solidFill>
                    <a:schemeClr val="dk1"/>
                  </a:solidFill>
                  <a:latin typeface="+mn-lt"/>
                  <a:ea typeface="+mn-ea"/>
                  <a:cs typeface="+mn-cs"/>
                </a:rPr>
                <a:t>Here is what you said!</a:t>
              </a:r>
              <a:endParaRPr lang="en-GB" sz="2400" dirty="0"/>
            </a:p>
          </p:txBody>
        </p:sp>
        <p:pic>
          <p:nvPicPr>
            <p:cNvPr id="12" name="Picture 11">
              <a:extLst>
                <a:ext uri="{FF2B5EF4-FFF2-40B4-BE49-F238E27FC236}">
                  <a16:creationId xmlns:a16="http://schemas.microsoft.com/office/drawing/2014/main" id="{EF69045F-05F2-0650-A99D-AEAA9DF53D1F}"/>
                </a:ext>
              </a:extLst>
            </p:cNvPr>
            <p:cNvPicPr>
              <a:picLocks noChangeAspect="1"/>
            </p:cNvPicPr>
            <p:nvPr/>
          </p:nvPicPr>
          <p:blipFill>
            <a:blip r:embed="rId2"/>
            <a:stretch>
              <a:fillRect/>
            </a:stretch>
          </p:blipFill>
          <p:spPr>
            <a:xfrm>
              <a:off x="887215" y="1241310"/>
              <a:ext cx="4683760" cy="4342062"/>
            </a:xfrm>
            <a:prstGeom prst="rect">
              <a:avLst/>
            </a:prstGeom>
          </p:spPr>
        </p:pic>
        <p:sp>
          <p:nvSpPr>
            <p:cNvPr id="14" name="Speech Bubble: Oval 13">
              <a:extLst>
                <a:ext uri="{FF2B5EF4-FFF2-40B4-BE49-F238E27FC236}">
                  <a16:creationId xmlns:a16="http://schemas.microsoft.com/office/drawing/2014/main" id="{E76C1B52-ACA5-A8D3-FF2D-D982B96E13ED}"/>
                </a:ext>
              </a:extLst>
            </p:cNvPr>
            <p:cNvSpPr/>
            <p:nvPr/>
          </p:nvSpPr>
          <p:spPr>
            <a:xfrm flipV="1">
              <a:off x="6096000" y="4089693"/>
              <a:ext cx="3513220" cy="1337910"/>
            </a:xfrm>
            <a:prstGeom prst="wedgeEllipseCallout">
              <a:avLst>
                <a:gd name="adj1" fmla="val -43415"/>
                <a:gd name="adj2" fmla="val 83963"/>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70677">
                <a:spcAft>
                  <a:spcPts val="474"/>
                </a:spcAft>
              </a:pPr>
              <a:r>
                <a:rPr lang="en-US" sz="1123" kern="1200">
                  <a:solidFill>
                    <a:srgbClr val="555555"/>
                  </a:solidFill>
                  <a:latin typeface="+mn-lt"/>
                  <a:ea typeface="+mn-ea"/>
                  <a:cs typeface="+mn-cs"/>
                </a:rPr>
                <a:t> </a:t>
              </a:r>
              <a:endParaRPr lang="en-GB"/>
            </a:p>
          </p:txBody>
        </p:sp>
        <p:sp>
          <p:nvSpPr>
            <p:cNvPr id="15" name="TextBox 14">
              <a:extLst>
                <a:ext uri="{FF2B5EF4-FFF2-40B4-BE49-F238E27FC236}">
                  <a16:creationId xmlns:a16="http://schemas.microsoft.com/office/drawing/2014/main" id="{B89EAAAC-F879-875E-EDA8-BB50B8026404}"/>
                </a:ext>
              </a:extLst>
            </p:cNvPr>
            <p:cNvSpPr txBox="1"/>
            <p:nvPr/>
          </p:nvSpPr>
          <p:spPr>
            <a:xfrm>
              <a:off x="6663890" y="4435482"/>
              <a:ext cx="2377440" cy="646331"/>
            </a:xfrm>
            <a:prstGeom prst="rect">
              <a:avLst/>
            </a:prstGeom>
            <a:noFill/>
          </p:spPr>
          <p:txBody>
            <a:bodyPr wrap="square" rtlCol="0">
              <a:spAutoFit/>
            </a:bodyPr>
            <a:lstStyle/>
            <a:p>
              <a:pPr algn="ctr" defTabSz="570677">
                <a:spcAft>
                  <a:spcPts val="474"/>
                </a:spcAft>
              </a:pPr>
              <a:r>
                <a:rPr lang="en-US" sz="1123" kern="1200">
                  <a:solidFill>
                    <a:schemeClr val="tx1"/>
                  </a:solidFill>
                  <a:latin typeface="+mn-lt"/>
                  <a:ea typeface="+mn-ea"/>
                  <a:cs typeface="+mn-cs"/>
                </a:rPr>
                <a:t>Some of you even took amazing photos!</a:t>
              </a:r>
              <a:endParaRPr lang="en-GB"/>
            </a:p>
          </p:txBody>
        </p:sp>
      </p:grpSp>
      <p:pic>
        <p:nvPicPr>
          <p:cNvPr id="2" name="Picture 1">
            <a:extLst>
              <a:ext uri="{FF2B5EF4-FFF2-40B4-BE49-F238E27FC236}">
                <a16:creationId xmlns:a16="http://schemas.microsoft.com/office/drawing/2014/main" id="{2EE7E952-E5E0-2C34-D3E5-4CA59616C84A}"/>
              </a:ext>
            </a:extLst>
          </p:cNvPr>
          <p:cNvPicPr>
            <a:picLocks noChangeAspect="1"/>
          </p:cNvPicPr>
          <p:nvPr/>
        </p:nvPicPr>
        <p:blipFill>
          <a:blip r:embed="rId3"/>
          <a:stretch>
            <a:fillRect/>
          </a:stretch>
        </p:blipFill>
        <p:spPr>
          <a:xfrm>
            <a:off x="5562554" y="5787136"/>
            <a:ext cx="1066892" cy="1060796"/>
          </a:xfrm>
          <a:prstGeom prst="rect">
            <a:avLst/>
          </a:prstGeom>
        </p:spPr>
      </p:pic>
    </p:spTree>
    <p:extLst>
      <p:ext uri="{BB962C8B-B14F-4D97-AF65-F5344CB8AC3E}">
        <p14:creationId xmlns:p14="http://schemas.microsoft.com/office/powerpoint/2010/main" val="29844081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43CAA20-3569-4189-9E48-239A229A86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BBE698D-FC0E-284C-A176-EF753F94CA9B}"/>
              </a:ext>
            </a:extLst>
          </p:cNvPr>
          <p:cNvSpPr txBox="1"/>
          <p:nvPr/>
        </p:nvSpPr>
        <p:spPr>
          <a:xfrm>
            <a:off x="838200" y="451381"/>
            <a:ext cx="10512552" cy="4066540"/>
          </a:xfrm>
          <a:prstGeom prst="rect">
            <a:avLst/>
          </a:prstGeom>
        </p:spPr>
        <p:txBody>
          <a:bodyPr vert="horz" lIns="91440" tIns="45720" rIns="91440" bIns="45720" rtlCol="0" anchor="b">
            <a:normAutofit/>
          </a:bodyPr>
          <a:lstStyle/>
          <a:p>
            <a:pPr>
              <a:lnSpc>
                <a:spcPct val="90000"/>
              </a:lnSpc>
              <a:spcBef>
                <a:spcPct val="0"/>
              </a:spcBef>
              <a:spcAft>
                <a:spcPts val="800"/>
              </a:spcAft>
              <a:tabLst>
                <a:tab pos="2865755" algn="ctr"/>
              </a:tabLst>
            </a:pPr>
            <a:r>
              <a:rPr lang="en-US" sz="6600" kern="1200" dirty="0">
                <a:solidFill>
                  <a:schemeClr val="tx1"/>
                </a:solidFill>
                <a:latin typeface="+mj-lt"/>
                <a:ea typeface="+mj-ea"/>
                <a:cs typeface="+mj-cs"/>
              </a:rPr>
              <a:t>KS1 Pupil </a:t>
            </a:r>
            <a:r>
              <a:rPr lang="en-US" sz="6600" i="1" kern="1200" dirty="0">
                <a:solidFill>
                  <a:schemeClr val="tx1"/>
                </a:solidFill>
                <a:latin typeface="+mj-lt"/>
                <a:ea typeface="+mj-ea"/>
                <a:cs typeface="+mj-cs"/>
              </a:rPr>
              <a:t>- </a:t>
            </a:r>
          </a:p>
          <a:p>
            <a:pPr>
              <a:lnSpc>
                <a:spcPct val="90000"/>
              </a:lnSpc>
              <a:spcBef>
                <a:spcPct val="0"/>
              </a:spcBef>
              <a:spcAft>
                <a:spcPts val="800"/>
              </a:spcAft>
              <a:tabLst>
                <a:tab pos="2865755" algn="ctr"/>
              </a:tabLst>
            </a:pPr>
            <a:r>
              <a:rPr lang="en-GB" sz="5600" i="1" dirty="0">
                <a:solidFill>
                  <a:srgbClr val="000000"/>
                </a:solidFill>
                <a:effectLst/>
                <a:ea typeface="Times New Roman" panose="02020603050405020304" pitchFamily="18" charset="0"/>
              </a:rPr>
              <a:t>“like the playground because it has a climbing frame which allow me to practise doing new actions”. </a:t>
            </a:r>
            <a:endParaRPr lang="en-US" sz="5600" i="1" dirty="0">
              <a:ea typeface="Calibri" panose="020F0502020204030204" pitchFamily="34" charset="0"/>
              <a:cs typeface="Times New Roman"/>
            </a:endParaRPr>
          </a:p>
        </p:txBody>
      </p:sp>
      <p:sp>
        <p:nvSpPr>
          <p:cNvPr id="20"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D23FC6F-D283-5920-C723-099F684E0218}"/>
              </a:ext>
            </a:extLst>
          </p:cNvPr>
          <p:cNvPicPr>
            <a:picLocks noChangeAspect="1"/>
          </p:cNvPicPr>
          <p:nvPr/>
        </p:nvPicPr>
        <p:blipFill>
          <a:blip r:embed="rId2"/>
          <a:stretch>
            <a:fillRect/>
          </a:stretch>
        </p:blipFill>
        <p:spPr>
          <a:xfrm>
            <a:off x="5561030" y="5797204"/>
            <a:ext cx="1066892" cy="1060796"/>
          </a:xfrm>
          <a:prstGeom prst="rect">
            <a:avLst/>
          </a:prstGeom>
        </p:spPr>
      </p:pic>
    </p:spTree>
    <p:extLst>
      <p:ext uri="{BB962C8B-B14F-4D97-AF65-F5344CB8AC3E}">
        <p14:creationId xmlns:p14="http://schemas.microsoft.com/office/powerpoint/2010/main" val="4214644593"/>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B5F8FB9-93B9-4832-A062-85E1B6A5AFA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8C4F7B6-3BA0-6C26-B425-E328B725F1C6}"/>
              </a:ext>
            </a:extLst>
          </p:cNvPr>
          <p:cNvPicPr>
            <a:picLocks noChangeAspect="1"/>
          </p:cNvPicPr>
          <p:nvPr/>
        </p:nvPicPr>
        <p:blipFill rotWithShape="1">
          <a:blip r:embed="rId2"/>
          <a:srcRect l="12870" r="823"/>
          <a:stretch/>
        </p:blipFill>
        <p:spPr>
          <a:xfrm>
            <a:off x="1669474" y="10"/>
            <a:ext cx="10522527" cy="6857990"/>
          </a:xfrm>
          <a:custGeom>
            <a:avLst/>
            <a:gdLst/>
            <a:ahLst/>
            <a:cxnLst/>
            <a:rect l="l" t="t" r="r" b="b"/>
            <a:pathLst>
              <a:path w="10522527" h="6858000">
                <a:moveTo>
                  <a:pt x="2882142" y="0"/>
                </a:moveTo>
                <a:lnTo>
                  <a:pt x="10522527" y="0"/>
                </a:lnTo>
                <a:lnTo>
                  <a:pt x="10522527" y="6858000"/>
                </a:lnTo>
                <a:lnTo>
                  <a:pt x="80697" y="6858000"/>
                </a:lnTo>
                <a:lnTo>
                  <a:pt x="37339" y="6516785"/>
                </a:lnTo>
                <a:cubicBezTo>
                  <a:pt x="12648" y="6273664"/>
                  <a:pt x="0" y="6026982"/>
                  <a:pt x="0" y="5777347"/>
                </a:cubicBezTo>
                <a:cubicBezTo>
                  <a:pt x="0" y="3530630"/>
                  <a:pt x="1024495" y="1523197"/>
                  <a:pt x="2631803" y="196728"/>
                </a:cubicBezTo>
                <a:close/>
              </a:path>
            </a:pathLst>
          </a:custGeom>
        </p:spPr>
      </p:pic>
      <p:sp>
        <p:nvSpPr>
          <p:cNvPr id="10" name="Arc 9">
            <a:extLst>
              <a:ext uri="{FF2B5EF4-FFF2-40B4-BE49-F238E27FC236}">
                <a16:creationId xmlns:a16="http://schemas.microsoft.com/office/drawing/2014/main" id="{F37E8EB2-7BE0-4F3D-921C-F4E9C2C1492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7715">
            <a:off x="1108520" y="775849"/>
            <a:ext cx="2987899" cy="2987899"/>
          </a:xfrm>
          <a:prstGeom prst="arc">
            <a:avLst>
              <a:gd name="adj1" fmla="val 16200000"/>
              <a:gd name="adj2" fmla="val 2287352"/>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E77AE46B-A945-4A7E-9911-903176079D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742" y="5649686"/>
            <a:ext cx="546100" cy="5461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26292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43CAA20-3569-4189-9E48-239A229A86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DFEF0BB-2187-31D5-CB3C-8F0E704BE000}"/>
              </a:ext>
            </a:extLst>
          </p:cNvPr>
          <p:cNvSpPr txBox="1"/>
          <p:nvPr/>
        </p:nvSpPr>
        <p:spPr>
          <a:xfrm>
            <a:off x="838200" y="451381"/>
            <a:ext cx="10512552" cy="4066540"/>
          </a:xfrm>
          <a:prstGeom prst="rect">
            <a:avLst/>
          </a:prstGeom>
        </p:spPr>
        <p:txBody>
          <a:bodyPr vert="horz" lIns="91440" tIns="45720" rIns="91440" bIns="45720" rtlCol="0" anchor="b">
            <a:normAutofit/>
          </a:bodyPr>
          <a:lstStyle/>
          <a:p>
            <a:pPr>
              <a:lnSpc>
                <a:spcPct val="90000"/>
              </a:lnSpc>
              <a:spcBef>
                <a:spcPct val="0"/>
              </a:spcBef>
              <a:spcAft>
                <a:spcPts val="800"/>
              </a:spcAft>
              <a:tabLst>
                <a:tab pos="2865755" algn="ctr"/>
              </a:tabLst>
            </a:pPr>
            <a:r>
              <a:rPr lang="en-US" sz="6600" kern="1200" dirty="0">
                <a:solidFill>
                  <a:schemeClr val="tx1"/>
                </a:solidFill>
                <a:latin typeface="+mj-lt"/>
                <a:ea typeface="+mj-ea"/>
                <a:cs typeface="+mj-cs"/>
              </a:rPr>
              <a:t>KS1 Pupil </a:t>
            </a:r>
            <a:r>
              <a:rPr lang="en-US" sz="6600" i="1" kern="1200" dirty="0">
                <a:solidFill>
                  <a:schemeClr val="tx1"/>
                </a:solidFill>
                <a:latin typeface="+mj-lt"/>
                <a:ea typeface="+mj-ea"/>
                <a:cs typeface="+mj-cs"/>
              </a:rPr>
              <a:t>- </a:t>
            </a:r>
          </a:p>
          <a:p>
            <a:pPr>
              <a:lnSpc>
                <a:spcPct val="90000"/>
              </a:lnSpc>
              <a:spcBef>
                <a:spcPct val="0"/>
              </a:spcBef>
              <a:spcAft>
                <a:spcPts val="800"/>
              </a:spcAft>
              <a:tabLst>
                <a:tab pos="2865755" algn="ctr"/>
              </a:tabLst>
            </a:pPr>
            <a:r>
              <a:rPr lang="en-US" sz="5600" i="1" dirty="0">
                <a:ea typeface="Calibri" panose="020F0502020204030204" pitchFamily="34" charset="0"/>
                <a:cs typeface="Times New Roman"/>
              </a:rPr>
              <a:t>“</a:t>
            </a:r>
            <a:r>
              <a:rPr lang="en-US" sz="5600" i="1" dirty="0">
                <a:solidFill>
                  <a:srgbClr val="000000"/>
                </a:solidFill>
                <a:effectLst/>
                <a:ea typeface="Calibri" panose="020F0502020204030204" pitchFamily="34" charset="0"/>
              </a:rPr>
              <a:t>They won't just like leave you, they'll like continue helping.</a:t>
            </a:r>
            <a:r>
              <a:rPr lang="en-GB" sz="5600" i="1" dirty="0">
                <a:solidFill>
                  <a:srgbClr val="000000"/>
                </a:solidFill>
                <a:ea typeface="Calibri" panose="020F0502020204030204" pitchFamily="34" charset="0"/>
              </a:rPr>
              <a:t>”</a:t>
            </a:r>
            <a:endParaRPr lang="en-GB" sz="5600" i="1" dirty="0">
              <a:effectLst/>
              <a:ea typeface="Calibri" panose="020F0502020204030204" pitchFamily="34" charset="0"/>
              <a:cs typeface="Times New Roman"/>
            </a:endParaRPr>
          </a:p>
        </p:txBody>
      </p:sp>
      <p:sp>
        <p:nvSpPr>
          <p:cNvPr id="21"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A6F4546-BB2C-7CC6-E27B-CF67F6709438}"/>
              </a:ext>
            </a:extLst>
          </p:cNvPr>
          <p:cNvPicPr>
            <a:picLocks noChangeAspect="1"/>
          </p:cNvPicPr>
          <p:nvPr/>
        </p:nvPicPr>
        <p:blipFill>
          <a:blip r:embed="rId2"/>
          <a:stretch>
            <a:fillRect/>
          </a:stretch>
        </p:blipFill>
        <p:spPr>
          <a:xfrm>
            <a:off x="5714954" y="5797204"/>
            <a:ext cx="1066892" cy="1060796"/>
          </a:xfrm>
          <a:prstGeom prst="rect">
            <a:avLst/>
          </a:prstGeom>
        </p:spPr>
      </p:pic>
    </p:spTree>
    <p:extLst>
      <p:ext uri="{BB962C8B-B14F-4D97-AF65-F5344CB8AC3E}">
        <p14:creationId xmlns:p14="http://schemas.microsoft.com/office/powerpoint/2010/main" val="2777555276"/>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5F8FB9-93B9-4832-A062-85E1B6A5AFA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18B4F5C-7600-9B5E-9359-2879DC8DB681}"/>
              </a:ext>
            </a:extLst>
          </p:cNvPr>
          <p:cNvPicPr>
            <a:picLocks noChangeAspect="1"/>
          </p:cNvPicPr>
          <p:nvPr/>
        </p:nvPicPr>
        <p:blipFill rotWithShape="1">
          <a:blip r:embed="rId2"/>
          <a:srcRect l="6783" r="6910"/>
          <a:stretch/>
        </p:blipFill>
        <p:spPr>
          <a:xfrm>
            <a:off x="1669474" y="10"/>
            <a:ext cx="10522527" cy="6857990"/>
          </a:xfrm>
          <a:custGeom>
            <a:avLst/>
            <a:gdLst/>
            <a:ahLst/>
            <a:cxnLst/>
            <a:rect l="l" t="t" r="r" b="b"/>
            <a:pathLst>
              <a:path w="10522527" h="6858000">
                <a:moveTo>
                  <a:pt x="2882142" y="0"/>
                </a:moveTo>
                <a:lnTo>
                  <a:pt x="10522527" y="0"/>
                </a:lnTo>
                <a:lnTo>
                  <a:pt x="10522527" y="6858000"/>
                </a:lnTo>
                <a:lnTo>
                  <a:pt x="80697" y="6858000"/>
                </a:lnTo>
                <a:lnTo>
                  <a:pt x="37339" y="6516785"/>
                </a:lnTo>
                <a:cubicBezTo>
                  <a:pt x="12648" y="6273664"/>
                  <a:pt x="0" y="6026982"/>
                  <a:pt x="0" y="5777347"/>
                </a:cubicBezTo>
                <a:cubicBezTo>
                  <a:pt x="0" y="3530630"/>
                  <a:pt x="1024495" y="1523197"/>
                  <a:pt x="2631803" y="196728"/>
                </a:cubicBezTo>
                <a:close/>
              </a:path>
            </a:pathLst>
          </a:custGeom>
        </p:spPr>
      </p:pic>
      <p:sp>
        <p:nvSpPr>
          <p:cNvPr id="9" name="Arc 8">
            <a:extLst>
              <a:ext uri="{FF2B5EF4-FFF2-40B4-BE49-F238E27FC236}">
                <a16:creationId xmlns:a16="http://schemas.microsoft.com/office/drawing/2014/main" id="{F37E8EB2-7BE0-4F3D-921C-F4E9C2C1492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7715">
            <a:off x="1108520" y="775849"/>
            <a:ext cx="2987899" cy="2987899"/>
          </a:xfrm>
          <a:prstGeom prst="arc">
            <a:avLst>
              <a:gd name="adj1" fmla="val 16200000"/>
              <a:gd name="adj2" fmla="val 2287352"/>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E77AE46B-A945-4A7E-9911-903176079D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742" y="5649686"/>
            <a:ext cx="546100" cy="5461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8553273"/>
      </p:ext>
    </p:extLst>
  </p:cSld>
  <p:clrMapOvr>
    <a:masterClrMapping/>
  </p:clrMapOvr>
</p:sld>
</file>

<file path=ppt/theme/theme1.xml><?xml version="1.0" encoding="utf-8"?>
<a:theme xmlns:a="http://schemas.openxmlformats.org/drawingml/2006/main" name="Office Theme">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16A0A92809A8849AA71C12EE996DA52" ma:contentTypeVersion="17" ma:contentTypeDescription="Create a new document." ma:contentTypeScope="" ma:versionID="25f57b26b16bf239f543de0331e2079d">
  <xsd:schema xmlns:xsd="http://www.w3.org/2001/XMLSchema" xmlns:xs="http://www.w3.org/2001/XMLSchema" xmlns:p="http://schemas.microsoft.com/office/2006/metadata/properties" xmlns:ns2="2997790d-997c-4d25-9ce7-d783805eef91" xmlns:ns3="60e42f3a-a651-4487-a526-ab739800bc88" targetNamespace="http://schemas.microsoft.com/office/2006/metadata/properties" ma:root="true" ma:fieldsID="c1eac22b4b3a73dd2b9e05af2678be37" ns2:_="" ns3:_="">
    <xsd:import namespace="2997790d-997c-4d25-9ce7-d783805eef91"/>
    <xsd:import namespace="60e42f3a-a651-4487-a526-ab739800bc8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97790d-997c-4d25-9ce7-d783805eef9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57ce94e-d1ff-47ca-a80f-b8a22fd3bc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0e42f3a-a651-4487-a526-ab739800bc8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4ef9acb-4da3-49b2-baad-7371b3903c87}" ma:internalName="TaxCatchAll" ma:showField="CatchAllData" ma:web="60e42f3a-a651-4487-a526-ab739800bc8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60e42f3a-a651-4487-a526-ab739800bc88" xsi:nil="true"/>
    <lcf76f155ced4ddcb4097134ff3c332f xmlns="2997790d-997c-4d25-9ce7-d783805eef91">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DA2FB00-7B68-47A2-996A-FE2A9FCF2A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97790d-997c-4d25-9ce7-d783805eef91"/>
    <ds:schemaRef ds:uri="60e42f3a-a651-4487-a526-ab739800bc8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9DE3958-6B97-434E-B76D-AC90FC29CE61}">
  <ds:schemaRefs>
    <ds:schemaRef ds:uri="http://www.w3.org/XML/1998/namespace"/>
    <ds:schemaRef ds:uri="60e42f3a-a651-4487-a526-ab739800bc88"/>
    <ds:schemaRef ds:uri="2997790d-997c-4d25-9ce7-d783805eef91"/>
    <ds:schemaRef ds:uri="http://purl.org/dc/dcmitype/"/>
    <ds:schemaRef ds:uri="http://purl.org/dc/terms/"/>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EA3DDA69-46EE-4417-900A-2E9364F7B05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2816</TotalTime>
  <Words>442</Words>
  <Application>Microsoft Office PowerPoint</Application>
  <PresentationFormat>Widescreen</PresentationFormat>
  <Paragraphs>35</Paragraphs>
  <Slides>18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Times New Roman</vt:lpstr>
      <vt:lpstr>Office Theme</vt:lpstr>
      <vt:lpstr> Mount Carmel RC Primary School Award Ceremony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CONGRATULATIONS,  Mount Carmel!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Moynihan</dc:creator>
  <cp:lastModifiedBy>K Seaborn</cp:lastModifiedBy>
  <cp:revision>11</cp:revision>
  <dcterms:created xsi:type="dcterms:W3CDTF">2022-09-14T09:33:02Z</dcterms:created>
  <dcterms:modified xsi:type="dcterms:W3CDTF">2024-01-19T13:43:14Z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0x010100316A0A92809A8849AA71C12EE996DA52</vt:lpwstr>
  </property>
  <property fmtid="{D5CDD505-2E9C-101B-9397-08002B2CF9AE}" pid="3" name="MediaServiceImageTags">
    <vt:lpwstr/>
  </property>
</Properties>
</file>