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theme/themeOverride12.xml" ContentType="application/vnd.openxmlformats-officedocument.themeOverride+xml"/>
  <Override PartName="/ppt/notesSlides/notesSlide12.xml" ContentType="application/vnd.openxmlformats-officedocument.presentationml.notesSlide+xml"/>
  <Override PartName="/ppt/theme/themeOverride13.xml" ContentType="application/vnd.openxmlformats-officedocument.themeOverride+xml"/>
  <Override PartName="/ppt/notesSlides/notesSlide13.xml" ContentType="application/vnd.openxmlformats-officedocument.presentationml.notesSlide+xml"/>
  <Override PartName="/ppt/theme/themeOverride14.xml" ContentType="application/vnd.openxmlformats-officedocument.themeOverride+xml"/>
  <Override PartName="/ppt/notesSlides/notesSlide14.xml" ContentType="application/vnd.openxmlformats-officedocument.presentationml.notesSlide+xml"/>
  <Override PartName="/ppt/theme/themeOverride15.xml" ContentType="application/vnd.openxmlformats-officedocument.themeOverride+xml"/>
  <Override PartName="/ppt/notesSlides/notesSlide15.xml" ContentType="application/vnd.openxmlformats-officedocument.presentationml.notesSlide+xml"/>
  <Override PartName="/ppt/theme/themeOverride16.xml" ContentType="application/vnd.openxmlformats-officedocument.themeOverride+xml"/>
  <Override PartName="/ppt/notesSlides/notesSlide16.xml" ContentType="application/vnd.openxmlformats-officedocument.presentationml.notesSlide+xml"/>
  <Override PartName="/ppt/theme/themeOverride17.xml" ContentType="application/vnd.openxmlformats-officedocument.themeOverride+xml"/>
  <Override PartName="/ppt/notesSlides/notesSlide17.xml" ContentType="application/vnd.openxmlformats-officedocument.presentationml.notesSlide+xml"/>
  <Override PartName="/ppt/theme/themeOverride18.xml" ContentType="application/vnd.openxmlformats-officedocument.themeOverride+xml"/>
  <Override PartName="/ppt/notesSlides/notesSlide18.xml" ContentType="application/vnd.openxmlformats-officedocument.presentationml.notesSlide+xml"/>
  <Override PartName="/ppt/theme/themeOverride19.xml" ContentType="application/vnd.openxmlformats-officedocument.themeOverride+xml"/>
  <Override PartName="/ppt/notesSlides/notesSlide19.xml" ContentType="application/vnd.openxmlformats-officedocument.presentationml.notesSlide+xml"/>
  <Override PartName="/ppt/theme/themeOverride20.xml" ContentType="application/vnd.openxmlformats-officedocument.themeOverride+xml"/>
  <Override PartName="/ppt/notesSlides/notesSlide20.xml" ContentType="application/vnd.openxmlformats-officedocument.presentationml.notesSlide+xml"/>
  <Override PartName="/ppt/theme/themeOverride21.xml" ContentType="application/vnd.openxmlformats-officedocument.themeOverr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4"/>
  </p:sldMasterIdLst>
  <p:notesMasterIdLst>
    <p:notesMasterId r:id="rId27"/>
  </p:notesMasterIdLst>
  <p:handoutMasterIdLst>
    <p:handoutMasterId r:id="rId28"/>
  </p:handoutMasterIdLst>
  <p:sldIdLst>
    <p:sldId id="256" r:id="rId5"/>
    <p:sldId id="334" r:id="rId6"/>
    <p:sldId id="314" r:id="rId7"/>
    <p:sldId id="310" r:id="rId8"/>
    <p:sldId id="337" r:id="rId9"/>
    <p:sldId id="340" r:id="rId10"/>
    <p:sldId id="316" r:id="rId11"/>
    <p:sldId id="317" r:id="rId12"/>
    <p:sldId id="321" r:id="rId13"/>
    <p:sldId id="318" r:id="rId14"/>
    <p:sldId id="319" r:id="rId15"/>
    <p:sldId id="320" r:id="rId16"/>
    <p:sldId id="323" r:id="rId17"/>
    <p:sldId id="324" r:id="rId18"/>
    <p:sldId id="325" r:id="rId19"/>
    <p:sldId id="326" r:id="rId20"/>
    <p:sldId id="327" r:id="rId21"/>
    <p:sldId id="328" r:id="rId22"/>
    <p:sldId id="330" r:id="rId23"/>
    <p:sldId id="332" r:id="rId24"/>
    <p:sldId id="333" r:id="rId25"/>
    <p:sldId id="339" r:id="rId26"/>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7E3"/>
    <a:srgbClr val="1414F8"/>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581" autoAdjust="0"/>
  </p:normalViewPr>
  <p:slideViewPr>
    <p:cSldViewPr>
      <p:cViewPr varScale="1">
        <p:scale>
          <a:sx n="73" d="100"/>
          <a:sy n="73" d="100"/>
        </p:scale>
        <p:origin x="113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F7D45609-E834-484A-93DE-7CA35D7DE77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GB" dirty="0"/>
          </a:p>
        </p:txBody>
      </p:sp>
      <p:sp>
        <p:nvSpPr>
          <p:cNvPr id="55299" name="Rectangle 3">
            <a:extLst>
              <a:ext uri="{FF2B5EF4-FFF2-40B4-BE49-F238E27FC236}">
                <a16:creationId xmlns:a16="http://schemas.microsoft.com/office/drawing/2014/main" id="{A90BE34D-911D-4996-A83C-E1F2433597A5}"/>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dirty="0"/>
          </a:p>
        </p:txBody>
      </p:sp>
      <p:sp>
        <p:nvSpPr>
          <p:cNvPr id="55300" name="Rectangle 4">
            <a:extLst>
              <a:ext uri="{FF2B5EF4-FFF2-40B4-BE49-F238E27FC236}">
                <a16:creationId xmlns:a16="http://schemas.microsoft.com/office/drawing/2014/main" id="{21B90AE1-E039-4A60-8F8F-ADBDF2DA743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GB" dirty="0"/>
          </a:p>
        </p:txBody>
      </p:sp>
      <p:sp>
        <p:nvSpPr>
          <p:cNvPr id="55301" name="Rectangle 5">
            <a:extLst>
              <a:ext uri="{FF2B5EF4-FFF2-40B4-BE49-F238E27FC236}">
                <a16:creationId xmlns:a16="http://schemas.microsoft.com/office/drawing/2014/main" id="{9783F000-F4BC-487A-8B25-0A6ECFE23F4C}"/>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50878E9-8C49-4E22-B26A-2EDDC667E58A}"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D31749-4B25-4A2A-BA50-4107CF2B3C4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omic Sans MS" pitchFamily="66" charset="0"/>
                <a:cs typeface="Arial" charset="0"/>
              </a:defRPr>
            </a:lvl1pPr>
          </a:lstStyle>
          <a:p>
            <a:pPr>
              <a:defRPr/>
            </a:pPr>
            <a:endParaRPr lang="en-GB" dirty="0"/>
          </a:p>
        </p:txBody>
      </p:sp>
      <p:sp>
        <p:nvSpPr>
          <p:cNvPr id="3" name="Date Placeholder 2">
            <a:extLst>
              <a:ext uri="{FF2B5EF4-FFF2-40B4-BE49-F238E27FC236}">
                <a16:creationId xmlns:a16="http://schemas.microsoft.com/office/drawing/2014/main" id="{99979D14-40C7-48F9-8D47-B30F331CC42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Comic Sans MS" pitchFamily="66" charset="0"/>
                <a:cs typeface="Arial" charset="0"/>
              </a:defRPr>
            </a:lvl1pPr>
          </a:lstStyle>
          <a:p>
            <a:pPr>
              <a:defRPr/>
            </a:pPr>
            <a:fld id="{F1F5C27C-62EE-4FF3-B4AA-A7AC8C6F4042}" type="datetimeFigureOut">
              <a:rPr lang="en-US"/>
              <a:pPr>
                <a:defRPr/>
              </a:pPr>
              <a:t>6/23/2026</a:t>
            </a:fld>
            <a:endParaRPr lang="en-GB" dirty="0"/>
          </a:p>
        </p:txBody>
      </p:sp>
      <p:sp>
        <p:nvSpPr>
          <p:cNvPr id="4" name="Slide Image Placeholder 3">
            <a:extLst>
              <a:ext uri="{FF2B5EF4-FFF2-40B4-BE49-F238E27FC236}">
                <a16:creationId xmlns:a16="http://schemas.microsoft.com/office/drawing/2014/main" id="{3E78168D-D975-4DD7-A9CC-F0D70100AF1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2DB26840-3829-44CD-991A-0920CE78528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682B2F43-5C9E-4D90-859C-335D4AFE58E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omic Sans MS" pitchFamily="66" charset="0"/>
                <a:cs typeface="Arial" charset="0"/>
              </a:defRPr>
            </a:lvl1pPr>
          </a:lstStyle>
          <a:p>
            <a:pPr>
              <a:defRPr/>
            </a:pPr>
            <a:endParaRPr lang="en-GB" dirty="0"/>
          </a:p>
        </p:txBody>
      </p:sp>
      <p:sp>
        <p:nvSpPr>
          <p:cNvPr id="7" name="Slide Number Placeholder 6">
            <a:extLst>
              <a:ext uri="{FF2B5EF4-FFF2-40B4-BE49-F238E27FC236}">
                <a16:creationId xmlns:a16="http://schemas.microsoft.com/office/drawing/2014/main" id="{150BDB62-90A7-45E8-A752-E79F92D6782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omic Sans MS" panose="030F0702030302020204" pitchFamily="66" charset="0"/>
              </a:defRPr>
            </a:lvl1pPr>
          </a:lstStyle>
          <a:p>
            <a:pPr>
              <a:defRPr/>
            </a:pPr>
            <a:fld id="{1B0B01FC-B29C-4FB5-9D34-559DCBA62EFB}"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a:t>
            </a:fld>
            <a:endParaRPr lang="en-GB" altLang="en-US" dirty="0"/>
          </a:p>
        </p:txBody>
      </p:sp>
    </p:spTree>
    <p:extLst>
      <p:ext uri="{BB962C8B-B14F-4D97-AF65-F5344CB8AC3E}">
        <p14:creationId xmlns:p14="http://schemas.microsoft.com/office/powerpoint/2010/main" val="1560635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10</a:t>
            </a:fld>
            <a:endParaRPr lang="en-GB" altLang="en-US" dirty="0"/>
          </a:p>
        </p:txBody>
      </p:sp>
    </p:spTree>
    <p:extLst>
      <p:ext uri="{BB962C8B-B14F-4D97-AF65-F5344CB8AC3E}">
        <p14:creationId xmlns:p14="http://schemas.microsoft.com/office/powerpoint/2010/main" val="825361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11</a:t>
            </a:fld>
            <a:endParaRPr lang="en-GB" altLang="en-US" dirty="0"/>
          </a:p>
        </p:txBody>
      </p:sp>
    </p:spTree>
    <p:extLst>
      <p:ext uri="{BB962C8B-B14F-4D97-AF65-F5344CB8AC3E}">
        <p14:creationId xmlns:p14="http://schemas.microsoft.com/office/powerpoint/2010/main" val="516488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12</a:t>
            </a:fld>
            <a:endParaRPr lang="en-GB" altLang="en-US" dirty="0"/>
          </a:p>
        </p:txBody>
      </p:sp>
    </p:spTree>
    <p:extLst>
      <p:ext uri="{BB962C8B-B14F-4D97-AF65-F5344CB8AC3E}">
        <p14:creationId xmlns:p14="http://schemas.microsoft.com/office/powerpoint/2010/main" val="3722090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13</a:t>
            </a:fld>
            <a:endParaRPr lang="en-GB" altLang="en-US" dirty="0"/>
          </a:p>
        </p:txBody>
      </p:sp>
    </p:spTree>
    <p:extLst>
      <p:ext uri="{BB962C8B-B14F-4D97-AF65-F5344CB8AC3E}">
        <p14:creationId xmlns:p14="http://schemas.microsoft.com/office/powerpoint/2010/main" val="2513072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14</a:t>
            </a:fld>
            <a:endParaRPr lang="en-GB" altLang="en-US" dirty="0"/>
          </a:p>
        </p:txBody>
      </p:sp>
    </p:spTree>
    <p:extLst>
      <p:ext uri="{BB962C8B-B14F-4D97-AF65-F5344CB8AC3E}">
        <p14:creationId xmlns:p14="http://schemas.microsoft.com/office/powerpoint/2010/main" val="1388779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15</a:t>
            </a:fld>
            <a:endParaRPr lang="en-GB" altLang="en-US" dirty="0"/>
          </a:p>
        </p:txBody>
      </p:sp>
    </p:spTree>
    <p:extLst>
      <p:ext uri="{BB962C8B-B14F-4D97-AF65-F5344CB8AC3E}">
        <p14:creationId xmlns:p14="http://schemas.microsoft.com/office/powerpoint/2010/main" val="3722993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16</a:t>
            </a:fld>
            <a:endParaRPr lang="en-GB" altLang="en-US" dirty="0"/>
          </a:p>
        </p:txBody>
      </p:sp>
    </p:spTree>
    <p:extLst>
      <p:ext uri="{BB962C8B-B14F-4D97-AF65-F5344CB8AC3E}">
        <p14:creationId xmlns:p14="http://schemas.microsoft.com/office/powerpoint/2010/main" val="2598079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17</a:t>
            </a:fld>
            <a:endParaRPr lang="en-GB" altLang="en-US" dirty="0"/>
          </a:p>
        </p:txBody>
      </p:sp>
    </p:spTree>
    <p:extLst>
      <p:ext uri="{BB962C8B-B14F-4D97-AF65-F5344CB8AC3E}">
        <p14:creationId xmlns:p14="http://schemas.microsoft.com/office/powerpoint/2010/main" val="326235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18</a:t>
            </a:fld>
            <a:endParaRPr lang="en-GB" altLang="en-US" dirty="0"/>
          </a:p>
        </p:txBody>
      </p:sp>
    </p:spTree>
    <p:extLst>
      <p:ext uri="{BB962C8B-B14F-4D97-AF65-F5344CB8AC3E}">
        <p14:creationId xmlns:p14="http://schemas.microsoft.com/office/powerpoint/2010/main" val="280803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19</a:t>
            </a:fld>
            <a:endParaRPr lang="en-GB" altLang="en-US" dirty="0"/>
          </a:p>
        </p:txBody>
      </p:sp>
    </p:spTree>
    <p:extLst>
      <p:ext uri="{BB962C8B-B14F-4D97-AF65-F5344CB8AC3E}">
        <p14:creationId xmlns:p14="http://schemas.microsoft.com/office/powerpoint/2010/main" val="58388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a:t>
            </a:fld>
            <a:endParaRPr lang="en-GB" altLang="en-US" dirty="0"/>
          </a:p>
        </p:txBody>
      </p:sp>
    </p:spTree>
    <p:extLst>
      <p:ext uri="{BB962C8B-B14F-4D97-AF65-F5344CB8AC3E}">
        <p14:creationId xmlns:p14="http://schemas.microsoft.com/office/powerpoint/2010/main" val="2752339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20</a:t>
            </a:fld>
            <a:endParaRPr lang="en-GB" altLang="en-US" dirty="0"/>
          </a:p>
        </p:txBody>
      </p:sp>
    </p:spTree>
    <p:extLst>
      <p:ext uri="{BB962C8B-B14F-4D97-AF65-F5344CB8AC3E}">
        <p14:creationId xmlns:p14="http://schemas.microsoft.com/office/powerpoint/2010/main" val="40518437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21</a:t>
            </a:fld>
            <a:endParaRPr lang="en-GB" altLang="en-US" dirty="0"/>
          </a:p>
        </p:txBody>
      </p:sp>
    </p:spTree>
    <p:extLst>
      <p:ext uri="{BB962C8B-B14F-4D97-AF65-F5344CB8AC3E}">
        <p14:creationId xmlns:p14="http://schemas.microsoft.com/office/powerpoint/2010/main" val="1152004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3</a:t>
            </a:fld>
            <a:endParaRPr lang="en-GB" altLang="en-US" dirty="0"/>
          </a:p>
        </p:txBody>
      </p:sp>
    </p:spTree>
    <p:extLst>
      <p:ext uri="{BB962C8B-B14F-4D97-AF65-F5344CB8AC3E}">
        <p14:creationId xmlns:p14="http://schemas.microsoft.com/office/powerpoint/2010/main" val="2155626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4</a:t>
            </a:fld>
            <a:endParaRPr lang="en-GB" altLang="en-US" dirty="0"/>
          </a:p>
        </p:txBody>
      </p:sp>
    </p:spTree>
    <p:extLst>
      <p:ext uri="{BB962C8B-B14F-4D97-AF65-F5344CB8AC3E}">
        <p14:creationId xmlns:p14="http://schemas.microsoft.com/office/powerpoint/2010/main" val="2024386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5</a:t>
            </a:fld>
            <a:endParaRPr lang="en-GB" altLang="en-US" dirty="0"/>
          </a:p>
        </p:txBody>
      </p:sp>
    </p:spTree>
    <p:extLst>
      <p:ext uri="{BB962C8B-B14F-4D97-AF65-F5344CB8AC3E}">
        <p14:creationId xmlns:p14="http://schemas.microsoft.com/office/powerpoint/2010/main" val="2353789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B0B01FC-B29C-4FB5-9D34-559DCBA62EFB}" type="slidenum">
              <a:rPr kumimoji="0" lang="en-GB" altLang="en-US" sz="1200" b="0" i="0" u="none" strike="noStrike" kern="1200" cap="none" spc="0" normalizeH="0" baseline="0" noProof="0" smtClean="0">
                <a:ln>
                  <a:noFill/>
                </a:ln>
                <a:solidFill>
                  <a:prstClr val="black"/>
                </a:solidFill>
                <a:effectLst/>
                <a:uLnTx/>
                <a:uFillTx/>
                <a:latin typeface="Comic Sans MS" panose="030F0702030302020204" pitchFamily="66"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Arial" panose="020B0604020202020204" pitchFamily="34" charset="0"/>
            </a:endParaRPr>
          </a:p>
        </p:txBody>
      </p:sp>
    </p:spTree>
    <p:extLst>
      <p:ext uri="{BB962C8B-B14F-4D97-AF65-F5344CB8AC3E}">
        <p14:creationId xmlns:p14="http://schemas.microsoft.com/office/powerpoint/2010/main" val="4071163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7</a:t>
            </a:fld>
            <a:endParaRPr lang="en-GB" altLang="en-US" dirty="0"/>
          </a:p>
        </p:txBody>
      </p:sp>
    </p:spTree>
    <p:extLst>
      <p:ext uri="{BB962C8B-B14F-4D97-AF65-F5344CB8AC3E}">
        <p14:creationId xmlns:p14="http://schemas.microsoft.com/office/powerpoint/2010/main" val="1741914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8</a:t>
            </a:fld>
            <a:endParaRPr lang="en-GB" altLang="en-US" dirty="0"/>
          </a:p>
        </p:txBody>
      </p:sp>
    </p:spTree>
    <p:extLst>
      <p:ext uri="{BB962C8B-B14F-4D97-AF65-F5344CB8AC3E}">
        <p14:creationId xmlns:p14="http://schemas.microsoft.com/office/powerpoint/2010/main" val="2743463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9</a:t>
            </a:fld>
            <a:endParaRPr lang="en-GB" altLang="en-US" dirty="0"/>
          </a:p>
        </p:txBody>
      </p:sp>
    </p:spTree>
    <p:extLst>
      <p:ext uri="{BB962C8B-B14F-4D97-AF65-F5344CB8AC3E}">
        <p14:creationId xmlns:p14="http://schemas.microsoft.com/office/powerpoint/2010/main" val="511929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a:extLst>
              <a:ext uri="{FF2B5EF4-FFF2-40B4-BE49-F238E27FC236}">
                <a16:creationId xmlns:a16="http://schemas.microsoft.com/office/drawing/2014/main" id="{4552A210-E4E4-4C4B-908B-E7DD1D5F8EF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BB1DB1C4-F026-4446-AB57-F1F5702FBF9F}"/>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5803E52F-BD77-44F4-93F5-3C77E9F97E28}"/>
              </a:ext>
            </a:extLst>
          </p:cNvPr>
          <p:cNvSpPr>
            <a:spLocks noGrp="1" noChangeArrowheads="1"/>
          </p:cNvSpPr>
          <p:nvPr>
            <p:ph type="sldNum" sz="quarter" idx="12"/>
          </p:nvPr>
        </p:nvSpPr>
        <p:spPr>
          <a:ln/>
        </p:spPr>
        <p:txBody>
          <a:bodyPr/>
          <a:lstStyle>
            <a:lvl1pPr>
              <a:defRPr/>
            </a:lvl1pPr>
          </a:lstStyle>
          <a:p>
            <a:pPr>
              <a:defRPr/>
            </a:pPr>
            <a:fld id="{C1E4A904-2548-43CA-938C-BBB51455978E}" type="slidenum">
              <a:rPr lang="en-GB" altLang="en-US"/>
              <a:pPr>
                <a:defRPr/>
              </a:pPr>
              <a:t>‹#›</a:t>
            </a:fld>
            <a:endParaRPr lang="en-GB" altLang="en-US" dirty="0"/>
          </a:p>
        </p:txBody>
      </p:sp>
    </p:spTree>
    <p:extLst>
      <p:ext uri="{BB962C8B-B14F-4D97-AF65-F5344CB8AC3E}">
        <p14:creationId xmlns:p14="http://schemas.microsoft.com/office/powerpoint/2010/main" val="3487738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B13A108E-634F-403F-9630-05BE04AA3AB4}"/>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0E981764-8D69-4976-9BDA-DCCD198698EB}"/>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13A46B98-DD5B-4436-A12F-7A2872A980EE}"/>
              </a:ext>
            </a:extLst>
          </p:cNvPr>
          <p:cNvSpPr>
            <a:spLocks noGrp="1" noChangeArrowheads="1"/>
          </p:cNvSpPr>
          <p:nvPr>
            <p:ph type="sldNum" sz="quarter" idx="12"/>
          </p:nvPr>
        </p:nvSpPr>
        <p:spPr>
          <a:ln/>
        </p:spPr>
        <p:txBody>
          <a:bodyPr/>
          <a:lstStyle>
            <a:lvl1pPr>
              <a:defRPr/>
            </a:lvl1pPr>
          </a:lstStyle>
          <a:p>
            <a:pPr>
              <a:defRPr/>
            </a:pPr>
            <a:fld id="{08BC013A-57E9-473D-B331-597125139F29}" type="slidenum">
              <a:rPr lang="en-GB" altLang="en-US"/>
              <a:pPr>
                <a:defRPr/>
              </a:pPr>
              <a:t>‹#›</a:t>
            </a:fld>
            <a:endParaRPr lang="en-GB" altLang="en-US" dirty="0"/>
          </a:p>
        </p:txBody>
      </p:sp>
    </p:spTree>
    <p:extLst>
      <p:ext uri="{BB962C8B-B14F-4D97-AF65-F5344CB8AC3E}">
        <p14:creationId xmlns:p14="http://schemas.microsoft.com/office/powerpoint/2010/main" val="3732411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301B605C-36CC-4595-8649-3255A16C34E1}"/>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88CDD6AC-2167-4B67-8C1F-94B7AFA3721F}"/>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E9B837A4-1017-4960-B611-E7DDD16100E1}"/>
              </a:ext>
            </a:extLst>
          </p:cNvPr>
          <p:cNvSpPr>
            <a:spLocks noGrp="1" noChangeArrowheads="1"/>
          </p:cNvSpPr>
          <p:nvPr>
            <p:ph type="sldNum" sz="quarter" idx="12"/>
          </p:nvPr>
        </p:nvSpPr>
        <p:spPr>
          <a:ln/>
        </p:spPr>
        <p:txBody>
          <a:bodyPr/>
          <a:lstStyle>
            <a:lvl1pPr>
              <a:defRPr/>
            </a:lvl1pPr>
          </a:lstStyle>
          <a:p>
            <a:pPr>
              <a:defRPr/>
            </a:pPr>
            <a:fld id="{D19E13B5-DB6E-4AEB-98E4-F40966328CB4}" type="slidenum">
              <a:rPr lang="en-GB" altLang="en-US"/>
              <a:pPr>
                <a:defRPr/>
              </a:pPr>
              <a:t>‹#›</a:t>
            </a:fld>
            <a:endParaRPr lang="en-GB" altLang="en-US" dirty="0"/>
          </a:p>
        </p:txBody>
      </p:sp>
    </p:spTree>
    <p:extLst>
      <p:ext uri="{BB962C8B-B14F-4D97-AF65-F5344CB8AC3E}">
        <p14:creationId xmlns:p14="http://schemas.microsoft.com/office/powerpoint/2010/main" val="201045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F5CFE91D-0651-443E-9F41-5EA72517C18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BC6FB160-55F1-46D2-A65B-CFEE864F8A1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58C99B21-7F5C-4D0E-A989-07E2ABB8E00D}"/>
              </a:ext>
            </a:extLst>
          </p:cNvPr>
          <p:cNvSpPr>
            <a:spLocks noGrp="1" noChangeArrowheads="1"/>
          </p:cNvSpPr>
          <p:nvPr>
            <p:ph type="sldNum" sz="quarter" idx="12"/>
          </p:nvPr>
        </p:nvSpPr>
        <p:spPr>
          <a:ln/>
        </p:spPr>
        <p:txBody>
          <a:bodyPr/>
          <a:lstStyle>
            <a:lvl1pPr>
              <a:defRPr/>
            </a:lvl1pPr>
          </a:lstStyle>
          <a:p>
            <a:pPr>
              <a:defRPr/>
            </a:pPr>
            <a:fld id="{B7E9F095-77F7-48F1-8EAD-B37A63344C98}" type="slidenum">
              <a:rPr lang="en-GB" altLang="en-US"/>
              <a:pPr>
                <a:defRPr/>
              </a:pPr>
              <a:t>‹#›</a:t>
            </a:fld>
            <a:endParaRPr lang="en-GB" altLang="en-US" dirty="0"/>
          </a:p>
        </p:txBody>
      </p:sp>
    </p:spTree>
    <p:extLst>
      <p:ext uri="{BB962C8B-B14F-4D97-AF65-F5344CB8AC3E}">
        <p14:creationId xmlns:p14="http://schemas.microsoft.com/office/powerpoint/2010/main" val="979042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a:extLst>
              <a:ext uri="{FF2B5EF4-FFF2-40B4-BE49-F238E27FC236}">
                <a16:creationId xmlns:a16="http://schemas.microsoft.com/office/drawing/2014/main" id="{F21394EB-7EA8-4F9C-8EA3-2EF7F2ADE4B7}"/>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10AA6F5A-E559-4F7B-B2CF-92F021CE3973}"/>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70764C7B-68EE-44DA-A632-7D424AEBE659}"/>
              </a:ext>
            </a:extLst>
          </p:cNvPr>
          <p:cNvSpPr>
            <a:spLocks noGrp="1" noChangeArrowheads="1"/>
          </p:cNvSpPr>
          <p:nvPr>
            <p:ph type="sldNum" sz="quarter" idx="12"/>
          </p:nvPr>
        </p:nvSpPr>
        <p:spPr>
          <a:ln/>
        </p:spPr>
        <p:txBody>
          <a:bodyPr/>
          <a:lstStyle>
            <a:lvl1pPr>
              <a:defRPr/>
            </a:lvl1pPr>
          </a:lstStyle>
          <a:p>
            <a:pPr>
              <a:defRPr/>
            </a:pPr>
            <a:fld id="{560CA912-4C03-475C-8C04-C78C403BF8EC}" type="slidenum">
              <a:rPr lang="en-GB" altLang="en-US"/>
              <a:pPr>
                <a:defRPr/>
              </a:pPr>
              <a:t>‹#›</a:t>
            </a:fld>
            <a:endParaRPr lang="en-GB" altLang="en-US" dirty="0"/>
          </a:p>
        </p:txBody>
      </p:sp>
    </p:spTree>
    <p:extLst>
      <p:ext uri="{BB962C8B-B14F-4D97-AF65-F5344CB8AC3E}">
        <p14:creationId xmlns:p14="http://schemas.microsoft.com/office/powerpoint/2010/main" val="73924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828800"/>
            <a:ext cx="3771900"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10100" y="1828800"/>
            <a:ext cx="3771900"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a:extLst>
              <a:ext uri="{FF2B5EF4-FFF2-40B4-BE49-F238E27FC236}">
                <a16:creationId xmlns:a16="http://schemas.microsoft.com/office/drawing/2014/main" id="{FF8420A5-E729-43D3-A130-9E8BF0B0E583}"/>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7D6B1D24-A6F1-4898-AB8F-0D0EFD4DC9FB}"/>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30B3423A-5138-4A06-B108-98BC35FEC5EE}"/>
              </a:ext>
            </a:extLst>
          </p:cNvPr>
          <p:cNvSpPr>
            <a:spLocks noGrp="1" noChangeArrowheads="1"/>
          </p:cNvSpPr>
          <p:nvPr>
            <p:ph type="sldNum" sz="quarter" idx="12"/>
          </p:nvPr>
        </p:nvSpPr>
        <p:spPr>
          <a:ln/>
        </p:spPr>
        <p:txBody>
          <a:bodyPr/>
          <a:lstStyle>
            <a:lvl1pPr>
              <a:defRPr/>
            </a:lvl1pPr>
          </a:lstStyle>
          <a:p>
            <a:pPr>
              <a:defRPr/>
            </a:pPr>
            <a:fld id="{F4022458-C9E5-4DA2-8EB2-4D47345AF423}" type="slidenum">
              <a:rPr lang="en-GB" altLang="en-US"/>
              <a:pPr>
                <a:defRPr/>
              </a:pPr>
              <a:t>‹#›</a:t>
            </a:fld>
            <a:endParaRPr lang="en-GB" altLang="en-US" dirty="0"/>
          </a:p>
        </p:txBody>
      </p:sp>
    </p:spTree>
    <p:extLst>
      <p:ext uri="{BB962C8B-B14F-4D97-AF65-F5344CB8AC3E}">
        <p14:creationId xmlns:p14="http://schemas.microsoft.com/office/powerpoint/2010/main" val="2473180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a:extLst>
              <a:ext uri="{FF2B5EF4-FFF2-40B4-BE49-F238E27FC236}">
                <a16:creationId xmlns:a16="http://schemas.microsoft.com/office/drawing/2014/main" id="{949E497C-202C-4A86-B0CD-4A41E498336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8" name="Rectangle 6">
            <a:extLst>
              <a:ext uri="{FF2B5EF4-FFF2-40B4-BE49-F238E27FC236}">
                <a16:creationId xmlns:a16="http://schemas.microsoft.com/office/drawing/2014/main" id="{4508AF5C-2229-49A6-9F5F-0BEEF90F773C}"/>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7">
            <a:extLst>
              <a:ext uri="{FF2B5EF4-FFF2-40B4-BE49-F238E27FC236}">
                <a16:creationId xmlns:a16="http://schemas.microsoft.com/office/drawing/2014/main" id="{8C09F2BE-D8BC-4FF8-9878-63C91880113C}"/>
              </a:ext>
            </a:extLst>
          </p:cNvPr>
          <p:cNvSpPr>
            <a:spLocks noGrp="1" noChangeArrowheads="1"/>
          </p:cNvSpPr>
          <p:nvPr>
            <p:ph type="sldNum" sz="quarter" idx="12"/>
          </p:nvPr>
        </p:nvSpPr>
        <p:spPr>
          <a:ln/>
        </p:spPr>
        <p:txBody>
          <a:bodyPr/>
          <a:lstStyle>
            <a:lvl1pPr>
              <a:defRPr/>
            </a:lvl1pPr>
          </a:lstStyle>
          <a:p>
            <a:pPr>
              <a:defRPr/>
            </a:pPr>
            <a:fld id="{49B68CBA-EBEF-4857-B4F7-1457A87A8492}" type="slidenum">
              <a:rPr lang="en-GB" altLang="en-US"/>
              <a:pPr>
                <a:defRPr/>
              </a:pPr>
              <a:t>‹#›</a:t>
            </a:fld>
            <a:endParaRPr lang="en-GB" altLang="en-US" dirty="0"/>
          </a:p>
        </p:txBody>
      </p:sp>
    </p:spTree>
    <p:extLst>
      <p:ext uri="{BB962C8B-B14F-4D97-AF65-F5344CB8AC3E}">
        <p14:creationId xmlns:p14="http://schemas.microsoft.com/office/powerpoint/2010/main" val="231551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a:extLst>
              <a:ext uri="{FF2B5EF4-FFF2-40B4-BE49-F238E27FC236}">
                <a16:creationId xmlns:a16="http://schemas.microsoft.com/office/drawing/2014/main" id="{742D7750-BC5A-4540-9C02-1C6615C34324}"/>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4" name="Rectangle 6">
            <a:extLst>
              <a:ext uri="{FF2B5EF4-FFF2-40B4-BE49-F238E27FC236}">
                <a16:creationId xmlns:a16="http://schemas.microsoft.com/office/drawing/2014/main" id="{1113EBAA-841F-4E99-BBA6-ABE002CDAEF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7">
            <a:extLst>
              <a:ext uri="{FF2B5EF4-FFF2-40B4-BE49-F238E27FC236}">
                <a16:creationId xmlns:a16="http://schemas.microsoft.com/office/drawing/2014/main" id="{D0B8D4B9-4F1F-42D1-BB26-D045718C082E}"/>
              </a:ext>
            </a:extLst>
          </p:cNvPr>
          <p:cNvSpPr>
            <a:spLocks noGrp="1" noChangeArrowheads="1"/>
          </p:cNvSpPr>
          <p:nvPr>
            <p:ph type="sldNum" sz="quarter" idx="12"/>
          </p:nvPr>
        </p:nvSpPr>
        <p:spPr>
          <a:ln/>
        </p:spPr>
        <p:txBody>
          <a:bodyPr/>
          <a:lstStyle>
            <a:lvl1pPr>
              <a:defRPr/>
            </a:lvl1pPr>
          </a:lstStyle>
          <a:p>
            <a:pPr>
              <a:defRPr/>
            </a:pPr>
            <a:fld id="{F3005742-9113-444E-894E-443BFDBFFB69}" type="slidenum">
              <a:rPr lang="en-GB" altLang="en-US"/>
              <a:pPr>
                <a:defRPr/>
              </a:pPr>
              <a:t>‹#›</a:t>
            </a:fld>
            <a:endParaRPr lang="en-GB" altLang="en-US" dirty="0"/>
          </a:p>
        </p:txBody>
      </p:sp>
    </p:spTree>
    <p:extLst>
      <p:ext uri="{BB962C8B-B14F-4D97-AF65-F5344CB8AC3E}">
        <p14:creationId xmlns:p14="http://schemas.microsoft.com/office/powerpoint/2010/main" val="397098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5F9980C-2D08-4E88-B834-956F34F10123}"/>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3" name="Rectangle 6">
            <a:extLst>
              <a:ext uri="{FF2B5EF4-FFF2-40B4-BE49-F238E27FC236}">
                <a16:creationId xmlns:a16="http://schemas.microsoft.com/office/drawing/2014/main" id="{CC119328-0EAA-48D1-940B-1DA77870B39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7">
            <a:extLst>
              <a:ext uri="{FF2B5EF4-FFF2-40B4-BE49-F238E27FC236}">
                <a16:creationId xmlns:a16="http://schemas.microsoft.com/office/drawing/2014/main" id="{255E020F-91FC-43D3-9E30-8DA960669BB8}"/>
              </a:ext>
            </a:extLst>
          </p:cNvPr>
          <p:cNvSpPr>
            <a:spLocks noGrp="1" noChangeArrowheads="1"/>
          </p:cNvSpPr>
          <p:nvPr>
            <p:ph type="sldNum" sz="quarter" idx="12"/>
          </p:nvPr>
        </p:nvSpPr>
        <p:spPr>
          <a:ln/>
        </p:spPr>
        <p:txBody>
          <a:bodyPr/>
          <a:lstStyle>
            <a:lvl1pPr>
              <a:defRPr/>
            </a:lvl1pPr>
          </a:lstStyle>
          <a:p>
            <a:pPr>
              <a:defRPr/>
            </a:pPr>
            <a:fld id="{31A0C281-65E4-4780-8301-89FBD554FFBD}" type="slidenum">
              <a:rPr lang="en-GB" altLang="en-US"/>
              <a:pPr>
                <a:defRPr/>
              </a:pPr>
              <a:t>‹#›</a:t>
            </a:fld>
            <a:endParaRPr lang="en-GB" altLang="en-US" dirty="0"/>
          </a:p>
        </p:txBody>
      </p:sp>
    </p:spTree>
    <p:extLst>
      <p:ext uri="{BB962C8B-B14F-4D97-AF65-F5344CB8AC3E}">
        <p14:creationId xmlns:p14="http://schemas.microsoft.com/office/powerpoint/2010/main" val="2361850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a:extLst>
              <a:ext uri="{FF2B5EF4-FFF2-40B4-BE49-F238E27FC236}">
                <a16:creationId xmlns:a16="http://schemas.microsoft.com/office/drawing/2014/main" id="{C628316F-6F3A-41A5-89B3-E09DF82AAD8B}"/>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668AD4D4-3CAD-41A0-B08A-FBCCC6F3C3AA}"/>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2200C95B-C075-4DAE-AFCC-FD11B7838D55}"/>
              </a:ext>
            </a:extLst>
          </p:cNvPr>
          <p:cNvSpPr>
            <a:spLocks noGrp="1" noChangeArrowheads="1"/>
          </p:cNvSpPr>
          <p:nvPr>
            <p:ph type="sldNum" sz="quarter" idx="12"/>
          </p:nvPr>
        </p:nvSpPr>
        <p:spPr>
          <a:ln/>
        </p:spPr>
        <p:txBody>
          <a:bodyPr/>
          <a:lstStyle>
            <a:lvl1pPr>
              <a:defRPr/>
            </a:lvl1pPr>
          </a:lstStyle>
          <a:p>
            <a:pPr>
              <a:defRPr/>
            </a:pPr>
            <a:fld id="{B55D686A-A430-4088-8102-4E2C23B74837}" type="slidenum">
              <a:rPr lang="en-GB" altLang="en-US"/>
              <a:pPr>
                <a:defRPr/>
              </a:pPr>
              <a:t>‹#›</a:t>
            </a:fld>
            <a:endParaRPr lang="en-GB" altLang="en-US" dirty="0"/>
          </a:p>
        </p:txBody>
      </p:sp>
    </p:spTree>
    <p:extLst>
      <p:ext uri="{BB962C8B-B14F-4D97-AF65-F5344CB8AC3E}">
        <p14:creationId xmlns:p14="http://schemas.microsoft.com/office/powerpoint/2010/main" val="340014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a:extLst>
              <a:ext uri="{FF2B5EF4-FFF2-40B4-BE49-F238E27FC236}">
                <a16:creationId xmlns:a16="http://schemas.microsoft.com/office/drawing/2014/main" id="{289B4C96-8CDE-417B-9C46-A62B7B3F23B9}"/>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1F3A18D7-7531-439D-AAC6-E2C967675191}"/>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5BABABFC-D9ED-4F1B-BCB0-C09623753A3C}"/>
              </a:ext>
            </a:extLst>
          </p:cNvPr>
          <p:cNvSpPr>
            <a:spLocks noGrp="1" noChangeArrowheads="1"/>
          </p:cNvSpPr>
          <p:nvPr>
            <p:ph type="sldNum" sz="quarter" idx="12"/>
          </p:nvPr>
        </p:nvSpPr>
        <p:spPr>
          <a:ln/>
        </p:spPr>
        <p:txBody>
          <a:bodyPr/>
          <a:lstStyle>
            <a:lvl1pPr>
              <a:defRPr/>
            </a:lvl1pPr>
          </a:lstStyle>
          <a:p>
            <a:pPr>
              <a:defRPr/>
            </a:pPr>
            <a:fld id="{DEACE3C2-245D-4184-B3E6-0F87465F864B}" type="slidenum">
              <a:rPr lang="en-GB" altLang="en-US"/>
              <a:pPr>
                <a:defRPr/>
              </a:pPr>
              <a:t>‹#›</a:t>
            </a:fld>
            <a:endParaRPr lang="en-GB" altLang="en-US" dirty="0"/>
          </a:p>
        </p:txBody>
      </p:sp>
    </p:spTree>
    <p:extLst>
      <p:ext uri="{BB962C8B-B14F-4D97-AF65-F5344CB8AC3E}">
        <p14:creationId xmlns:p14="http://schemas.microsoft.com/office/powerpoint/2010/main" val="382092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2">
            <a:extLst>
              <a:ext uri="{FF2B5EF4-FFF2-40B4-BE49-F238E27FC236}">
                <a16:creationId xmlns:a16="http://schemas.microsoft.com/office/drawing/2014/main" id="{F42482D3-734D-430E-91DF-88FD8952DD59}"/>
              </a:ext>
            </a:extLst>
          </p:cNvPr>
          <p:cNvSpPr>
            <a:spLocks/>
          </p:cNvSpPr>
          <p:nvPr/>
        </p:nvSpPr>
        <p:spPr bwMode="auto">
          <a:xfrm rot="-3172564">
            <a:off x="7777957" y="-15081"/>
            <a:ext cx="1162050" cy="2084387"/>
          </a:xfrm>
          <a:custGeom>
            <a:avLst/>
            <a:gdLst>
              <a:gd name="T0" fmla="*/ 2147483646 w 2903"/>
              <a:gd name="T1" fmla="*/ 2147483646 h 3686"/>
              <a:gd name="T2" fmla="*/ 2147483646 w 2903"/>
              <a:gd name="T3" fmla="*/ 2147483646 h 3686"/>
              <a:gd name="T4" fmla="*/ 2147483646 w 2903"/>
              <a:gd name="T5" fmla="*/ 0 h 3686"/>
              <a:gd name="T6" fmla="*/ 2147483646 w 2903"/>
              <a:gd name="T7" fmla="*/ 2147483646 h 3686"/>
              <a:gd name="T8" fmla="*/ 2147483646 w 2903"/>
              <a:gd name="T9" fmla="*/ 2147483646 h 3686"/>
              <a:gd name="T10" fmla="*/ 0 w 2903"/>
              <a:gd name="T11" fmla="*/ 2147483646 h 3686"/>
              <a:gd name="T12" fmla="*/ 2147483646 w 2903"/>
              <a:gd name="T13" fmla="*/ 2147483646 h 3686"/>
              <a:gd name="T14" fmla="*/ 2147483646 w 2903"/>
              <a:gd name="T15" fmla="*/ 2147483646 h 3686"/>
              <a:gd name="T16" fmla="*/ 2147483646 w 2903"/>
              <a:gd name="T17" fmla="*/ 2147483646 h 3686"/>
              <a:gd name="T18" fmla="*/ 2147483646 w 2903"/>
              <a:gd name="T19" fmla="*/ 2147483646 h 3686"/>
              <a:gd name="T20" fmla="*/ 2147483646 w 2903"/>
              <a:gd name="T21" fmla="*/ 214748364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7" name="Rectangle 3">
            <a:extLst>
              <a:ext uri="{FF2B5EF4-FFF2-40B4-BE49-F238E27FC236}">
                <a16:creationId xmlns:a16="http://schemas.microsoft.com/office/drawing/2014/main" id="{7B3902D9-859A-4143-B713-9BB3FB249514}"/>
              </a:ext>
            </a:extLst>
          </p:cNvPr>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a:extLst>
              <a:ext uri="{FF2B5EF4-FFF2-40B4-BE49-F238E27FC236}">
                <a16:creationId xmlns:a16="http://schemas.microsoft.com/office/drawing/2014/main" id="{1138C82F-D9D7-46AD-BDBA-D8382D4D96A5}"/>
              </a:ext>
            </a:extLst>
          </p:cNvPr>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a:extLst>
              <a:ext uri="{FF2B5EF4-FFF2-40B4-BE49-F238E27FC236}">
                <a16:creationId xmlns:a16="http://schemas.microsoft.com/office/drawing/2014/main" id="{3DD62735-D12F-417E-A9B6-A1270351FA01}"/>
              </a:ext>
            </a:extLst>
          </p:cNvPr>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cs typeface="+mn-cs"/>
              </a:defRPr>
            </a:lvl1pPr>
          </a:lstStyle>
          <a:p>
            <a:pPr>
              <a:defRPr/>
            </a:pPr>
            <a:endParaRPr lang="en-GB" dirty="0"/>
          </a:p>
        </p:txBody>
      </p:sp>
      <p:sp>
        <p:nvSpPr>
          <p:cNvPr id="4102" name="Rectangle 6">
            <a:extLst>
              <a:ext uri="{FF2B5EF4-FFF2-40B4-BE49-F238E27FC236}">
                <a16:creationId xmlns:a16="http://schemas.microsoft.com/office/drawing/2014/main" id="{A5E2680C-625B-4BCD-A4B0-9FD3C8197EC3}"/>
              </a:ext>
            </a:extLst>
          </p:cNvPr>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cs typeface="+mn-cs"/>
              </a:defRPr>
            </a:lvl1pPr>
          </a:lstStyle>
          <a:p>
            <a:pPr>
              <a:defRPr/>
            </a:pPr>
            <a:endParaRPr lang="en-GB" dirty="0"/>
          </a:p>
        </p:txBody>
      </p:sp>
      <p:sp>
        <p:nvSpPr>
          <p:cNvPr id="4103" name="Rectangle 7">
            <a:extLst>
              <a:ext uri="{FF2B5EF4-FFF2-40B4-BE49-F238E27FC236}">
                <a16:creationId xmlns:a16="http://schemas.microsoft.com/office/drawing/2014/main" id="{3C7D690B-BA3F-4FA9-8F87-7F612E9521C4}"/>
              </a:ext>
            </a:extLst>
          </p:cNvPr>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36140BC0-9C00-415D-9E56-A6C31B6E6068}" type="slidenum">
              <a:rPr lang="en-GB" altLang="en-US"/>
              <a:pPr>
                <a:defRPr/>
              </a:pPr>
              <a:t>‹#›</a:t>
            </a:fld>
            <a:endParaRPr lang="en-GB" altLang="en-US" dirty="0"/>
          </a:p>
        </p:txBody>
      </p:sp>
      <p:sp>
        <p:nvSpPr>
          <p:cNvPr id="1032" name="Freeform 8">
            <a:extLst>
              <a:ext uri="{FF2B5EF4-FFF2-40B4-BE49-F238E27FC236}">
                <a16:creationId xmlns:a16="http://schemas.microsoft.com/office/drawing/2014/main" id="{6FCE53C3-7477-4083-9759-10DF419BCF93}"/>
              </a:ext>
            </a:extLst>
          </p:cNvPr>
          <p:cNvSpPr>
            <a:spLocks/>
          </p:cNvSpPr>
          <p:nvPr/>
        </p:nvSpPr>
        <p:spPr bwMode="auto">
          <a:xfrm rot="-3172564">
            <a:off x="7865269" y="24607"/>
            <a:ext cx="1165225" cy="2097087"/>
          </a:xfrm>
          <a:custGeom>
            <a:avLst/>
            <a:gdLst>
              <a:gd name="T0" fmla="*/ 2147483646 w 2911"/>
              <a:gd name="T1" fmla="*/ 0 h 3703"/>
              <a:gd name="T2" fmla="*/ 2147483646 w 2911"/>
              <a:gd name="T3" fmla="*/ 2147483646 h 3703"/>
              <a:gd name="T4" fmla="*/ 2147483646 w 2911"/>
              <a:gd name="T5" fmla="*/ 2147483646 h 3703"/>
              <a:gd name="T6" fmla="*/ 0 w 2911"/>
              <a:gd name="T7" fmla="*/ 2147483646 h 3703"/>
              <a:gd name="T8" fmla="*/ 2147483646 w 2911"/>
              <a:gd name="T9" fmla="*/ 2147483646 h 3703"/>
              <a:gd name="T10" fmla="*/ 2147483646 w 2911"/>
              <a:gd name="T11" fmla="*/ 2147483646 h 3703"/>
              <a:gd name="T12" fmla="*/ 2147483646 w 2911"/>
              <a:gd name="T13" fmla="*/ 2147483646 h 3703"/>
              <a:gd name="T14" fmla="*/ 2147483646 w 2911"/>
              <a:gd name="T15" fmla="*/ 2147483646 h 3703"/>
              <a:gd name="T16" fmla="*/ 2147483646 w 2911"/>
              <a:gd name="T17" fmla="*/ 2147483646 h 3703"/>
              <a:gd name="T18" fmla="*/ 2147483646 w 2911"/>
              <a:gd name="T19" fmla="*/ 0 h 3703"/>
              <a:gd name="T20" fmla="*/ 2147483646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33" name="Freeform 9">
            <a:extLst>
              <a:ext uri="{FF2B5EF4-FFF2-40B4-BE49-F238E27FC236}">
                <a16:creationId xmlns:a16="http://schemas.microsoft.com/office/drawing/2014/main" id="{9C2D4750-8C77-40F9-AF61-DD15975E676E}"/>
              </a:ext>
            </a:extLst>
          </p:cNvPr>
          <p:cNvSpPr>
            <a:spLocks/>
          </p:cNvSpPr>
          <p:nvPr/>
        </p:nvSpPr>
        <p:spPr bwMode="auto">
          <a:xfrm rot="-3172564">
            <a:off x="7831138" y="192088"/>
            <a:ext cx="1025525" cy="1571625"/>
          </a:xfrm>
          <a:custGeom>
            <a:avLst/>
            <a:gdLst>
              <a:gd name="T0" fmla="*/ 0 w 2561"/>
              <a:gd name="T1" fmla="*/ 2147483646 h 2777"/>
              <a:gd name="T2" fmla="*/ 2147483646 w 2561"/>
              <a:gd name="T3" fmla="*/ 2147483646 h 2777"/>
              <a:gd name="T4" fmla="*/ 2147483646 w 2561"/>
              <a:gd name="T5" fmla="*/ 2147483646 h 2777"/>
              <a:gd name="T6" fmla="*/ 2147483646 w 2561"/>
              <a:gd name="T7" fmla="*/ 2147483646 h 2777"/>
              <a:gd name="T8" fmla="*/ 2147483646 w 2561"/>
              <a:gd name="T9" fmla="*/ 2147483646 h 2777"/>
              <a:gd name="T10" fmla="*/ 2147483646 w 2561"/>
              <a:gd name="T11" fmla="*/ 0 h 2777"/>
              <a:gd name="T12" fmla="*/ 0 w 2561"/>
              <a:gd name="T13" fmla="*/ 2147483646 h 2777"/>
              <a:gd name="T14" fmla="*/ 0 w 2561"/>
              <a:gd name="T15" fmla="*/ 2147483646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34" name="Group 10">
            <a:extLst>
              <a:ext uri="{FF2B5EF4-FFF2-40B4-BE49-F238E27FC236}">
                <a16:creationId xmlns:a16="http://schemas.microsoft.com/office/drawing/2014/main" id="{7103D2D4-2161-41CE-AB01-DA807188F2CE}"/>
              </a:ext>
            </a:extLst>
          </p:cNvPr>
          <p:cNvGrpSpPr>
            <a:grpSpLocks/>
          </p:cNvGrpSpPr>
          <p:nvPr/>
        </p:nvGrpSpPr>
        <p:grpSpPr bwMode="auto">
          <a:xfrm>
            <a:off x="7938" y="5540375"/>
            <a:ext cx="1784350" cy="1246188"/>
            <a:chOff x="5" y="3490"/>
            <a:chExt cx="1124" cy="785"/>
          </a:xfrm>
        </p:grpSpPr>
        <p:sp>
          <p:nvSpPr>
            <p:cNvPr id="1051" name="Freeform 11">
              <a:extLst>
                <a:ext uri="{FF2B5EF4-FFF2-40B4-BE49-F238E27FC236}">
                  <a16:creationId xmlns:a16="http://schemas.microsoft.com/office/drawing/2014/main" id="{33480F5D-F3A1-4E2E-97CA-06612934EC34}"/>
                </a:ext>
              </a:extLst>
            </p:cNvPr>
            <p:cNvSpPr>
              <a:spLocks/>
            </p:cNvSpPr>
            <p:nvPr userDrawn="1"/>
          </p:nvSpPr>
          <p:spPr bwMode="auto">
            <a:xfrm>
              <a:off x="24" y="3505"/>
              <a:ext cx="1089" cy="649"/>
            </a:xfrm>
            <a:custGeom>
              <a:avLst/>
              <a:gdLst>
                <a:gd name="T0" fmla="*/ 1 w 2177"/>
                <a:gd name="T1" fmla="*/ 1 h 1298"/>
                <a:gd name="T2" fmla="*/ 1 w 2177"/>
                <a:gd name="T3" fmla="*/ 1 h 1298"/>
                <a:gd name="T4" fmla="*/ 1 w 2177"/>
                <a:gd name="T5" fmla="*/ 1 h 1298"/>
                <a:gd name="T6" fmla="*/ 1 w 2177"/>
                <a:gd name="T7" fmla="*/ 1 h 1298"/>
                <a:gd name="T8" fmla="*/ 1 w 2177"/>
                <a:gd name="T9" fmla="*/ 1 h 1298"/>
                <a:gd name="T10" fmla="*/ 1 w 2177"/>
                <a:gd name="T11" fmla="*/ 1 h 1298"/>
                <a:gd name="T12" fmla="*/ 1 w 2177"/>
                <a:gd name="T13" fmla="*/ 1 h 1298"/>
                <a:gd name="T14" fmla="*/ 1 w 2177"/>
                <a:gd name="T15" fmla="*/ 1 h 1298"/>
                <a:gd name="T16" fmla="*/ 1 w 2177"/>
                <a:gd name="T17" fmla="*/ 0 h 1298"/>
                <a:gd name="T18" fmla="*/ 1 w 2177"/>
                <a:gd name="T19" fmla="*/ 1 h 1298"/>
                <a:gd name="T20" fmla="*/ 1 w 2177"/>
                <a:gd name="T21" fmla="*/ 1 h 1298"/>
                <a:gd name="T22" fmla="*/ 1 w 2177"/>
                <a:gd name="T23" fmla="*/ 1 h 1298"/>
                <a:gd name="T24" fmla="*/ 1 w 2177"/>
                <a:gd name="T25" fmla="*/ 1 h 1298"/>
                <a:gd name="T26" fmla="*/ 1 w 2177"/>
                <a:gd name="T27" fmla="*/ 1 h 1298"/>
                <a:gd name="T28" fmla="*/ 1 w 2177"/>
                <a:gd name="T29" fmla="*/ 1 h 1298"/>
                <a:gd name="T30" fmla="*/ 1 w 2177"/>
                <a:gd name="T31" fmla="*/ 1 h 1298"/>
                <a:gd name="T32" fmla="*/ 1 w 2177"/>
                <a:gd name="T33" fmla="*/ 1 h 1298"/>
                <a:gd name="T34" fmla="*/ 0 w 2177"/>
                <a:gd name="T35" fmla="*/ 1 h 1298"/>
                <a:gd name="T36" fmla="*/ 1 w 2177"/>
                <a:gd name="T37" fmla="*/ 1 h 1298"/>
                <a:gd name="T38" fmla="*/ 1 w 2177"/>
                <a:gd name="T39" fmla="*/ 1 h 1298"/>
                <a:gd name="T40" fmla="*/ 1 w 2177"/>
                <a:gd name="T41" fmla="*/ 1 h 1298"/>
                <a:gd name="T42" fmla="*/ 1 w 2177"/>
                <a:gd name="T43" fmla="*/ 1 h 1298"/>
                <a:gd name="T44" fmla="*/ 1 w 2177"/>
                <a:gd name="T45" fmla="*/ 1 h 1298"/>
                <a:gd name="T46" fmla="*/ 1 w 2177"/>
                <a:gd name="T47" fmla="*/ 1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2" name="Freeform 12">
              <a:extLst>
                <a:ext uri="{FF2B5EF4-FFF2-40B4-BE49-F238E27FC236}">
                  <a16:creationId xmlns:a16="http://schemas.microsoft.com/office/drawing/2014/main" id="{520CB2B4-416A-45B3-B630-E94134F4281C}"/>
                </a:ext>
              </a:extLst>
            </p:cNvPr>
            <p:cNvSpPr>
              <a:spLocks/>
            </p:cNvSpPr>
            <p:nvPr userDrawn="1"/>
          </p:nvSpPr>
          <p:spPr bwMode="auto">
            <a:xfrm>
              <a:off x="1022" y="3582"/>
              <a:ext cx="71" cy="129"/>
            </a:xfrm>
            <a:custGeom>
              <a:avLst/>
              <a:gdLst>
                <a:gd name="T0" fmla="*/ 0 w 143"/>
                <a:gd name="T1" fmla="*/ 1 h 258"/>
                <a:gd name="T2" fmla="*/ 0 w 143"/>
                <a:gd name="T3" fmla="*/ 0 h 258"/>
                <a:gd name="T4" fmla="*/ 0 w 143"/>
                <a:gd name="T5" fmla="*/ 1 h 258"/>
                <a:gd name="T6" fmla="*/ 0 w 143"/>
                <a:gd name="T7" fmla="*/ 1 h 258"/>
                <a:gd name="T8" fmla="*/ 0 w 143"/>
                <a:gd name="T9" fmla="*/ 1 h 258"/>
                <a:gd name="T10" fmla="*/ 0 w 143"/>
                <a:gd name="T11" fmla="*/ 1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3" name="Freeform 13">
              <a:extLst>
                <a:ext uri="{FF2B5EF4-FFF2-40B4-BE49-F238E27FC236}">
                  <a16:creationId xmlns:a16="http://schemas.microsoft.com/office/drawing/2014/main" id="{1EB81D95-BDA3-4641-8AFB-4950D2910B14}"/>
                </a:ext>
              </a:extLst>
            </p:cNvPr>
            <p:cNvSpPr>
              <a:spLocks/>
            </p:cNvSpPr>
            <p:nvPr userDrawn="1"/>
          </p:nvSpPr>
          <p:spPr bwMode="auto">
            <a:xfrm>
              <a:off x="20" y="3774"/>
              <a:ext cx="792" cy="410"/>
            </a:xfrm>
            <a:custGeom>
              <a:avLst/>
              <a:gdLst>
                <a:gd name="T0" fmla="*/ 0 w 1586"/>
                <a:gd name="T1" fmla="*/ 0 h 821"/>
                <a:gd name="T2" fmla="*/ 0 w 1586"/>
                <a:gd name="T3" fmla="*/ 0 h 821"/>
                <a:gd name="T4" fmla="*/ 0 w 1586"/>
                <a:gd name="T5" fmla="*/ 0 h 821"/>
                <a:gd name="T6" fmla="*/ 0 w 1586"/>
                <a:gd name="T7" fmla="*/ 0 h 821"/>
                <a:gd name="T8" fmla="*/ 0 w 1586"/>
                <a:gd name="T9" fmla="*/ 0 h 821"/>
                <a:gd name="T10" fmla="*/ 0 w 1586"/>
                <a:gd name="T11" fmla="*/ 0 h 821"/>
                <a:gd name="T12" fmla="*/ 0 w 1586"/>
                <a:gd name="T13" fmla="*/ 0 h 821"/>
                <a:gd name="T14" fmla="*/ 0 w 1586"/>
                <a:gd name="T15" fmla="*/ 0 h 821"/>
                <a:gd name="T16" fmla="*/ 0 w 1586"/>
                <a:gd name="T17" fmla="*/ 0 h 821"/>
                <a:gd name="T18" fmla="*/ 0 w 1586"/>
                <a:gd name="T19" fmla="*/ 0 h 821"/>
                <a:gd name="T20" fmla="*/ 0 w 1586"/>
                <a:gd name="T21" fmla="*/ 0 h 821"/>
                <a:gd name="T22" fmla="*/ 0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4" name="Freeform 14">
              <a:extLst>
                <a:ext uri="{FF2B5EF4-FFF2-40B4-BE49-F238E27FC236}">
                  <a16:creationId xmlns:a16="http://schemas.microsoft.com/office/drawing/2014/main" id="{43708948-CD6D-4DBB-8DC9-7EC7EE81C9B4}"/>
                </a:ext>
              </a:extLst>
            </p:cNvPr>
            <p:cNvSpPr>
              <a:spLocks/>
            </p:cNvSpPr>
            <p:nvPr userDrawn="1"/>
          </p:nvSpPr>
          <p:spPr bwMode="auto">
            <a:xfrm>
              <a:off x="129" y="3808"/>
              <a:ext cx="525" cy="374"/>
            </a:xfrm>
            <a:custGeom>
              <a:avLst/>
              <a:gdLst>
                <a:gd name="T0" fmla="*/ 0 w 1049"/>
                <a:gd name="T1" fmla="*/ 1 h 747"/>
                <a:gd name="T2" fmla="*/ 1 w 1049"/>
                <a:gd name="T3" fmla="*/ 1 h 747"/>
                <a:gd name="T4" fmla="*/ 1 w 1049"/>
                <a:gd name="T5" fmla="*/ 1 h 747"/>
                <a:gd name="T6" fmla="*/ 1 w 1049"/>
                <a:gd name="T7" fmla="*/ 1 h 747"/>
                <a:gd name="T8" fmla="*/ 1 w 1049"/>
                <a:gd name="T9" fmla="*/ 0 h 747"/>
                <a:gd name="T10" fmla="*/ 0 w 1049"/>
                <a:gd name="T11" fmla="*/ 1 h 747"/>
                <a:gd name="T12" fmla="*/ 0 w 1049"/>
                <a:gd name="T13" fmla="*/ 1 h 747"/>
                <a:gd name="T14" fmla="*/ 0 w 1049"/>
                <a:gd name="T15" fmla="*/ 1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5" name="Freeform 15">
              <a:extLst>
                <a:ext uri="{FF2B5EF4-FFF2-40B4-BE49-F238E27FC236}">
                  <a16:creationId xmlns:a16="http://schemas.microsoft.com/office/drawing/2014/main" id="{65B2B77A-4F32-47E7-8112-9099DC4C6226}"/>
                </a:ext>
              </a:extLst>
            </p:cNvPr>
            <p:cNvSpPr>
              <a:spLocks/>
            </p:cNvSpPr>
            <p:nvPr userDrawn="1"/>
          </p:nvSpPr>
          <p:spPr bwMode="auto">
            <a:xfrm>
              <a:off x="485" y="3532"/>
              <a:ext cx="135" cy="121"/>
            </a:xfrm>
            <a:custGeom>
              <a:avLst/>
              <a:gdLst>
                <a:gd name="T0" fmla="*/ 0 w 272"/>
                <a:gd name="T1" fmla="*/ 1 h 241"/>
                <a:gd name="T2" fmla="*/ 0 w 272"/>
                <a:gd name="T3" fmla="*/ 0 h 241"/>
                <a:gd name="T4" fmla="*/ 0 w 272"/>
                <a:gd name="T5" fmla="*/ 1 h 241"/>
                <a:gd name="T6" fmla="*/ 0 w 272"/>
                <a:gd name="T7" fmla="*/ 1 h 241"/>
                <a:gd name="T8" fmla="*/ 0 w 272"/>
                <a:gd name="T9" fmla="*/ 1 h 241"/>
                <a:gd name="T10" fmla="*/ 0 w 272"/>
                <a:gd name="T11" fmla="*/ 1 h 241"/>
                <a:gd name="T12" fmla="*/ 0 w 272"/>
                <a:gd name="T13" fmla="*/ 1 h 241"/>
                <a:gd name="T14" fmla="*/ 0 w 272"/>
                <a:gd name="T15" fmla="*/ 1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6" name="Freeform 16">
              <a:extLst>
                <a:ext uri="{FF2B5EF4-FFF2-40B4-BE49-F238E27FC236}">
                  <a16:creationId xmlns:a16="http://schemas.microsoft.com/office/drawing/2014/main" id="{38E47DEC-AD6C-48E2-BCD1-750AB0F881B4}"/>
                </a:ext>
              </a:extLst>
            </p:cNvPr>
            <p:cNvSpPr>
              <a:spLocks/>
            </p:cNvSpPr>
            <p:nvPr userDrawn="1"/>
          </p:nvSpPr>
          <p:spPr bwMode="auto">
            <a:xfrm>
              <a:off x="641" y="4163"/>
              <a:ext cx="76" cy="112"/>
            </a:xfrm>
            <a:custGeom>
              <a:avLst/>
              <a:gdLst>
                <a:gd name="T0" fmla="*/ 1 w 152"/>
                <a:gd name="T1" fmla="*/ 1 h 224"/>
                <a:gd name="T2" fmla="*/ 1 w 152"/>
                <a:gd name="T3" fmla="*/ 1 h 224"/>
                <a:gd name="T4" fmla="*/ 0 w 152"/>
                <a:gd name="T5" fmla="*/ 1 h 224"/>
                <a:gd name="T6" fmla="*/ 1 w 152"/>
                <a:gd name="T7" fmla="*/ 0 h 224"/>
                <a:gd name="T8" fmla="*/ 1 w 152"/>
                <a:gd name="T9" fmla="*/ 1 h 224"/>
                <a:gd name="T10" fmla="*/ 1 w 152"/>
                <a:gd name="T11" fmla="*/ 1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7" name="Freeform 17">
              <a:extLst>
                <a:ext uri="{FF2B5EF4-FFF2-40B4-BE49-F238E27FC236}">
                  <a16:creationId xmlns:a16="http://schemas.microsoft.com/office/drawing/2014/main" id="{0B648CD7-591F-455C-BEBE-1493B97674FB}"/>
                </a:ext>
              </a:extLst>
            </p:cNvPr>
            <p:cNvSpPr>
              <a:spLocks/>
            </p:cNvSpPr>
            <p:nvPr userDrawn="1"/>
          </p:nvSpPr>
          <p:spPr bwMode="auto">
            <a:xfrm>
              <a:off x="504" y="3607"/>
              <a:ext cx="193" cy="383"/>
            </a:xfrm>
            <a:custGeom>
              <a:avLst/>
              <a:gdLst>
                <a:gd name="T0" fmla="*/ 0 w 386"/>
                <a:gd name="T1" fmla="*/ 1 h 764"/>
                <a:gd name="T2" fmla="*/ 1 w 386"/>
                <a:gd name="T3" fmla="*/ 0 h 764"/>
                <a:gd name="T4" fmla="*/ 1 w 386"/>
                <a:gd name="T5" fmla="*/ 1 h 764"/>
                <a:gd name="T6" fmla="*/ 1 w 386"/>
                <a:gd name="T7" fmla="*/ 1 h 764"/>
                <a:gd name="T8" fmla="*/ 1 w 386"/>
                <a:gd name="T9" fmla="*/ 1 h 764"/>
                <a:gd name="T10" fmla="*/ 1 w 386"/>
                <a:gd name="T11" fmla="*/ 1 h 764"/>
                <a:gd name="T12" fmla="*/ 0 w 386"/>
                <a:gd name="T13" fmla="*/ 1 h 764"/>
                <a:gd name="T14" fmla="*/ 0 w 386"/>
                <a:gd name="T15" fmla="*/ 1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8" name="Freeform 18">
              <a:extLst>
                <a:ext uri="{FF2B5EF4-FFF2-40B4-BE49-F238E27FC236}">
                  <a16:creationId xmlns:a16="http://schemas.microsoft.com/office/drawing/2014/main" id="{486F64A7-FBDE-4922-BF43-E4B08A352EA8}"/>
                </a:ext>
              </a:extLst>
            </p:cNvPr>
            <p:cNvSpPr>
              <a:spLocks/>
            </p:cNvSpPr>
            <p:nvPr userDrawn="1"/>
          </p:nvSpPr>
          <p:spPr bwMode="auto">
            <a:xfrm>
              <a:off x="668" y="3590"/>
              <a:ext cx="364" cy="174"/>
            </a:xfrm>
            <a:custGeom>
              <a:avLst/>
              <a:gdLst>
                <a:gd name="T0" fmla="*/ 1 w 728"/>
                <a:gd name="T1" fmla="*/ 0 h 348"/>
                <a:gd name="T2" fmla="*/ 0 w 728"/>
                <a:gd name="T3" fmla="*/ 1 h 348"/>
                <a:gd name="T4" fmla="*/ 1 w 728"/>
                <a:gd name="T5" fmla="*/ 1 h 348"/>
                <a:gd name="T6" fmla="*/ 1 w 728"/>
                <a:gd name="T7" fmla="*/ 1 h 348"/>
                <a:gd name="T8" fmla="*/ 1 w 728"/>
                <a:gd name="T9" fmla="*/ 1 h 348"/>
                <a:gd name="T10" fmla="*/ 1 w 728"/>
                <a:gd name="T11" fmla="*/ 0 h 348"/>
                <a:gd name="T12" fmla="*/ 1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9" name="Freeform 19">
              <a:extLst>
                <a:ext uri="{FF2B5EF4-FFF2-40B4-BE49-F238E27FC236}">
                  <a16:creationId xmlns:a16="http://schemas.microsoft.com/office/drawing/2014/main" id="{12377818-A3C1-4863-A9A2-AA2A491C212D}"/>
                </a:ext>
              </a:extLst>
            </p:cNvPr>
            <p:cNvSpPr>
              <a:spLocks/>
            </p:cNvSpPr>
            <p:nvPr userDrawn="1"/>
          </p:nvSpPr>
          <p:spPr bwMode="auto">
            <a:xfrm>
              <a:off x="347" y="3693"/>
              <a:ext cx="156" cy="67"/>
            </a:xfrm>
            <a:custGeom>
              <a:avLst/>
              <a:gdLst>
                <a:gd name="T0" fmla="*/ 1 w 312"/>
                <a:gd name="T1" fmla="*/ 0 h 135"/>
                <a:gd name="T2" fmla="*/ 0 w 312"/>
                <a:gd name="T3" fmla="*/ 0 h 135"/>
                <a:gd name="T4" fmla="*/ 1 w 312"/>
                <a:gd name="T5" fmla="*/ 0 h 135"/>
                <a:gd name="T6" fmla="*/ 1 w 312"/>
                <a:gd name="T7" fmla="*/ 0 h 135"/>
                <a:gd name="T8" fmla="*/ 1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60" name="Group 20">
              <a:extLst>
                <a:ext uri="{FF2B5EF4-FFF2-40B4-BE49-F238E27FC236}">
                  <a16:creationId xmlns:a16="http://schemas.microsoft.com/office/drawing/2014/main" id="{657694B7-9E01-47A4-9BB9-3F782467A18B}"/>
                </a:ext>
              </a:extLst>
            </p:cNvPr>
            <p:cNvGrpSpPr>
              <a:grpSpLocks/>
            </p:cNvGrpSpPr>
            <p:nvPr userDrawn="1"/>
          </p:nvGrpSpPr>
          <p:grpSpPr bwMode="auto">
            <a:xfrm>
              <a:off x="5" y="3490"/>
              <a:ext cx="1124" cy="780"/>
              <a:chOff x="5" y="3490"/>
              <a:chExt cx="1124" cy="780"/>
            </a:xfrm>
          </p:grpSpPr>
          <p:grpSp>
            <p:nvGrpSpPr>
              <p:cNvPr id="1061" name="Group 21">
                <a:extLst>
                  <a:ext uri="{FF2B5EF4-FFF2-40B4-BE49-F238E27FC236}">
                    <a16:creationId xmlns:a16="http://schemas.microsoft.com/office/drawing/2014/main" id="{9F78CB19-FA3E-4AFD-B456-FD60DD11C442}"/>
                  </a:ext>
                </a:extLst>
              </p:cNvPr>
              <p:cNvGrpSpPr>
                <a:grpSpLocks/>
              </p:cNvGrpSpPr>
              <p:nvPr userDrawn="1"/>
            </p:nvGrpSpPr>
            <p:grpSpPr bwMode="auto">
              <a:xfrm>
                <a:off x="499" y="3562"/>
                <a:ext cx="548" cy="708"/>
                <a:chOff x="499" y="3562"/>
                <a:chExt cx="548" cy="708"/>
              </a:xfrm>
            </p:grpSpPr>
            <p:sp>
              <p:nvSpPr>
                <p:cNvPr id="1074" name="Freeform 22">
                  <a:extLst>
                    <a:ext uri="{FF2B5EF4-FFF2-40B4-BE49-F238E27FC236}">
                      <a16:creationId xmlns:a16="http://schemas.microsoft.com/office/drawing/2014/main" id="{5AE717B2-620D-4D30-A5DD-3740DA22176F}"/>
                    </a:ext>
                  </a:extLst>
                </p:cNvPr>
                <p:cNvSpPr>
                  <a:spLocks/>
                </p:cNvSpPr>
                <p:nvPr userDrawn="1"/>
              </p:nvSpPr>
              <p:spPr bwMode="auto">
                <a:xfrm>
                  <a:off x="499" y="3587"/>
                  <a:ext cx="157" cy="87"/>
                </a:xfrm>
                <a:custGeom>
                  <a:avLst/>
                  <a:gdLst>
                    <a:gd name="T0" fmla="*/ 0 w 313"/>
                    <a:gd name="T1" fmla="*/ 0 h 175"/>
                    <a:gd name="T2" fmla="*/ 1 w 313"/>
                    <a:gd name="T3" fmla="*/ 0 h 175"/>
                    <a:gd name="T4" fmla="*/ 1 w 313"/>
                    <a:gd name="T5" fmla="*/ 0 h 175"/>
                    <a:gd name="T6" fmla="*/ 1 w 313"/>
                    <a:gd name="T7" fmla="*/ 0 h 175"/>
                    <a:gd name="T8" fmla="*/ 1 w 313"/>
                    <a:gd name="T9" fmla="*/ 0 h 175"/>
                    <a:gd name="T10" fmla="*/ 1 w 313"/>
                    <a:gd name="T11" fmla="*/ 0 h 175"/>
                    <a:gd name="T12" fmla="*/ 1 w 313"/>
                    <a:gd name="T13" fmla="*/ 0 h 175"/>
                    <a:gd name="T14" fmla="*/ 1 w 313"/>
                    <a:gd name="T15" fmla="*/ 0 h 175"/>
                    <a:gd name="T16" fmla="*/ 0 w 313"/>
                    <a:gd name="T17" fmla="*/ 0 h 175"/>
                    <a:gd name="T18" fmla="*/ 0 w 313"/>
                    <a:gd name="T19" fmla="*/ 0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5" name="Freeform 23">
                  <a:extLst>
                    <a:ext uri="{FF2B5EF4-FFF2-40B4-BE49-F238E27FC236}">
                      <a16:creationId xmlns:a16="http://schemas.microsoft.com/office/drawing/2014/main" id="{F8B7C7E9-8C3F-4F5B-832A-38E3EE378338}"/>
                    </a:ext>
                  </a:extLst>
                </p:cNvPr>
                <p:cNvSpPr>
                  <a:spLocks/>
                </p:cNvSpPr>
                <p:nvPr userDrawn="1"/>
              </p:nvSpPr>
              <p:spPr bwMode="auto">
                <a:xfrm>
                  <a:off x="636" y="4137"/>
                  <a:ext cx="115" cy="133"/>
                </a:xfrm>
                <a:custGeom>
                  <a:avLst/>
                  <a:gdLst>
                    <a:gd name="T0" fmla="*/ 0 w 230"/>
                    <a:gd name="T1" fmla="*/ 1 h 266"/>
                    <a:gd name="T2" fmla="*/ 1 w 230"/>
                    <a:gd name="T3" fmla="*/ 1 h 266"/>
                    <a:gd name="T4" fmla="*/ 1 w 230"/>
                    <a:gd name="T5" fmla="*/ 1 h 266"/>
                    <a:gd name="T6" fmla="*/ 1 w 230"/>
                    <a:gd name="T7" fmla="*/ 1 h 266"/>
                    <a:gd name="T8" fmla="*/ 1 w 230"/>
                    <a:gd name="T9" fmla="*/ 0 h 266"/>
                    <a:gd name="T10" fmla="*/ 1 w 230"/>
                    <a:gd name="T11" fmla="*/ 1 h 266"/>
                    <a:gd name="T12" fmla="*/ 1 w 230"/>
                    <a:gd name="T13" fmla="*/ 1 h 266"/>
                    <a:gd name="T14" fmla="*/ 0 w 230"/>
                    <a:gd name="T15" fmla="*/ 1 h 266"/>
                    <a:gd name="T16" fmla="*/ 0 w 230"/>
                    <a:gd name="T17" fmla="*/ 1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6" name="Freeform 24">
                  <a:extLst>
                    <a:ext uri="{FF2B5EF4-FFF2-40B4-BE49-F238E27FC236}">
                      <a16:creationId xmlns:a16="http://schemas.microsoft.com/office/drawing/2014/main" id="{7D47E44E-44EA-4257-8A85-0A470692640D}"/>
                    </a:ext>
                  </a:extLst>
                </p:cNvPr>
                <p:cNvSpPr>
                  <a:spLocks/>
                </p:cNvSpPr>
                <p:nvPr userDrawn="1"/>
              </p:nvSpPr>
              <p:spPr bwMode="auto">
                <a:xfrm>
                  <a:off x="1004" y="3562"/>
                  <a:ext cx="43" cy="117"/>
                </a:xfrm>
                <a:custGeom>
                  <a:avLst/>
                  <a:gdLst>
                    <a:gd name="T0" fmla="*/ 0 w 87"/>
                    <a:gd name="T1" fmla="*/ 1 h 234"/>
                    <a:gd name="T2" fmla="*/ 0 w 87"/>
                    <a:gd name="T3" fmla="*/ 1 h 234"/>
                    <a:gd name="T4" fmla="*/ 0 w 87"/>
                    <a:gd name="T5" fmla="*/ 1 h 234"/>
                    <a:gd name="T6" fmla="*/ 0 w 87"/>
                    <a:gd name="T7" fmla="*/ 1 h 234"/>
                    <a:gd name="T8" fmla="*/ 0 w 87"/>
                    <a:gd name="T9" fmla="*/ 1 h 234"/>
                    <a:gd name="T10" fmla="*/ 0 w 87"/>
                    <a:gd name="T11" fmla="*/ 1 h 234"/>
                    <a:gd name="T12" fmla="*/ 0 w 87"/>
                    <a:gd name="T13" fmla="*/ 0 h 234"/>
                    <a:gd name="T14" fmla="*/ 0 w 87"/>
                    <a:gd name="T15" fmla="*/ 1 h 234"/>
                    <a:gd name="T16" fmla="*/ 0 w 87"/>
                    <a:gd name="T17" fmla="*/ 1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1062" name="Freeform 25">
                <a:extLst>
                  <a:ext uri="{FF2B5EF4-FFF2-40B4-BE49-F238E27FC236}">
                    <a16:creationId xmlns:a16="http://schemas.microsoft.com/office/drawing/2014/main" id="{D8BC3AC2-0472-4B15-A5CE-FF80117E9389}"/>
                  </a:ext>
                </a:extLst>
              </p:cNvPr>
              <p:cNvSpPr>
                <a:spLocks/>
              </p:cNvSpPr>
              <p:nvPr userDrawn="1"/>
            </p:nvSpPr>
            <p:spPr bwMode="auto">
              <a:xfrm>
                <a:off x="76" y="3732"/>
                <a:ext cx="595" cy="250"/>
              </a:xfrm>
              <a:custGeom>
                <a:avLst/>
                <a:gdLst>
                  <a:gd name="T0" fmla="*/ 1 w 1190"/>
                  <a:gd name="T1" fmla="*/ 0 h 500"/>
                  <a:gd name="T2" fmla="*/ 1 w 1190"/>
                  <a:gd name="T3" fmla="*/ 1 h 500"/>
                  <a:gd name="T4" fmla="*/ 1 w 1190"/>
                  <a:gd name="T5" fmla="*/ 1 h 500"/>
                  <a:gd name="T6" fmla="*/ 0 w 1190"/>
                  <a:gd name="T7" fmla="*/ 1 h 500"/>
                  <a:gd name="T8" fmla="*/ 1 w 1190"/>
                  <a:gd name="T9" fmla="*/ 0 h 500"/>
                  <a:gd name="T10" fmla="*/ 1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3" name="Freeform 26">
                <a:extLst>
                  <a:ext uri="{FF2B5EF4-FFF2-40B4-BE49-F238E27FC236}">
                    <a16:creationId xmlns:a16="http://schemas.microsoft.com/office/drawing/2014/main" id="{71F3B0E6-2979-49B7-9C26-B11FBF22FE6D}"/>
                  </a:ext>
                </a:extLst>
              </p:cNvPr>
              <p:cNvSpPr>
                <a:spLocks/>
              </p:cNvSpPr>
              <p:nvPr userDrawn="1"/>
            </p:nvSpPr>
            <p:spPr bwMode="auto">
              <a:xfrm>
                <a:off x="260" y="3886"/>
                <a:ext cx="244" cy="148"/>
              </a:xfrm>
              <a:custGeom>
                <a:avLst/>
                <a:gdLst>
                  <a:gd name="T0" fmla="*/ 0 w 489"/>
                  <a:gd name="T1" fmla="*/ 1 h 296"/>
                  <a:gd name="T2" fmla="*/ 0 w 489"/>
                  <a:gd name="T3" fmla="*/ 1 h 296"/>
                  <a:gd name="T4" fmla="*/ 0 w 489"/>
                  <a:gd name="T5" fmla="*/ 1 h 296"/>
                  <a:gd name="T6" fmla="*/ 0 w 489"/>
                  <a:gd name="T7" fmla="*/ 1 h 296"/>
                  <a:gd name="T8" fmla="*/ 0 w 489"/>
                  <a:gd name="T9" fmla="*/ 1 h 296"/>
                  <a:gd name="T10" fmla="*/ 0 w 489"/>
                  <a:gd name="T11" fmla="*/ 1 h 296"/>
                  <a:gd name="T12" fmla="*/ 0 w 489"/>
                  <a:gd name="T13" fmla="*/ 1 h 296"/>
                  <a:gd name="T14" fmla="*/ 0 w 489"/>
                  <a:gd name="T15" fmla="*/ 1 h 296"/>
                  <a:gd name="T16" fmla="*/ 0 w 489"/>
                  <a:gd name="T17" fmla="*/ 1 h 296"/>
                  <a:gd name="T18" fmla="*/ 0 w 489"/>
                  <a:gd name="T19" fmla="*/ 1 h 296"/>
                  <a:gd name="T20" fmla="*/ 0 w 489"/>
                  <a:gd name="T21" fmla="*/ 1 h 296"/>
                  <a:gd name="T22" fmla="*/ 0 w 489"/>
                  <a:gd name="T23" fmla="*/ 1 h 296"/>
                  <a:gd name="T24" fmla="*/ 0 w 489"/>
                  <a:gd name="T25" fmla="*/ 1 h 296"/>
                  <a:gd name="T26" fmla="*/ 0 w 489"/>
                  <a:gd name="T27" fmla="*/ 0 h 296"/>
                  <a:gd name="T28" fmla="*/ 0 w 489"/>
                  <a:gd name="T29" fmla="*/ 1 h 296"/>
                  <a:gd name="T30" fmla="*/ 0 w 489"/>
                  <a:gd name="T31" fmla="*/ 1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4" name="Freeform 27">
                <a:extLst>
                  <a:ext uri="{FF2B5EF4-FFF2-40B4-BE49-F238E27FC236}">
                    <a16:creationId xmlns:a16="http://schemas.microsoft.com/office/drawing/2014/main" id="{6222A029-3F0D-487F-87CF-C3E3AEE87781}"/>
                  </a:ext>
                </a:extLst>
              </p:cNvPr>
              <p:cNvSpPr>
                <a:spLocks/>
              </p:cNvSpPr>
              <p:nvPr userDrawn="1"/>
            </p:nvSpPr>
            <p:spPr bwMode="auto">
              <a:xfrm>
                <a:off x="565" y="3680"/>
                <a:ext cx="107" cy="238"/>
              </a:xfrm>
              <a:custGeom>
                <a:avLst/>
                <a:gdLst>
                  <a:gd name="T0" fmla="*/ 1 w 213"/>
                  <a:gd name="T1" fmla="*/ 0 h 478"/>
                  <a:gd name="T2" fmla="*/ 1 w 213"/>
                  <a:gd name="T3" fmla="*/ 0 h 478"/>
                  <a:gd name="T4" fmla="*/ 1 w 213"/>
                  <a:gd name="T5" fmla="*/ 0 h 478"/>
                  <a:gd name="T6" fmla="*/ 1 w 213"/>
                  <a:gd name="T7" fmla="*/ 0 h 478"/>
                  <a:gd name="T8" fmla="*/ 1 w 213"/>
                  <a:gd name="T9" fmla="*/ 0 h 478"/>
                  <a:gd name="T10" fmla="*/ 1 w 213"/>
                  <a:gd name="T11" fmla="*/ 0 h 478"/>
                  <a:gd name="T12" fmla="*/ 1 w 213"/>
                  <a:gd name="T13" fmla="*/ 0 h 478"/>
                  <a:gd name="T14" fmla="*/ 0 w 213"/>
                  <a:gd name="T15" fmla="*/ 0 h 478"/>
                  <a:gd name="T16" fmla="*/ 1 w 213"/>
                  <a:gd name="T17" fmla="*/ 0 h 478"/>
                  <a:gd name="T18" fmla="*/ 1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65" name="Group 28">
                <a:extLst>
                  <a:ext uri="{FF2B5EF4-FFF2-40B4-BE49-F238E27FC236}">
                    <a16:creationId xmlns:a16="http://schemas.microsoft.com/office/drawing/2014/main" id="{8876467E-2F45-4B26-9203-C580F9E02E1F}"/>
                  </a:ext>
                </a:extLst>
              </p:cNvPr>
              <p:cNvGrpSpPr>
                <a:grpSpLocks/>
              </p:cNvGrpSpPr>
              <p:nvPr userDrawn="1"/>
            </p:nvGrpSpPr>
            <p:grpSpPr bwMode="auto">
              <a:xfrm>
                <a:off x="5" y="3490"/>
                <a:ext cx="1124" cy="678"/>
                <a:chOff x="5" y="3490"/>
                <a:chExt cx="1124" cy="678"/>
              </a:xfrm>
            </p:grpSpPr>
            <p:sp>
              <p:nvSpPr>
                <p:cNvPr id="1066" name="Freeform 29">
                  <a:extLst>
                    <a:ext uri="{FF2B5EF4-FFF2-40B4-BE49-F238E27FC236}">
                      <a16:creationId xmlns:a16="http://schemas.microsoft.com/office/drawing/2014/main" id="{949BAD80-2F8E-4DCA-BF8C-A752660382E9}"/>
                    </a:ext>
                  </a:extLst>
                </p:cNvPr>
                <p:cNvSpPr>
                  <a:spLocks/>
                </p:cNvSpPr>
                <p:nvPr userDrawn="1"/>
              </p:nvSpPr>
              <p:spPr bwMode="auto">
                <a:xfrm>
                  <a:off x="669" y="4048"/>
                  <a:ext cx="75" cy="87"/>
                </a:xfrm>
                <a:custGeom>
                  <a:avLst/>
                  <a:gdLst>
                    <a:gd name="T0" fmla="*/ 1 w 150"/>
                    <a:gd name="T1" fmla="*/ 0 h 173"/>
                    <a:gd name="T2" fmla="*/ 1 w 150"/>
                    <a:gd name="T3" fmla="*/ 1 h 173"/>
                    <a:gd name="T4" fmla="*/ 0 w 150"/>
                    <a:gd name="T5" fmla="*/ 1 h 173"/>
                    <a:gd name="T6" fmla="*/ 1 w 150"/>
                    <a:gd name="T7" fmla="*/ 1 h 173"/>
                    <a:gd name="T8" fmla="*/ 1 w 150"/>
                    <a:gd name="T9" fmla="*/ 1 h 173"/>
                    <a:gd name="T10" fmla="*/ 1 w 150"/>
                    <a:gd name="T11" fmla="*/ 1 h 173"/>
                    <a:gd name="T12" fmla="*/ 1 w 150"/>
                    <a:gd name="T13" fmla="*/ 0 h 173"/>
                    <a:gd name="T14" fmla="*/ 1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7" name="Freeform 30">
                  <a:extLst>
                    <a:ext uri="{FF2B5EF4-FFF2-40B4-BE49-F238E27FC236}">
                      <a16:creationId xmlns:a16="http://schemas.microsoft.com/office/drawing/2014/main" id="{42BF6357-60D6-4EE6-8A5A-99CAA385E844}"/>
                    </a:ext>
                  </a:extLst>
                </p:cNvPr>
                <p:cNvSpPr>
                  <a:spLocks/>
                </p:cNvSpPr>
                <p:nvPr userDrawn="1"/>
              </p:nvSpPr>
              <p:spPr bwMode="auto">
                <a:xfrm>
                  <a:off x="5" y="3728"/>
                  <a:ext cx="842" cy="440"/>
                </a:xfrm>
                <a:custGeom>
                  <a:avLst/>
                  <a:gdLst>
                    <a:gd name="T0" fmla="*/ 1 w 1684"/>
                    <a:gd name="T1" fmla="*/ 0 h 880"/>
                    <a:gd name="T2" fmla="*/ 1 w 1684"/>
                    <a:gd name="T3" fmla="*/ 1 h 880"/>
                    <a:gd name="T4" fmla="*/ 0 w 1684"/>
                    <a:gd name="T5" fmla="*/ 1 h 880"/>
                    <a:gd name="T6" fmla="*/ 1 w 1684"/>
                    <a:gd name="T7" fmla="*/ 1 h 880"/>
                    <a:gd name="T8" fmla="*/ 1 w 1684"/>
                    <a:gd name="T9" fmla="*/ 1 h 880"/>
                    <a:gd name="T10" fmla="*/ 1 w 1684"/>
                    <a:gd name="T11" fmla="*/ 1 h 880"/>
                    <a:gd name="T12" fmla="*/ 1 w 1684"/>
                    <a:gd name="T13" fmla="*/ 1 h 880"/>
                    <a:gd name="T14" fmla="*/ 1 w 1684"/>
                    <a:gd name="T15" fmla="*/ 1 h 880"/>
                    <a:gd name="T16" fmla="*/ 1 w 1684"/>
                    <a:gd name="T17" fmla="*/ 1 h 880"/>
                    <a:gd name="T18" fmla="*/ 1 w 1684"/>
                    <a:gd name="T19" fmla="*/ 1 h 880"/>
                    <a:gd name="T20" fmla="*/ 1 w 1684"/>
                    <a:gd name="T21" fmla="*/ 1 h 880"/>
                    <a:gd name="T22" fmla="*/ 1 w 1684"/>
                    <a:gd name="T23" fmla="*/ 1 h 880"/>
                    <a:gd name="T24" fmla="*/ 1 w 1684"/>
                    <a:gd name="T25" fmla="*/ 1 h 880"/>
                    <a:gd name="T26" fmla="*/ 1 w 1684"/>
                    <a:gd name="T27" fmla="*/ 1 h 880"/>
                    <a:gd name="T28" fmla="*/ 1 w 1684"/>
                    <a:gd name="T29" fmla="*/ 1 h 880"/>
                    <a:gd name="T30" fmla="*/ 1 w 1684"/>
                    <a:gd name="T31" fmla="*/ 1 h 880"/>
                    <a:gd name="T32" fmla="*/ 1 w 1684"/>
                    <a:gd name="T33" fmla="*/ 1 h 880"/>
                    <a:gd name="T34" fmla="*/ 1 w 1684"/>
                    <a:gd name="T35" fmla="*/ 1 h 880"/>
                    <a:gd name="T36" fmla="*/ 1 w 1684"/>
                    <a:gd name="T37" fmla="*/ 1 h 880"/>
                    <a:gd name="T38" fmla="*/ 1 w 1684"/>
                    <a:gd name="T39" fmla="*/ 1 h 880"/>
                    <a:gd name="T40" fmla="*/ 1 w 1684"/>
                    <a:gd name="T41" fmla="*/ 1 h 880"/>
                    <a:gd name="T42" fmla="*/ 1 w 1684"/>
                    <a:gd name="T43" fmla="*/ 1 h 880"/>
                    <a:gd name="T44" fmla="*/ 1 w 1684"/>
                    <a:gd name="T45" fmla="*/ 1 h 880"/>
                    <a:gd name="T46" fmla="*/ 1 w 1684"/>
                    <a:gd name="T47" fmla="*/ 0 h 880"/>
                    <a:gd name="T48" fmla="*/ 1 w 1684"/>
                    <a:gd name="T49" fmla="*/ 0 h 880"/>
                    <a:gd name="T50" fmla="*/ 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8" name="Freeform 31">
                  <a:extLst>
                    <a:ext uri="{FF2B5EF4-FFF2-40B4-BE49-F238E27FC236}">
                      <a16:creationId xmlns:a16="http://schemas.microsoft.com/office/drawing/2014/main" id="{2BC5E883-0B89-49BB-9B7A-F82531CCD677}"/>
                    </a:ext>
                  </a:extLst>
                </p:cNvPr>
                <p:cNvSpPr>
                  <a:spLocks/>
                </p:cNvSpPr>
                <p:nvPr userDrawn="1"/>
              </p:nvSpPr>
              <p:spPr bwMode="auto">
                <a:xfrm>
                  <a:off x="106" y="3770"/>
                  <a:ext cx="80" cy="167"/>
                </a:xfrm>
                <a:custGeom>
                  <a:avLst/>
                  <a:gdLst>
                    <a:gd name="T0" fmla="*/ 1 w 160"/>
                    <a:gd name="T1" fmla="*/ 0 h 335"/>
                    <a:gd name="T2" fmla="*/ 1 w 160"/>
                    <a:gd name="T3" fmla="*/ 0 h 335"/>
                    <a:gd name="T4" fmla="*/ 0 w 160"/>
                    <a:gd name="T5" fmla="*/ 0 h 335"/>
                    <a:gd name="T6" fmla="*/ 1 w 160"/>
                    <a:gd name="T7" fmla="*/ 0 h 335"/>
                    <a:gd name="T8" fmla="*/ 1 w 160"/>
                    <a:gd name="T9" fmla="*/ 0 h 335"/>
                    <a:gd name="T10" fmla="*/ 1 w 160"/>
                    <a:gd name="T11" fmla="*/ 0 h 335"/>
                    <a:gd name="T12" fmla="*/ 1 w 160"/>
                    <a:gd name="T13" fmla="*/ 0 h 335"/>
                    <a:gd name="T14" fmla="*/ 1 w 160"/>
                    <a:gd name="T15" fmla="*/ 0 h 335"/>
                    <a:gd name="T16" fmla="*/ 1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9" name="Freeform 32">
                  <a:extLst>
                    <a:ext uri="{FF2B5EF4-FFF2-40B4-BE49-F238E27FC236}">
                      <a16:creationId xmlns:a16="http://schemas.microsoft.com/office/drawing/2014/main" id="{AC8728DC-1179-45AB-98A0-F3B2B1B744AF}"/>
                    </a:ext>
                  </a:extLst>
                </p:cNvPr>
                <p:cNvSpPr>
                  <a:spLocks/>
                </p:cNvSpPr>
                <p:nvPr userDrawn="1"/>
              </p:nvSpPr>
              <p:spPr bwMode="auto">
                <a:xfrm>
                  <a:off x="449" y="3490"/>
                  <a:ext cx="322" cy="594"/>
                </a:xfrm>
                <a:custGeom>
                  <a:avLst/>
                  <a:gdLst>
                    <a:gd name="T0" fmla="*/ 1 w 642"/>
                    <a:gd name="T1" fmla="*/ 1 h 1188"/>
                    <a:gd name="T2" fmla="*/ 0 w 642"/>
                    <a:gd name="T3" fmla="*/ 1 h 1188"/>
                    <a:gd name="T4" fmla="*/ 1 w 642"/>
                    <a:gd name="T5" fmla="*/ 1 h 1188"/>
                    <a:gd name="T6" fmla="*/ 1 w 642"/>
                    <a:gd name="T7" fmla="*/ 0 h 1188"/>
                    <a:gd name="T8" fmla="*/ 1 w 642"/>
                    <a:gd name="T9" fmla="*/ 1 h 1188"/>
                    <a:gd name="T10" fmla="*/ 1 w 642"/>
                    <a:gd name="T11" fmla="*/ 1 h 1188"/>
                    <a:gd name="T12" fmla="*/ 1 w 642"/>
                    <a:gd name="T13" fmla="*/ 1 h 1188"/>
                    <a:gd name="T14" fmla="*/ 1 w 642"/>
                    <a:gd name="T15" fmla="*/ 1 h 1188"/>
                    <a:gd name="T16" fmla="*/ 1 w 642"/>
                    <a:gd name="T17" fmla="*/ 1 h 1188"/>
                    <a:gd name="T18" fmla="*/ 1 w 642"/>
                    <a:gd name="T19" fmla="*/ 1 h 1188"/>
                    <a:gd name="T20" fmla="*/ 1 w 642"/>
                    <a:gd name="T21" fmla="*/ 1 h 1188"/>
                    <a:gd name="T22" fmla="*/ 1 w 642"/>
                    <a:gd name="T23" fmla="*/ 1 h 1188"/>
                    <a:gd name="T24" fmla="*/ 1 w 642"/>
                    <a:gd name="T25" fmla="*/ 1 h 1188"/>
                    <a:gd name="T26" fmla="*/ 1 w 642"/>
                    <a:gd name="T27" fmla="*/ 1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0" name="Freeform 33">
                  <a:extLst>
                    <a:ext uri="{FF2B5EF4-FFF2-40B4-BE49-F238E27FC236}">
                      <a16:creationId xmlns:a16="http://schemas.microsoft.com/office/drawing/2014/main" id="{1DC1DEE8-8B11-4999-B838-DBFF0BCF1C9D}"/>
                    </a:ext>
                  </a:extLst>
                </p:cNvPr>
                <p:cNvSpPr>
                  <a:spLocks/>
                </p:cNvSpPr>
                <p:nvPr userDrawn="1"/>
              </p:nvSpPr>
              <p:spPr bwMode="auto">
                <a:xfrm>
                  <a:off x="578" y="3650"/>
                  <a:ext cx="96" cy="252"/>
                </a:xfrm>
                <a:custGeom>
                  <a:avLst/>
                  <a:gdLst>
                    <a:gd name="T0" fmla="*/ 0 w 192"/>
                    <a:gd name="T1" fmla="*/ 1 h 504"/>
                    <a:gd name="T2" fmla="*/ 1 w 192"/>
                    <a:gd name="T3" fmla="*/ 1 h 504"/>
                    <a:gd name="T4" fmla="*/ 1 w 192"/>
                    <a:gd name="T5" fmla="*/ 1 h 504"/>
                    <a:gd name="T6" fmla="*/ 1 w 192"/>
                    <a:gd name="T7" fmla="*/ 1 h 504"/>
                    <a:gd name="T8" fmla="*/ 1 w 192"/>
                    <a:gd name="T9" fmla="*/ 1 h 504"/>
                    <a:gd name="T10" fmla="*/ 1 w 192"/>
                    <a:gd name="T11" fmla="*/ 1 h 504"/>
                    <a:gd name="T12" fmla="*/ 1 w 192"/>
                    <a:gd name="T13" fmla="*/ 1 h 504"/>
                    <a:gd name="T14" fmla="*/ 1 w 192"/>
                    <a:gd name="T15" fmla="*/ 1 h 504"/>
                    <a:gd name="T16" fmla="*/ 1 w 192"/>
                    <a:gd name="T17" fmla="*/ 0 h 504"/>
                    <a:gd name="T18" fmla="*/ 0 w 192"/>
                    <a:gd name="T19" fmla="*/ 1 h 504"/>
                    <a:gd name="T20" fmla="*/ 0 w 192"/>
                    <a:gd name="T21" fmla="*/ 1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1" name="Freeform 34">
                  <a:extLst>
                    <a:ext uri="{FF2B5EF4-FFF2-40B4-BE49-F238E27FC236}">
                      <a16:creationId xmlns:a16="http://schemas.microsoft.com/office/drawing/2014/main" id="{341C3D81-886B-4B74-A1DA-4830CC6BCB13}"/>
                    </a:ext>
                  </a:extLst>
                </p:cNvPr>
                <p:cNvSpPr>
                  <a:spLocks/>
                </p:cNvSpPr>
                <p:nvPr userDrawn="1"/>
              </p:nvSpPr>
              <p:spPr bwMode="auto">
                <a:xfrm>
                  <a:off x="328" y="3630"/>
                  <a:ext cx="195" cy="135"/>
                </a:xfrm>
                <a:custGeom>
                  <a:avLst/>
                  <a:gdLst>
                    <a:gd name="T0" fmla="*/ 1 w 390"/>
                    <a:gd name="T1" fmla="*/ 0 h 269"/>
                    <a:gd name="T2" fmla="*/ 1 w 390"/>
                    <a:gd name="T3" fmla="*/ 1 h 269"/>
                    <a:gd name="T4" fmla="*/ 1 w 390"/>
                    <a:gd name="T5" fmla="*/ 1 h 269"/>
                    <a:gd name="T6" fmla="*/ 0 w 390"/>
                    <a:gd name="T7" fmla="*/ 1 h 269"/>
                    <a:gd name="T8" fmla="*/ 0 w 390"/>
                    <a:gd name="T9" fmla="*/ 1 h 269"/>
                    <a:gd name="T10" fmla="*/ 1 w 390"/>
                    <a:gd name="T11" fmla="*/ 1 h 269"/>
                    <a:gd name="T12" fmla="*/ 1 w 390"/>
                    <a:gd name="T13" fmla="*/ 1 h 269"/>
                    <a:gd name="T14" fmla="*/ 1 w 390"/>
                    <a:gd name="T15" fmla="*/ 1 h 269"/>
                    <a:gd name="T16" fmla="*/ 1 w 390"/>
                    <a:gd name="T17" fmla="*/ 1 h 269"/>
                    <a:gd name="T18" fmla="*/ 1 w 390"/>
                    <a:gd name="T19" fmla="*/ 1 h 269"/>
                    <a:gd name="T20" fmla="*/ 1 w 390"/>
                    <a:gd name="T21" fmla="*/ 1 h 269"/>
                    <a:gd name="T22" fmla="*/ 1 w 390"/>
                    <a:gd name="T23" fmla="*/ 0 h 269"/>
                    <a:gd name="T24" fmla="*/ 1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2" name="Freeform 35">
                  <a:extLst>
                    <a:ext uri="{FF2B5EF4-FFF2-40B4-BE49-F238E27FC236}">
                      <a16:creationId xmlns:a16="http://schemas.microsoft.com/office/drawing/2014/main" id="{4DB34F20-F291-490C-A6F8-3E4F3D387453}"/>
                    </a:ext>
                  </a:extLst>
                </p:cNvPr>
                <p:cNvSpPr>
                  <a:spLocks/>
                </p:cNvSpPr>
                <p:nvPr userDrawn="1"/>
              </p:nvSpPr>
              <p:spPr bwMode="auto">
                <a:xfrm>
                  <a:off x="658" y="3538"/>
                  <a:ext cx="471" cy="212"/>
                </a:xfrm>
                <a:custGeom>
                  <a:avLst/>
                  <a:gdLst>
                    <a:gd name="T0" fmla="*/ 0 w 941"/>
                    <a:gd name="T1" fmla="*/ 1 h 424"/>
                    <a:gd name="T2" fmla="*/ 1 w 941"/>
                    <a:gd name="T3" fmla="*/ 0 h 424"/>
                    <a:gd name="T4" fmla="*/ 1 w 941"/>
                    <a:gd name="T5" fmla="*/ 1 h 424"/>
                    <a:gd name="T6" fmla="*/ 1 w 941"/>
                    <a:gd name="T7" fmla="*/ 1 h 424"/>
                    <a:gd name="T8" fmla="*/ 1 w 941"/>
                    <a:gd name="T9" fmla="*/ 1 h 424"/>
                    <a:gd name="T10" fmla="*/ 1 w 941"/>
                    <a:gd name="T11" fmla="*/ 1 h 424"/>
                    <a:gd name="T12" fmla="*/ 1 w 941"/>
                    <a:gd name="T13" fmla="*/ 1 h 424"/>
                    <a:gd name="T14" fmla="*/ 1 w 941"/>
                    <a:gd name="T15" fmla="*/ 1 h 424"/>
                    <a:gd name="T16" fmla="*/ 1 w 941"/>
                    <a:gd name="T17" fmla="*/ 1 h 424"/>
                    <a:gd name="T18" fmla="*/ 1 w 941"/>
                    <a:gd name="T19" fmla="*/ 1 h 424"/>
                    <a:gd name="T20" fmla="*/ 0 w 941"/>
                    <a:gd name="T21" fmla="*/ 1 h 424"/>
                    <a:gd name="T22" fmla="*/ 0 w 941"/>
                    <a:gd name="T23" fmla="*/ 1 h 424"/>
                    <a:gd name="T24" fmla="*/ 0 w 941"/>
                    <a:gd name="T25" fmla="*/ 1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3" name="Freeform 36">
                  <a:extLst>
                    <a:ext uri="{FF2B5EF4-FFF2-40B4-BE49-F238E27FC236}">
                      <a16:creationId xmlns:a16="http://schemas.microsoft.com/office/drawing/2014/main" id="{4BA880A8-4106-4F40-ABA5-3A7AA3CF566B}"/>
                    </a:ext>
                  </a:extLst>
                </p:cNvPr>
                <p:cNvSpPr>
                  <a:spLocks/>
                </p:cNvSpPr>
                <p:nvPr userDrawn="1"/>
              </p:nvSpPr>
              <p:spPr bwMode="auto">
                <a:xfrm>
                  <a:off x="717" y="3606"/>
                  <a:ext cx="245" cy="86"/>
                </a:xfrm>
                <a:custGeom>
                  <a:avLst/>
                  <a:gdLst>
                    <a:gd name="T0" fmla="*/ 0 w 488"/>
                    <a:gd name="T1" fmla="*/ 0 h 173"/>
                    <a:gd name="T2" fmla="*/ 1 w 488"/>
                    <a:gd name="T3" fmla="*/ 0 h 173"/>
                    <a:gd name="T4" fmla="*/ 1 w 488"/>
                    <a:gd name="T5" fmla="*/ 0 h 173"/>
                    <a:gd name="T6" fmla="*/ 1 w 488"/>
                    <a:gd name="T7" fmla="*/ 0 h 173"/>
                    <a:gd name="T8" fmla="*/ 1 w 488"/>
                    <a:gd name="T9" fmla="*/ 0 h 173"/>
                    <a:gd name="T10" fmla="*/ 1 w 488"/>
                    <a:gd name="T11" fmla="*/ 0 h 173"/>
                    <a:gd name="T12" fmla="*/ 1 w 488"/>
                    <a:gd name="T13" fmla="*/ 0 h 173"/>
                    <a:gd name="T14" fmla="*/ 1 w 488"/>
                    <a:gd name="T15" fmla="*/ 0 h 173"/>
                    <a:gd name="T16" fmla="*/ 1 w 488"/>
                    <a:gd name="T17" fmla="*/ 0 h 173"/>
                    <a:gd name="T18" fmla="*/ 1 w 488"/>
                    <a:gd name="T19" fmla="*/ 0 h 173"/>
                    <a:gd name="T20" fmla="*/ 1 w 488"/>
                    <a:gd name="T21" fmla="*/ 0 h 173"/>
                    <a:gd name="T22" fmla="*/ 1 w 488"/>
                    <a:gd name="T23" fmla="*/ 0 h 173"/>
                    <a:gd name="T24" fmla="*/ 1 w 488"/>
                    <a:gd name="T25" fmla="*/ 0 h 173"/>
                    <a:gd name="T26" fmla="*/ 1 w 488"/>
                    <a:gd name="T27" fmla="*/ 0 h 173"/>
                    <a:gd name="T28" fmla="*/ 0 w 488"/>
                    <a:gd name="T29" fmla="*/ 0 h 173"/>
                    <a:gd name="T30" fmla="*/ 0 w 488"/>
                    <a:gd name="T31" fmla="*/ 0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grpSp>
      <p:grpSp>
        <p:nvGrpSpPr>
          <p:cNvPr id="1035" name="Group 37">
            <a:extLst>
              <a:ext uri="{FF2B5EF4-FFF2-40B4-BE49-F238E27FC236}">
                <a16:creationId xmlns:a16="http://schemas.microsoft.com/office/drawing/2014/main" id="{CD2AB3AE-1B14-4F69-9462-B6B7D38BB6A8}"/>
              </a:ext>
            </a:extLst>
          </p:cNvPr>
          <p:cNvGrpSpPr>
            <a:grpSpLocks/>
          </p:cNvGrpSpPr>
          <p:nvPr/>
        </p:nvGrpSpPr>
        <p:grpSpPr bwMode="auto">
          <a:xfrm>
            <a:off x="8680450" y="2116138"/>
            <a:ext cx="385763" cy="4308475"/>
            <a:chOff x="5468" y="1333"/>
            <a:chExt cx="243" cy="2714"/>
          </a:xfrm>
        </p:grpSpPr>
        <p:sp>
          <p:nvSpPr>
            <p:cNvPr id="1049" name="Freeform 38">
              <a:extLst>
                <a:ext uri="{FF2B5EF4-FFF2-40B4-BE49-F238E27FC236}">
                  <a16:creationId xmlns:a16="http://schemas.microsoft.com/office/drawing/2014/main" id="{409AD57F-2479-4CE0-AFA3-F0919EAE4081}"/>
                </a:ext>
              </a:extLst>
            </p:cNvPr>
            <p:cNvSpPr>
              <a:spLocks/>
            </p:cNvSpPr>
            <p:nvPr userDrawn="1"/>
          </p:nvSpPr>
          <p:spPr bwMode="auto">
            <a:xfrm flipH="1">
              <a:off x="5468" y="2620"/>
              <a:ext cx="205" cy="1427"/>
            </a:xfrm>
            <a:custGeom>
              <a:avLst/>
              <a:gdLst>
                <a:gd name="T0" fmla="*/ 0 w 772"/>
                <a:gd name="T1" fmla="*/ 0 h 3266"/>
                <a:gd name="T2" fmla="*/ 0 w 772"/>
                <a:gd name="T3" fmla="*/ 0 h 3266"/>
                <a:gd name="T4" fmla="*/ 0 w 772"/>
                <a:gd name="T5" fmla="*/ 0 h 3266"/>
                <a:gd name="T6" fmla="*/ 0 w 772"/>
                <a:gd name="T7" fmla="*/ 0 h 3266"/>
                <a:gd name="T8" fmla="*/ 0 w 772"/>
                <a:gd name="T9" fmla="*/ 0 h 3266"/>
                <a:gd name="T10" fmla="*/ 0 w 772"/>
                <a:gd name="T11" fmla="*/ 0 h 3266"/>
                <a:gd name="T12" fmla="*/ 0 w 772"/>
                <a:gd name="T13" fmla="*/ 0 h 3266"/>
                <a:gd name="T14" fmla="*/ 0 w 772"/>
                <a:gd name="T15" fmla="*/ 0 h 3266"/>
                <a:gd name="T16" fmla="*/ 0 w 772"/>
                <a:gd name="T17" fmla="*/ 0 h 3266"/>
                <a:gd name="T18" fmla="*/ 0 w 772"/>
                <a:gd name="T19" fmla="*/ 0 h 3266"/>
                <a:gd name="T20" fmla="*/ 0 w 772"/>
                <a:gd name="T21" fmla="*/ 0 h 3266"/>
                <a:gd name="T22" fmla="*/ 0 w 772"/>
                <a:gd name="T23" fmla="*/ 0 h 3266"/>
                <a:gd name="T24" fmla="*/ 0 w 772"/>
                <a:gd name="T25" fmla="*/ 0 h 3266"/>
                <a:gd name="T26" fmla="*/ 0 w 772"/>
                <a:gd name="T27" fmla="*/ 0 h 3266"/>
                <a:gd name="T28" fmla="*/ 0 w 772"/>
                <a:gd name="T29" fmla="*/ 0 h 3266"/>
                <a:gd name="T30" fmla="*/ 0 w 772"/>
                <a:gd name="T31" fmla="*/ 0 h 3266"/>
                <a:gd name="T32" fmla="*/ 0 w 772"/>
                <a:gd name="T33" fmla="*/ 0 h 3266"/>
                <a:gd name="T34" fmla="*/ 0 w 772"/>
                <a:gd name="T35" fmla="*/ 0 h 3266"/>
                <a:gd name="T36" fmla="*/ 0 w 772"/>
                <a:gd name="T37" fmla="*/ 0 h 3266"/>
                <a:gd name="T38" fmla="*/ 0 w 772"/>
                <a:gd name="T39" fmla="*/ 0 h 3266"/>
                <a:gd name="T40" fmla="*/ 0 w 772"/>
                <a:gd name="T41" fmla="*/ 0 h 3266"/>
                <a:gd name="T42" fmla="*/ 0 w 772"/>
                <a:gd name="T43" fmla="*/ 0 h 3266"/>
                <a:gd name="T44" fmla="*/ 0 w 772"/>
                <a:gd name="T45" fmla="*/ 0 h 3266"/>
                <a:gd name="T46" fmla="*/ 0 w 772"/>
                <a:gd name="T47" fmla="*/ 0 h 3266"/>
                <a:gd name="T48" fmla="*/ 0 w 772"/>
                <a:gd name="T49" fmla="*/ 0 h 3266"/>
                <a:gd name="T50" fmla="*/ 0 w 772"/>
                <a:gd name="T51" fmla="*/ 0 h 3266"/>
                <a:gd name="T52" fmla="*/ 0 w 772"/>
                <a:gd name="T53" fmla="*/ 0 h 3266"/>
                <a:gd name="T54" fmla="*/ 0 w 772"/>
                <a:gd name="T55" fmla="*/ 0 h 3266"/>
                <a:gd name="T56" fmla="*/ 0 w 772"/>
                <a:gd name="T57" fmla="*/ 0 h 3266"/>
                <a:gd name="T58" fmla="*/ 0 w 772"/>
                <a:gd name="T59" fmla="*/ 0 h 3266"/>
                <a:gd name="T60" fmla="*/ 0 w 772"/>
                <a:gd name="T61" fmla="*/ 0 h 3266"/>
                <a:gd name="T62" fmla="*/ 0 w 772"/>
                <a:gd name="T63" fmla="*/ 0 h 3266"/>
                <a:gd name="T64" fmla="*/ 0 w 772"/>
                <a:gd name="T65" fmla="*/ 0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0" name="Freeform 39">
              <a:extLst>
                <a:ext uri="{FF2B5EF4-FFF2-40B4-BE49-F238E27FC236}">
                  <a16:creationId xmlns:a16="http://schemas.microsoft.com/office/drawing/2014/main" id="{F0B1AF42-A561-4BFF-85E3-B30EC0413A25}"/>
                </a:ext>
              </a:extLst>
            </p:cNvPr>
            <p:cNvSpPr>
              <a:spLocks/>
            </p:cNvSpPr>
            <p:nvPr userDrawn="1"/>
          </p:nvSpPr>
          <p:spPr bwMode="auto">
            <a:xfrm flipH="1">
              <a:off x="5506" y="1333"/>
              <a:ext cx="205" cy="1633"/>
            </a:xfrm>
            <a:custGeom>
              <a:avLst/>
              <a:gdLst>
                <a:gd name="T0" fmla="*/ 0 w 772"/>
                <a:gd name="T1" fmla="*/ 1 h 3266"/>
                <a:gd name="T2" fmla="*/ 0 w 772"/>
                <a:gd name="T3" fmla="*/ 1 h 3266"/>
                <a:gd name="T4" fmla="*/ 0 w 772"/>
                <a:gd name="T5" fmla="*/ 1 h 3266"/>
                <a:gd name="T6" fmla="*/ 0 w 772"/>
                <a:gd name="T7" fmla="*/ 1 h 3266"/>
                <a:gd name="T8" fmla="*/ 0 w 772"/>
                <a:gd name="T9" fmla="*/ 1 h 3266"/>
                <a:gd name="T10" fmla="*/ 0 w 772"/>
                <a:gd name="T11" fmla="*/ 1 h 3266"/>
                <a:gd name="T12" fmla="*/ 0 w 772"/>
                <a:gd name="T13" fmla="*/ 1 h 3266"/>
                <a:gd name="T14" fmla="*/ 0 w 772"/>
                <a:gd name="T15" fmla="*/ 1 h 3266"/>
                <a:gd name="T16" fmla="*/ 0 w 772"/>
                <a:gd name="T17" fmla="*/ 1 h 3266"/>
                <a:gd name="T18" fmla="*/ 0 w 772"/>
                <a:gd name="T19" fmla="*/ 1 h 3266"/>
                <a:gd name="T20" fmla="*/ 0 w 772"/>
                <a:gd name="T21" fmla="*/ 1 h 3266"/>
                <a:gd name="T22" fmla="*/ 0 w 772"/>
                <a:gd name="T23" fmla="*/ 1 h 3266"/>
                <a:gd name="T24" fmla="*/ 0 w 772"/>
                <a:gd name="T25" fmla="*/ 1 h 3266"/>
                <a:gd name="T26" fmla="*/ 0 w 772"/>
                <a:gd name="T27" fmla="*/ 1 h 3266"/>
                <a:gd name="T28" fmla="*/ 0 w 772"/>
                <a:gd name="T29" fmla="*/ 1 h 3266"/>
                <a:gd name="T30" fmla="*/ 0 w 772"/>
                <a:gd name="T31" fmla="*/ 0 h 3266"/>
                <a:gd name="T32" fmla="*/ 0 w 772"/>
                <a:gd name="T33" fmla="*/ 1 h 3266"/>
                <a:gd name="T34" fmla="*/ 0 w 772"/>
                <a:gd name="T35" fmla="*/ 1 h 3266"/>
                <a:gd name="T36" fmla="*/ 0 w 772"/>
                <a:gd name="T37" fmla="*/ 1 h 3266"/>
                <a:gd name="T38" fmla="*/ 0 w 772"/>
                <a:gd name="T39" fmla="*/ 1 h 3266"/>
                <a:gd name="T40" fmla="*/ 0 w 772"/>
                <a:gd name="T41" fmla="*/ 1 h 3266"/>
                <a:gd name="T42" fmla="*/ 0 w 772"/>
                <a:gd name="T43" fmla="*/ 1 h 3266"/>
                <a:gd name="T44" fmla="*/ 0 w 772"/>
                <a:gd name="T45" fmla="*/ 1 h 3266"/>
                <a:gd name="T46" fmla="*/ 0 w 772"/>
                <a:gd name="T47" fmla="*/ 1 h 3266"/>
                <a:gd name="T48" fmla="*/ 0 w 772"/>
                <a:gd name="T49" fmla="*/ 1 h 3266"/>
                <a:gd name="T50" fmla="*/ 0 w 772"/>
                <a:gd name="T51" fmla="*/ 1 h 3266"/>
                <a:gd name="T52" fmla="*/ 0 w 772"/>
                <a:gd name="T53" fmla="*/ 1 h 3266"/>
                <a:gd name="T54" fmla="*/ 0 w 772"/>
                <a:gd name="T55" fmla="*/ 1 h 3266"/>
                <a:gd name="T56" fmla="*/ 0 w 772"/>
                <a:gd name="T57" fmla="*/ 1 h 3266"/>
                <a:gd name="T58" fmla="*/ 0 w 772"/>
                <a:gd name="T59" fmla="*/ 1 h 3266"/>
                <a:gd name="T60" fmla="*/ 0 w 772"/>
                <a:gd name="T61" fmla="*/ 1 h 3266"/>
                <a:gd name="T62" fmla="*/ 0 w 772"/>
                <a:gd name="T63" fmla="*/ 1 h 3266"/>
                <a:gd name="T64" fmla="*/ 0 w 772"/>
                <a:gd name="T65" fmla="*/ 1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1036" name="Group 40">
            <a:extLst>
              <a:ext uri="{FF2B5EF4-FFF2-40B4-BE49-F238E27FC236}">
                <a16:creationId xmlns:a16="http://schemas.microsoft.com/office/drawing/2014/main" id="{456BF8D5-10B8-4FBB-B2A2-F741A640DE7B}"/>
              </a:ext>
            </a:extLst>
          </p:cNvPr>
          <p:cNvGrpSpPr>
            <a:grpSpLocks/>
          </p:cNvGrpSpPr>
          <p:nvPr/>
        </p:nvGrpSpPr>
        <p:grpSpPr bwMode="auto">
          <a:xfrm>
            <a:off x="7318375" y="90488"/>
            <a:ext cx="2133600" cy="1911350"/>
            <a:chOff x="4610" y="57"/>
            <a:chExt cx="1344" cy="1204"/>
          </a:xfrm>
        </p:grpSpPr>
        <p:grpSp>
          <p:nvGrpSpPr>
            <p:cNvPr id="1037" name="Group 41">
              <a:extLst>
                <a:ext uri="{FF2B5EF4-FFF2-40B4-BE49-F238E27FC236}">
                  <a16:creationId xmlns:a16="http://schemas.microsoft.com/office/drawing/2014/main" id="{129443CC-367D-4AAA-B1B0-21CFEE241BE1}"/>
                </a:ext>
              </a:extLst>
            </p:cNvPr>
            <p:cNvGrpSpPr>
              <a:grpSpLocks/>
            </p:cNvGrpSpPr>
            <p:nvPr userDrawn="1"/>
          </p:nvGrpSpPr>
          <p:grpSpPr bwMode="auto">
            <a:xfrm>
              <a:off x="4610" y="57"/>
              <a:ext cx="1344" cy="1204"/>
              <a:chOff x="4610" y="57"/>
              <a:chExt cx="1344" cy="1204"/>
            </a:xfrm>
          </p:grpSpPr>
          <p:sp>
            <p:nvSpPr>
              <p:cNvPr id="1039" name="Freeform 42">
                <a:extLst>
                  <a:ext uri="{FF2B5EF4-FFF2-40B4-BE49-F238E27FC236}">
                    <a16:creationId xmlns:a16="http://schemas.microsoft.com/office/drawing/2014/main" id="{EAB8B44B-F2B4-4A05-805D-A15B5A8B957C}"/>
                  </a:ext>
                </a:extLst>
              </p:cNvPr>
              <p:cNvSpPr>
                <a:spLocks/>
              </p:cNvSpPr>
              <p:nvPr userDrawn="1"/>
            </p:nvSpPr>
            <p:spPr bwMode="auto">
              <a:xfrm rot="-3172564">
                <a:off x="5430" y="1086"/>
                <a:ext cx="62" cy="288"/>
              </a:xfrm>
              <a:custGeom>
                <a:avLst/>
                <a:gdLst>
                  <a:gd name="T0" fmla="*/ 0 w 245"/>
                  <a:gd name="T1" fmla="*/ 0 h 806"/>
                  <a:gd name="T2" fmla="*/ 0 w 245"/>
                  <a:gd name="T3" fmla="*/ 0 h 806"/>
                  <a:gd name="T4" fmla="*/ 0 w 245"/>
                  <a:gd name="T5" fmla="*/ 0 h 806"/>
                  <a:gd name="T6" fmla="*/ 0 w 245"/>
                  <a:gd name="T7" fmla="*/ 0 h 806"/>
                  <a:gd name="T8" fmla="*/ 0 w 245"/>
                  <a:gd name="T9" fmla="*/ 0 h 806"/>
                  <a:gd name="T10" fmla="*/ 0 w 245"/>
                  <a:gd name="T11" fmla="*/ 0 h 806"/>
                  <a:gd name="T12" fmla="*/ 0 w 245"/>
                  <a:gd name="T13" fmla="*/ 0 h 806"/>
                  <a:gd name="T14" fmla="*/ 0 w 245"/>
                  <a:gd name="T15" fmla="*/ 0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40" name="Group 43">
                <a:extLst>
                  <a:ext uri="{FF2B5EF4-FFF2-40B4-BE49-F238E27FC236}">
                    <a16:creationId xmlns:a16="http://schemas.microsoft.com/office/drawing/2014/main" id="{A8F1193A-118B-4561-9217-49CAD1EF51E6}"/>
                  </a:ext>
                </a:extLst>
              </p:cNvPr>
              <p:cNvGrpSpPr>
                <a:grpSpLocks/>
              </p:cNvGrpSpPr>
              <p:nvPr userDrawn="1"/>
            </p:nvGrpSpPr>
            <p:grpSpPr bwMode="auto">
              <a:xfrm>
                <a:off x="4610" y="57"/>
                <a:ext cx="1344" cy="985"/>
                <a:chOff x="4610" y="57"/>
                <a:chExt cx="1344" cy="985"/>
              </a:xfrm>
            </p:grpSpPr>
            <p:sp>
              <p:nvSpPr>
                <p:cNvPr id="1041" name="Freeform 44">
                  <a:extLst>
                    <a:ext uri="{FF2B5EF4-FFF2-40B4-BE49-F238E27FC236}">
                      <a16:creationId xmlns:a16="http://schemas.microsoft.com/office/drawing/2014/main" id="{7ECAA532-6668-4072-92C6-9375B438FC2C}"/>
                    </a:ext>
                  </a:extLst>
                </p:cNvPr>
                <p:cNvSpPr>
                  <a:spLocks/>
                </p:cNvSpPr>
                <p:nvPr userDrawn="1"/>
              </p:nvSpPr>
              <p:spPr bwMode="auto">
                <a:xfrm rot="-3172564">
                  <a:off x="4966" y="71"/>
                  <a:ext cx="153" cy="125"/>
                </a:xfrm>
                <a:custGeom>
                  <a:avLst/>
                  <a:gdLst>
                    <a:gd name="T0" fmla="*/ 0 w 604"/>
                    <a:gd name="T1" fmla="*/ 0 h 349"/>
                    <a:gd name="T2" fmla="*/ 0 w 604"/>
                    <a:gd name="T3" fmla="*/ 0 h 349"/>
                    <a:gd name="T4" fmla="*/ 0 w 604"/>
                    <a:gd name="T5" fmla="*/ 0 h 349"/>
                    <a:gd name="T6" fmla="*/ 0 w 604"/>
                    <a:gd name="T7" fmla="*/ 0 h 349"/>
                    <a:gd name="T8" fmla="*/ 0 w 604"/>
                    <a:gd name="T9" fmla="*/ 0 h 349"/>
                    <a:gd name="T10" fmla="*/ 0 w 604"/>
                    <a:gd name="T11" fmla="*/ 0 h 349"/>
                    <a:gd name="T12" fmla="*/ 0 w 604"/>
                    <a:gd name="T13" fmla="*/ 0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2" name="Freeform 45">
                  <a:extLst>
                    <a:ext uri="{FF2B5EF4-FFF2-40B4-BE49-F238E27FC236}">
                      <a16:creationId xmlns:a16="http://schemas.microsoft.com/office/drawing/2014/main" id="{CBFFFD52-8726-4718-8D22-98DB957B16AE}"/>
                    </a:ext>
                  </a:extLst>
                </p:cNvPr>
                <p:cNvSpPr>
                  <a:spLocks/>
                </p:cNvSpPr>
                <p:nvPr userDrawn="1"/>
              </p:nvSpPr>
              <p:spPr bwMode="auto">
                <a:xfrm rot="-3172564">
                  <a:off x="5049" y="331"/>
                  <a:ext cx="269" cy="438"/>
                </a:xfrm>
                <a:custGeom>
                  <a:avLst/>
                  <a:gdLst>
                    <a:gd name="T0" fmla="*/ 0 w 1064"/>
                    <a:gd name="T1" fmla="*/ 0 h 1230"/>
                    <a:gd name="T2" fmla="*/ 0 w 1064"/>
                    <a:gd name="T3" fmla="*/ 0 h 1230"/>
                    <a:gd name="T4" fmla="*/ 0 w 1064"/>
                    <a:gd name="T5" fmla="*/ 0 h 1230"/>
                    <a:gd name="T6" fmla="*/ 0 w 1064"/>
                    <a:gd name="T7" fmla="*/ 0 h 1230"/>
                    <a:gd name="T8" fmla="*/ 0 w 1064"/>
                    <a:gd name="T9" fmla="*/ 0 h 1230"/>
                    <a:gd name="T10" fmla="*/ 0 w 1064"/>
                    <a:gd name="T11" fmla="*/ 0 h 1230"/>
                    <a:gd name="T12" fmla="*/ 0 w 1064"/>
                    <a:gd name="T13" fmla="*/ 0 h 1230"/>
                    <a:gd name="T14" fmla="*/ 0 w 1064"/>
                    <a:gd name="T15" fmla="*/ 0 h 1230"/>
                    <a:gd name="T16" fmla="*/ 0 w 1064"/>
                    <a:gd name="T17" fmla="*/ 0 h 1230"/>
                    <a:gd name="T18" fmla="*/ 0 w 1064"/>
                    <a:gd name="T19" fmla="*/ 0 h 1230"/>
                    <a:gd name="T20" fmla="*/ 0 w 1064"/>
                    <a:gd name="T21" fmla="*/ 0 h 1230"/>
                    <a:gd name="T22" fmla="*/ 0 w 1064"/>
                    <a:gd name="T23" fmla="*/ 0 h 1230"/>
                    <a:gd name="T24" fmla="*/ 0 w 1064"/>
                    <a:gd name="T25" fmla="*/ 0 h 1230"/>
                    <a:gd name="T26" fmla="*/ 0 w 1064"/>
                    <a:gd name="T27" fmla="*/ 0 h 1230"/>
                    <a:gd name="T28" fmla="*/ 0 w 1064"/>
                    <a:gd name="T29" fmla="*/ 0 h 1230"/>
                    <a:gd name="T30" fmla="*/ 0 w 1064"/>
                    <a:gd name="T31" fmla="*/ 0 h 1230"/>
                    <a:gd name="T32" fmla="*/ 0 w 1064"/>
                    <a:gd name="T33" fmla="*/ 0 h 1230"/>
                    <a:gd name="T34" fmla="*/ 0 w 1064"/>
                    <a:gd name="T35" fmla="*/ 0 h 1230"/>
                    <a:gd name="T36" fmla="*/ 0 w 1064"/>
                    <a:gd name="T37" fmla="*/ 0 h 1230"/>
                    <a:gd name="T38" fmla="*/ 0 w 1064"/>
                    <a:gd name="T39" fmla="*/ 0 h 1230"/>
                    <a:gd name="T40" fmla="*/ 0 w 1064"/>
                    <a:gd name="T41" fmla="*/ 0 h 1230"/>
                    <a:gd name="T42" fmla="*/ 0 w 1064"/>
                    <a:gd name="T43" fmla="*/ 0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3" name="Freeform 46">
                  <a:extLst>
                    <a:ext uri="{FF2B5EF4-FFF2-40B4-BE49-F238E27FC236}">
                      <a16:creationId xmlns:a16="http://schemas.microsoft.com/office/drawing/2014/main" id="{D327266E-7600-4819-91B6-4EC8F97DD969}"/>
                    </a:ext>
                  </a:extLst>
                </p:cNvPr>
                <p:cNvSpPr>
                  <a:spLocks/>
                </p:cNvSpPr>
                <p:nvPr userDrawn="1"/>
              </p:nvSpPr>
              <p:spPr bwMode="auto">
                <a:xfrm rot="-3172564">
                  <a:off x="4859" y="181"/>
                  <a:ext cx="505" cy="898"/>
                </a:xfrm>
                <a:custGeom>
                  <a:avLst/>
                  <a:gdLst>
                    <a:gd name="T0" fmla="*/ 0 w 2002"/>
                    <a:gd name="T1" fmla="*/ 0 h 2521"/>
                    <a:gd name="T2" fmla="*/ 0 w 2002"/>
                    <a:gd name="T3" fmla="*/ 0 h 2521"/>
                    <a:gd name="T4" fmla="*/ 0 w 2002"/>
                    <a:gd name="T5" fmla="*/ 0 h 2521"/>
                    <a:gd name="T6" fmla="*/ 0 w 2002"/>
                    <a:gd name="T7" fmla="*/ 0 h 2521"/>
                    <a:gd name="T8" fmla="*/ 0 w 2002"/>
                    <a:gd name="T9" fmla="*/ 0 h 2521"/>
                    <a:gd name="T10" fmla="*/ 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4" name="Freeform 47">
                  <a:extLst>
                    <a:ext uri="{FF2B5EF4-FFF2-40B4-BE49-F238E27FC236}">
                      <a16:creationId xmlns:a16="http://schemas.microsoft.com/office/drawing/2014/main" id="{3959728C-37E2-419B-8D9A-539441292186}"/>
                    </a:ext>
                  </a:extLst>
                </p:cNvPr>
                <p:cNvSpPr>
                  <a:spLocks/>
                </p:cNvSpPr>
                <p:nvPr userDrawn="1"/>
              </p:nvSpPr>
              <p:spPr bwMode="auto">
                <a:xfrm rot="-3172564">
                  <a:off x="4903" y="-19"/>
                  <a:ext cx="758" cy="1344"/>
                </a:xfrm>
                <a:custGeom>
                  <a:avLst/>
                  <a:gdLst>
                    <a:gd name="T0" fmla="*/ 0 w 3007"/>
                    <a:gd name="T1" fmla="*/ 0 h 3771"/>
                    <a:gd name="T2" fmla="*/ 0 w 3007"/>
                    <a:gd name="T3" fmla="*/ 0 h 3771"/>
                    <a:gd name="T4" fmla="*/ 0 w 3007"/>
                    <a:gd name="T5" fmla="*/ 0 h 3771"/>
                    <a:gd name="T6" fmla="*/ 0 w 3007"/>
                    <a:gd name="T7" fmla="*/ 0 h 3771"/>
                    <a:gd name="T8" fmla="*/ 0 w 3007"/>
                    <a:gd name="T9" fmla="*/ 0 h 3771"/>
                    <a:gd name="T10" fmla="*/ 0 w 3007"/>
                    <a:gd name="T11" fmla="*/ 0 h 3771"/>
                    <a:gd name="T12" fmla="*/ 0 w 3007"/>
                    <a:gd name="T13" fmla="*/ 0 h 3771"/>
                    <a:gd name="T14" fmla="*/ 0 w 3007"/>
                    <a:gd name="T15" fmla="*/ 0 h 3771"/>
                    <a:gd name="T16" fmla="*/ 0 w 3007"/>
                    <a:gd name="T17" fmla="*/ 0 h 3771"/>
                    <a:gd name="T18" fmla="*/ 0 w 3007"/>
                    <a:gd name="T19" fmla="*/ 0 h 3771"/>
                    <a:gd name="T20" fmla="*/ 0 w 3007"/>
                    <a:gd name="T21" fmla="*/ 0 h 3771"/>
                    <a:gd name="T22" fmla="*/ 0 w 3007"/>
                    <a:gd name="T23" fmla="*/ 0 h 3771"/>
                    <a:gd name="T24" fmla="*/ 0 w 3007"/>
                    <a:gd name="T25" fmla="*/ 0 h 3771"/>
                    <a:gd name="T26" fmla="*/ 0 w 3007"/>
                    <a:gd name="T27" fmla="*/ 0 h 3771"/>
                    <a:gd name="T28" fmla="*/ 0 w 3007"/>
                    <a:gd name="T29" fmla="*/ 0 h 3771"/>
                    <a:gd name="T30" fmla="*/ 0 w 3007"/>
                    <a:gd name="T31" fmla="*/ 0 h 3771"/>
                    <a:gd name="T32" fmla="*/ 0 w 3007"/>
                    <a:gd name="T33" fmla="*/ 0 h 3771"/>
                    <a:gd name="T34" fmla="*/ 0 w 3007"/>
                    <a:gd name="T35" fmla="*/ 0 h 3771"/>
                    <a:gd name="T36" fmla="*/ 0 w 3007"/>
                    <a:gd name="T37" fmla="*/ 0 h 3771"/>
                    <a:gd name="T38" fmla="*/ 0 w 3007"/>
                    <a:gd name="T39" fmla="*/ 0 h 3771"/>
                    <a:gd name="T40" fmla="*/ 0 w 3007"/>
                    <a:gd name="T41" fmla="*/ 0 h 3771"/>
                    <a:gd name="T42" fmla="*/ 0 w 3007"/>
                    <a:gd name="T43" fmla="*/ 0 h 3771"/>
                    <a:gd name="T44" fmla="*/ 0 w 3007"/>
                    <a:gd name="T45" fmla="*/ 0 h 3771"/>
                    <a:gd name="T46" fmla="*/ 0 w 3007"/>
                    <a:gd name="T47" fmla="*/ 0 h 3771"/>
                    <a:gd name="T48" fmla="*/ 0 w 3007"/>
                    <a:gd name="T49" fmla="*/ 0 h 3771"/>
                    <a:gd name="T50" fmla="*/ 0 w 3007"/>
                    <a:gd name="T51" fmla="*/ 0 h 3771"/>
                    <a:gd name="T52" fmla="*/ 0 w 3007"/>
                    <a:gd name="T53" fmla="*/ 0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5" name="Freeform 48">
                  <a:extLst>
                    <a:ext uri="{FF2B5EF4-FFF2-40B4-BE49-F238E27FC236}">
                      <a16:creationId xmlns:a16="http://schemas.microsoft.com/office/drawing/2014/main" id="{3F37ACE1-1C0B-41DC-9960-952800625C8D}"/>
                    </a:ext>
                  </a:extLst>
                </p:cNvPr>
                <p:cNvSpPr>
                  <a:spLocks/>
                </p:cNvSpPr>
                <p:nvPr userDrawn="1"/>
              </p:nvSpPr>
              <p:spPr bwMode="auto">
                <a:xfrm rot="-3172564">
                  <a:off x="5298" y="896"/>
                  <a:ext cx="169" cy="122"/>
                </a:xfrm>
                <a:custGeom>
                  <a:avLst/>
                  <a:gdLst>
                    <a:gd name="T0" fmla="*/ 0 w 673"/>
                    <a:gd name="T1" fmla="*/ 0 h 342"/>
                    <a:gd name="T2" fmla="*/ 0 w 673"/>
                    <a:gd name="T3" fmla="*/ 0 h 342"/>
                    <a:gd name="T4" fmla="*/ 0 w 673"/>
                    <a:gd name="T5" fmla="*/ 0 h 342"/>
                    <a:gd name="T6" fmla="*/ 0 w 673"/>
                    <a:gd name="T7" fmla="*/ 0 h 342"/>
                    <a:gd name="T8" fmla="*/ 0 w 673"/>
                    <a:gd name="T9" fmla="*/ 0 h 342"/>
                    <a:gd name="T10" fmla="*/ 0 w 673"/>
                    <a:gd name="T11" fmla="*/ 0 h 342"/>
                    <a:gd name="T12" fmla="*/ 0 w 673"/>
                    <a:gd name="T13" fmla="*/ 0 h 342"/>
                    <a:gd name="T14" fmla="*/ 0 w 673"/>
                    <a:gd name="T15" fmla="*/ 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6" name="Freeform 49">
                  <a:extLst>
                    <a:ext uri="{FF2B5EF4-FFF2-40B4-BE49-F238E27FC236}">
                      <a16:creationId xmlns:a16="http://schemas.microsoft.com/office/drawing/2014/main" id="{69B02C4C-3373-4017-B971-6D951256E8D0}"/>
                    </a:ext>
                  </a:extLst>
                </p:cNvPr>
                <p:cNvSpPr>
                  <a:spLocks/>
                </p:cNvSpPr>
                <p:nvPr userDrawn="1"/>
              </p:nvSpPr>
              <p:spPr bwMode="auto">
                <a:xfrm rot="-3172564">
                  <a:off x="5253" y="805"/>
                  <a:ext cx="181" cy="144"/>
                </a:xfrm>
                <a:custGeom>
                  <a:avLst/>
                  <a:gdLst>
                    <a:gd name="T0" fmla="*/ 0 w 716"/>
                    <a:gd name="T1" fmla="*/ 0 h 403"/>
                    <a:gd name="T2" fmla="*/ 0 w 716"/>
                    <a:gd name="T3" fmla="*/ 0 h 403"/>
                    <a:gd name="T4" fmla="*/ 0 w 716"/>
                    <a:gd name="T5" fmla="*/ 0 h 403"/>
                    <a:gd name="T6" fmla="*/ 0 w 716"/>
                    <a:gd name="T7" fmla="*/ 0 h 403"/>
                    <a:gd name="T8" fmla="*/ 0 w 716"/>
                    <a:gd name="T9" fmla="*/ 0 h 403"/>
                    <a:gd name="T10" fmla="*/ 0 w 716"/>
                    <a:gd name="T11" fmla="*/ 0 h 403"/>
                    <a:gd name="T12" fmla="*/ 0 w 716"/>
                    <a:gd name="T13" fmla="*/ 0 h 403"/>
                    <a:gd name="T14" fmla="*/ 0 w 716"/>
                    <a:gd name="T15" fmla="*/ 0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7" name="Freeform 50">
                  <a:extLst>
                    <a:ext uri="{FF2B5EF4-FFF2-40B4-BE49-F238E27FC236}">
                      <a16:creationId xmlns:a16="http://schemas.microsoft.com/office/drawing/2014/main" id="{1EF0F3D1-B0DD-458D-888E-728ECA43358D}"/>
                    </a:ext>
                  </a:extLst>
                </p:cNvPr>
                <p:cNvSpPr>
                  <a:spLocks/>
                </p:cNvSpPr>
                <p:nvPr userDrawn="1"/>
              </p:nvSpPr>
              <p:spPr bwMode="auto">
                <a:xfrm rot="-3172564">
                  <a:off x="4985" y="210"/>
                  <a:ext cx="181" cy="147"/>
                </a:xfrm>
                <a:custGeom>
                  <a:avLst/>
                  <a:gdLst>
                    <a:gd name="T0" fmla="*/ 0 w 717"/>
                    <a:gd name="T1" fmla="*/ 0 h 411"/>
                    <a:gd name="T2" fmla="*/ 0 w 717"/>
                    <a:gd name="T3" fmla="*/ 0 h 411"/>
                    <a:gd name="T4" fmla="*/ 0 w 717"/>
                    <a:gd name="T5" fmla="*/ 0 h 411"/>
                    <a:gd name="T6" fmla="*/ 0 w 717"/>
                    <a:gd name="T7" fmla="*/ 0 h 411"/>
                    <a:gd name="T8" fmla="*/ 0 w 717"/>
                    <a:gd name="T9" fmla="*/ 0 h 411"/>
                    <a:gd name="T10" fmla="*/ 0 w 717"/>
                    <a:gd name="T11" fmla="*/ 0 h 411"/>
                    <a:gd name="T12" fmla="*/ 0 w 717"/>
                    <a:gd name="T13" fmla="*/ 0 h 411"/>
                    <a:gd name="T14" fmla="*/ 0 w 717"/>
                    <a:gd name="T15" fmla="*/ 0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8" name="Freeform 51">
                  <a:extLst>
                    <a:ext uri="{FF2B5EF4-FFF2-40B4-BE49-F238E27FC236}">
                      <a16:creationId xmlns:a16="http://schemas.microsoft.com/office/drawing/2014/main" id="{6DE18D65-0B80-4AFC-BB39-9B7930B6D2FC}"/>
                    </a:ext>
                  </a:extLst>
                </p:cNvPr>
                <p:cNvSpPr>
                  <a:spLocks/>
                </p:cNvSpPr>
                <p:nvPr userDrawn="1"/>
              </p:nvSpPr>
              <p:spPr bwMode="auto">
                <a:xfrm rot="-3172564">
                  <a:off x="4949" y="141"/>
                  <a:ext cx="179" cy="138"/>
                </a:xfrm>
                <a:custGeom>
                  <a:avLst/>
                  <a:gdLst>
                    <a:gd name="T0" fmla="*/ 0 w 709"/>
                    <a:gd name="T1" fmla="*/ 0 h 386"/>
                    <a:gd name="T2" fmla="*/ 0 w 709"/>
                    <a:gd name="T3" fmla="*/ 0 h 386"/>
                    <a:gd name="T4" fmla="*/ 0 w 709"/>
                    <a:gd name="T5" fmla="*/ 0 h 386"/>
                    <a:gd name="T6" fmla="*/ 0 w 709"/>
                    <a:gd name="T7" fmla="*/ 0 h 386"/>
                    <a:gd name="T8" fmla="*/ 0 w 709"/>
                    <a:gd name="T9" fmla="*/ 0 h 386"/>
                    <a:gd name="T10" fmla="*/ 0 w 709"/>
                    <a:gd name="T11" fmla="*/ 0 h 386"/>
                    <a:gd name="T12" fmla="*/ 0 w 709"/>
                    <a:gd name="T13" fmla="*/ 0 h 386"/>
                    <a:gd name="T14" fmla="*/ 0 w 709"/>
                    <a:gd name="T15" fmla="*/ 0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sp>
          <p:nvSpPr>
            <p:cNvPr id="1038" name="Line 52">
              <a:extLst>
                <a:ext uri="{FF2B5EF4-FFF2-40B4-BE49-F238E27FC236}">
                  <a16:creationId xmlns:a16="http://schemas.microsoft.com/office/drawing/2014/main" id="{98D0CA29-CA96-4331-B353-AD726A18E7E4}"/>
                </a:ext>
              </a:extLst>
            </p:cNvPr>
            <p:cNvSpPr>
              <a:spLocks noChangeShapeType="1"/>
            </p:cNvSpPr>
            <p:nvPr userDrawn="1"/>
          </p:nvSpPr>
          <p:spPr bwMode="auto">
            <a:xfrm>
              <a:off x="4870" y="84"/>
              <a:ext cx="42" cy="96"/>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2pPr>
      <a:lvl3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3pPr>
      <a:lvl4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4pPr>
      <a:lvl5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5pPr>
      <a:lvl6pPr marL="4572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6pPr>
      <a:lvl7pPr marL="9144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7pPr>
      <a:lvl8pPr marL="13716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8pPr>
      <a:lvl9pPr marL="18288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10.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hemeOverride" Target="../theme/themeOverride11.xml"/><Relationship Id="rId5" Type="http://schemas.openxmlformats.org/officeDocument/2006/relationships/image" Target="../media/image7.png"/><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hemeOverride" Target="../theme/themeOverride1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4.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5.xml"/><Relationship Id="rId5" Type="http://schemas.openxmlformats.org/officeDocument/2006/relationships/image" Target="../media/image8.png"/><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7.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18.xml"/><Relationship Id="rId5" Type="http://schemas.openxmlformats.org/officeDocument/2006/relationships/image" Target="../media/image9.png"/><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19.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20.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21.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video" Target="https://www.youtube.com/embed/tvmAYKG3wZA?start=21&amp;feature=oembed"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3.xml"/><Relationship Id="rId5" Type="http://schemas.openxmlformats.org/officeDocument/2006/relationships/image" Target="../media/image1.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4.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5.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6.xml"/><Relationship Id="rId5" Type="http://schemas.openxmlformats.org/officeDocument/2006/relationships/image" Target="../media/image4.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7.xml"/><Relationship Id="rId5" Type="http://schemas.openxmlformats.org/officeDocument/2006/relationships/image" Target="../media/image5.pn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8.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useBgFill="1">
        <p:nvSpPr>
          <p:cNvPr id="5132" name="Rectangle 74">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3" name="Rectangle 76">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4" name="Rectangle 78">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1" name="Rectangle 3">
            <a:extLst>
              <a:ext uri="{FF2B5EF4-FFF2-40B4-BE49-F238E27FC236}">
                <a16:creationId xmlns:a16="http://schemas.microsoft.com/office/drawing/2014/main" id="{D05F1C3E-9858-4671-A147-1D026061FBF8}"/>
              </a:ext>
            </a:extLst>
          </p:cNvPr>
          <p:cNvSpPr>
            <a:spLocks noGrp="1" noChangeArrowheads="1"/>
          </p:cNvSpPr>
          <p:nvPr>
            <p:ph type="subTitle" idx="4294967295"/>
          </p:nvPr>
        </p:nvSpPr>
        <p:spPr>
          <a:xfrm>
            <a:off x="2286000" y="4680531"/>
            <a:ext cx="4572000" cy="830134"/>
          </a:xfrm>
        </p:spPr>
        <p:txBody>
          <a:bodyPr vert="horz" lIns="91440" tIns="45720" rIns="91440" bIns="45720" rtlCol="0" anchor="t">
            <a:normAutofit/>
          </a:bodyPr>
          <a:lstStyle/>
          <a:p>
            <a:pPr marL="0" indent="0" algn="ctr" eaLnBrk="1" hangingPunct="1">
              <a:lnSpc>
                <a:spcPct val="90000"/>
              </a:lnSpc>
              <a:spcBef>
                <a:spcPts val="1000"/>
              </a:spcBef>
              <a:buNone/>
              <a:defRPr/>
            </a:pPr>
            <a:r>
              <a:rPr lang="en-US" altLang="en-US" sz="1800" kern="1200" dirty="0">
                <a:solidFill>
                  <a:schemeClr val="tx1">
                    <a:lumMod val="65000"/>
                    <a:lumOff val="35000"/>
                  </a:schemeClr>
                </a:solidFill>
                <a:latin typeface="+mn-lt"/>
                <a:ea typeface="+mn-ea"/>
                <a:cs typeface="+mn-cs"/>
              </a:rPr>
              <a:t>Follow us on Twitter</a:t>
            </a:r>
          </a:p>
          <a:p>
            <a:pPr marL="0" indent="0" algn="ctr" eaLnBrk="1" hangingPunct="1">
              <a:lnSpc>
                <a:spcPct val="90000"/>
              </a:lnSpc>
              <a:spcBef>
                <a:spcPts val="1000"/>
              </a:spcBef>
              <a:buNone/>
              <a:defRPr/>
            </a:pPr>
            <a:r>
              <a:rPr lang="en-US" altLang="en-US" sz="1800" dirty="0">
                <a:solidFill>
                  <a:schemeClr val="tx1">
                    <a:lumMod val="65000"/>
                    <a:lumOff val="35000"/>
                  </a:schemeClr>
                </a:solidFill>
              </a:rPr>
              <a:t>@Mount_Carmel1</a:t>
            </a:r>
            <a:endParaRPr lang="en-US" altLang="en-US" sz="1800" kern="1200" dirty="0">
              <a:solidFill>
                <a:schemeClr val="tx1">
                  <a:lumMod val="65000"/>
                  <a:lumOff val="35000"/>
                </a:schemeClr>
              </a:solidFill>
            </a:endParaRPr>
          </a:p>
          <a:p>
            <a:pPr marL="0" indent="0" algn="ctr" eaLnBrk="1" hangingPunct="1">
              <a:lnSpc>
                <a:spcPct val="90000"/>
              </a:lnSpc>
              <a:spcBef>
                <a:spcPts val="1000"/>
              </a:spcBef>
              <a:buNone/>
              <a:defRPr/>
            </a:pPr>
            <a:endParaRPr lang="en-US" altLang="en-US" sz="1200" kern="1200" dirty="0">
              <a:solidFill>
                <a:schemeClr val="tx1">
                  <a:lumMod val="65000"/>
                  <a:lumOff val="35000"/>
                </a:schemeClr>
              </a:solidFill>
              <a:effectLst>
                <a:outerShdw blurRad="38100" dist="38100" dir="2700000" algn="tl">
                  <a:srgbClr val="C0C0C0"/>
                </a:outerShdw>
              </a:effectLst>
              <a:latin typeface="+mn-lt"/>
              <a:ea typeface="+mn-ea"/>
              <a:cs typeface="+mn-cs"/>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CDCA7E5B-84EC-44D2-8279-3DCCB7563A9A}"/>
              </a:ext>
            </a:extLst>
          </p:cNvPr>
          <p:cNvPicPr>
            <a:picLocks noChangeAspect="1"/>
          </p:cNvPicPr>
          <p:nvPr/>
        </p:nvPicPr>
        <p:blipFill>
          <a:blip r:embed="rId5"/>
          <a:stretch>
            <a:fillRect/>
          </a:stretch>
        </p:blipFill>
        <p:spPr>
          <a:xfrm>
            <a:off x="2627784" y="4790314"/>
            <a:ext cx="815236" cy="610567"/>
          </a:xfrm>
          <a:prstGeom prst="rect">
            <a:avLst/>
          </a:prstGeom>
        </p:spPr>
      </p:pic>
      <p:sp>
        <p:nvSpPr>
          <p:cNvPr id="19" name="TextBox 18">
            <a:extLst>
              <a:ext uri="{FF2B5EF4-FFF2-40B4-BE49-F238E27FC236}">
                <a16:creationId xmlns:a16="http://schemas.microsoft.com/office/drawing/2014/main" id="{01811179-9925-463D-8462-E1FA3F348318}"/>
              </a:ext>
            </a:extLst>
          </p:cNvPr>
          <p:cNvSpPr txBox="1"/>
          <p:nvPr/>
        </p:nvSpPr>
        <p:spPr>
          <a:xfrm>
            <a:off x="535096" y="980728"/>
            <a:ext cx="8115300" cy="2308324"/>
          </a:xfrm>
          <a:prstGeom prst="rect">
            <a:avLst/>
          </a:prstGeom>
          <a:noFill/>
        </p:spPr>
        <p:txBody>
          <a:bodyPr wrap="square">
            <a:spAutoFit/>
          </a:bodyPr>
          <a:lstStyle/>
          <a:p>
            <a:pPr algn="ct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Welcome</a:t>
            </a:r>
          </a:p>
          <a:p>
            <a:pPr algn="ct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 to </a:t>
            </a:r>
            <a:b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b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Mount Carmel Nursery</a:t>
            </a:r>
            <a:endParaRPr lang="en-GB"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27584" y="908720"/>
            <a:ext cx="7344816" cy="5386090"/>
          </a:xfrm>
          <a:prstGeom prst="rect">
            <a:avLst/>
          </a:prstGeom>
          <a:noFill/>
        </p:spPr>
        <p:txBody>
          <a:bodyPr wrap="square">
            <a:spAutoFit/>
          </a:bodyPr>
          <a:lstStyle/>
          <a:p>
            <a:pPr algn="ctr"/>
            <a:r>
              <a:rPr lang="en-GB" sz="4000" dirty="0">
                <a:solidFill>
                  <a:srgbClr val="1414F8"/>
                </a:solidFill>
                <a:latin typeface="+mj-lt"/>
              </a:rPr>
              <a:t>Keeping you informed </a:t>
            </a:r>
          </a:p>
          <a:p>
            <a:endParaRPr lang="en-GB" sz="3200" dirty="0">
              <a:latin typeface="+mj-lt"/>
            </a:endParaRPr>
          </a:p>
          <a:p>
            <a:pPr marL="342900" indent="-342900">
              <a:buFont typeface="Courier New" panose="02070309020205020404" pitchFamily="49" charset="0"/>
              <a:buChar char="o"/>
            </a:pPr>
            <a:r>
              <a:rPr lang="en-GB" sz="2400" dirty="0">
                <a:latin typeface="+mj-lt"/>
              </a:rPr>
              <a:t>Texts</a:t>
            </a:r>
          </a:p>
          <a:p>
            <a:pPr marL="342900" indent="-342900">
              <a:buFont typeface="Courier New" panose="02070309020205020404" pitchFamily="49" charset="0"/>
              <a:buChar char="o"/>
            </a:pPr>
            <a:endParaRPr lang="en-GB" sz="2400" dirty="0">
              <a:latin typeface="+mj-lt"/>
            </a:endParaRPr>
          </a:p>
          <a:p>
            <a:pPr marL="342900" indent="-342900">
              <a:buFont typeface="Courier New" panose="02070309020205020404" pitchFamily="49" charset="0"/>
              <a:buChar char="o"/>
            </a:pPr>
            <a:r>
              <a:rPr lang="en-GB" sz="2400" dirty="0">
                <a:latin typeface="+mj-lt"/>
              </a:rPr>
              <a:t>Letters </a:t>
            </a:r>
          </a:p>
          <a:p>
            <a:pPr marL="342900" indent="-342900">
              <a:buFont typeface="Courier New" panose="02070309020205020404" pitchFamily="49" charset="0"/>
              <a:buChar char="o"/>
            </a:pPr>
            <a:endParaRPr lang="en-GB" sz="2400" dirty="0">
              <a:latin typeface="+mj-lt"/>
            </a:endParaRPr>
          </a:p>
          <a:p>
            <a:pPr marL="342900" indent="-342900">
              <a:buFont typeface="Courier New" panose="02070309020205020404" pitchFamily="49" charset="0"/>
              <a:buChar char="o"/>
            </a:pPr>
            <a:r>
              <a:rPr lang="en-GB" sz="2400" dirty="0">
                <a:latin typeface="+mj-lt"/>
              </a:rPr>
              <a:t>Seesaw</a:t>
            </a:r>
          </a:p>
          <a:p>
            <a:endParaRPr lang="en-GB" sz="2400" dirty="0">
              <a:latin typeface="+mj-lt"/>
            </a:endParaRPr>
          </a:p>
          <a:p>
            <a:pPr marL="342900" indent="-342900">
              <a:buFont typeface="Courier New" panose="02070309020205020404" pitchFamily="49" charset="0"/>
              <a:buChar char="o"/>
            </a:pPr>
            <a:r>
              <a:rPr lang="en-GB" sz="2400" dirty="0">
                <a:latin typeface="+mj-lt"/>
              </a:rPr>
              <a:t>Class page on school website </a:t>
            </a:r>
          </a:p>
          <a:p>
            <a:endParaRPr lang="en-GB" sz="2400" dirty="0">
              <a:latin typeface="+mj-lt"/>
            </a:endParaRPr>
          </a:p>
          <a:p>
            <a:pPr marL="342900" indent="-342900">
              <a:buFont typeface="Courier New" panose="02070309020205020404" pitchFamily="49" charset="0"/>
              <a:buChar char="o"/>
            </a:pPr>
            <a:r>
              <a:rPr lang="en-GB" sz="2400" dirty="0">
                <a:latin typeface="+mj-lt"/>
              </a:rPr>
              <a:t>Weekly newsletter from Nursery and whole school.</a:t>
            </a:r>
          </a:p>
          <a:p>
            <a:endParaRPr lang="en-GB" sz="3200" dirty="0">
              <a:latin typeface="+mj-lt"/>
            </a:endParaRPr>
          </a:p>
        </p:txBody>
      </p:sp>
    </p:spTree>
    <p:extLst>
      <p:ext uri="{BB962C8B-B14F-4D97-AF65-F5344CB8AC3E}">
        <p14:creationId xmlns:p14="http://schemas.microsoft.com/office/powerpoint/2010/main" val="19705476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14983" y="1952050"/>
            <a:ext cx="7514034" cy="4278094"/>
          </a:xfrm>
          <a:prstGeom prst="rect">
            <a:avLst/>
          </a:prstGeom>
          <a:noFill/>
        </p:spPr>
        <p:txBody>
          <a:bodyPr wrap="square">
            <a:spAutoFit/>
          </a:bodyPr>
          <a:lstStyle/>
          <a:p>
            <a:pPr algn="ctr"/>
            <a:endParaRPr lang="en-GB" sz="2000" dirty="0">
              <a:latin typeface="+mj-lt"/>
            </a:endParaRPr>
          </a:p>
          <a:p>
            <a:pPr algn="ctr"/>
            <a:r>
              <a:rPr lang="en-GB" sz="2000" b="1" dirty="0">
                <a:latin typeface="+mj-lt"/>
              </a:rPr>
              <a:t>Please do! </a:t>
            </a:r>
          </a:p>
          <a:p>
            <a:pPr algn="ctr"/>
            <a:endParaRPr lang="en-GB" sz="2000" dirty="0">
              <a:latin typeface="+mj-lt"/>
            </a:endParaRPr>
          </a:p>
          <a:p>
            <a:r>
              <a:rPr lang="en-GB" sz="2000" dirty="0">
                <a:latin typeface="+mj-lt"/>
              </a:rPr>
              <a:t>If you have a concern/query you can usually speak to a member of staff in the morning or after school. If we can’t resolve your concern there and then we will arrange a meeting at a convenient time.</a:t>
            </a:r>
          </a:p>
          <a:p>
            <a:endParaRPr lang="en-GB" sz="2000" dirty="0">
              <a:latin typeface="+mj-lt"/>
            </a:endParaRPr>
          </a:p>
          <a:p>
            <a:r>
              <a:rPr lang="en-GB" sz="2000" dirty="0">
                <a:latin typeface="+mj-lt"/>
              </a:rPr>
              <a:t>Please pass messages to the team member(s) in the morning.</a:t>
            </a:r>
          </a:p>
          <a:p>
            <a:pPr algn="ctr"/>
            <a:endParaRPr lang="en-GB" sz="2000" dirty="0">
              <a:latin typeface="+mj-lt"/>
            </a:endParaRPr>
          </a:p>
          <a:p>
            <a:r>
              <a:rPr lang="en-GB" sz="2000" dirty="0">
                <a:latin typeface="+mj-lt"/>
              </a:rPr>
              <a:t>Please tell us about any changes at home which may affect your child in school.</a:t>
            </a:r>
          </a:p>
          <a:p>
            <a:endParaRPr lang="en-GB" sz="3200" dirty="0">
              <a:latin typeface="+mj-lt"/>
            </a:endParaRPr>
          </a:p>
        </p:txBody>
      </p:sp>
      <p:pic>
        <p:nvPicPr>
          <p:cNvPr id="3" name="Picture 2">
            <a:extLst>
              <a:ext uri="{FF2B5EF4-FFF2-40B4-BE49-F238E27FC236}">
                <a16:creationId xmlns:a16="http://schemas.microsoft.com/office/drawing/2014/main" id="{B49725E6-9A99-4EB6-8906-1BFB85B91D98}"/>
              </a:ext>
            </a:extLst>
          </p:cNvPr>
          <p:cNvPicPr>
            <a:picLocks noChangeAspect="1"/>
          </p:cNvPicPr>
          <p:nvPr/>
        </p:nvPicPr>
        <p:blipFill>
          <a:blip r:embed="rId5"/>
          <a:stretch>
            <a:fillRect/>
          </a:stretch>
        </p:blipFill>
        <p:spPr>
          <a:xfrm>
            <a:off x="748215" y="715766"/>
            <a:ext cx="7864522" cy="1066892"/>
          </a:xfrm>
          <a:prstGeom prst="rect">
            <a:avLst/>
          </a:prstGeom>
        </p:spPr>
      </p:pic>
    </p:spTree>
    <p:extLst>
      <p:ext uri="{BB962C8B-B14F-4D97-AF65-F5344CB8AC3E}">
        <p14:creationId xmlns:p14="http://schemas.microsoft.com/office/powerpoint/2010/main" val="696647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967BC8CD-2D5C-42C2-A5FD-17B814AE71F1}"/>
              </a:ext>
            </a:extLst>
          </p:cNvPr>
          <p:cNvSpPr txBox="1"/>
          <p:nvPr/>
        </p:nvSpPr>
        <p:spPr>
          <a:xfrm>
            <a:off x="482193" y="740427"/>
            <a:ext cx="8115300" cy="707886"/>
          </a:xfrm>
          <a:prstGeom prst="rect">
            <a:avLst/>
          </a:prstGeom>
          <a:noFill/>
        </p:spPr>
        <p:txBody>
          <a:bodyPr wrap="square">
            <a:spAutoFit/>
          </a:bodyPr>
          <a:lstStyle/>
          <a:p>
            <a:pPr algn="ctr"/>
            <a:r>
              <a:rPr lang="en-GB" sz="4000" b="1" dirty="0">
                <a:solidFill>
                  <a:srgbClr val="1414F8"/>
                </a:solidFill>
                <a:latin typeface="+mn-lt"/>
              </a:rPr>
              <a:t>Snacks and Lunches </a:t>
            </a:r>
          </a:p>
        </p:txBody>
      </p:sp>
      <p:sp>
        <p:nvSpPr>
          <p:cNvPr id="13" name="TextBox 12">
            <a:extLst>
              <a:ext uri="{FF2B5EF4-FFF2-40B4-BE49-F238E27FC236}">
                <a16:creationId xmlns:a16="http://schemas.microsoft.com/office/drawing/2014/main" id="{BFBEF096-0DD7-440E-8D3E-4DFE8B88E6AA}"/>
              </a:ext>
            </a:extLst>
          </p:cNvPr>
          <p:cNvSpPr txBox="1"/>
          <p:nvPr/>
        </p:nvSpPr>
        <p:spPr>
          <a:xfrm>
            <a:off x="482193" y="1252877"/>
            <a:ext cx="8115300" cy="5539978"/>
          </a:xfrm>
          <a:prstGeom prst="rect">
            <a:avLst/>
          </a:prstGeom>
          <a:noFill/>
        </p:spPr>
        <p:txBody>
          <a:bodyPr wrap="square">
            <a:spAutoFit/>
          </a:bodyPr>
          <a:lstStyle/>
          <a:p>
            <a: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t>Snacks:</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At snack time we offer a variety of snacks including; fruit, seasonal vegetables, a carton of milk or  water.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Milk &amp; fruit are free to all children in Nursery</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Water is available during the day (no need to send in a water bottle)</a:t>
            </a:r>
          </a:p>
          <a:p>
            <a:endParaRPr lang="en-GB" altLang="en-US" sz="2000" dirty="0">
              <a:solidFill>
                <a:srgbClr val="000000"/>
              </a:solidFill>
              <a:latin typeface="Comic Sans MS"/>
              <a:ea typeface="+mj-ea"/>
              <a:cs typeface="Arial"/>
            </a:endParaRPr>
          </a:p>
          <a:p>
            <a:r>
              <a:rPr lang="en-GB" altLang="en-US" sz="2000" u="sng" dirty="0">
                <a:solidFill>
                  <a:srgbClr val="000000"/>
                </a:solidFill>
                <a:latin typeface="Comic Sans MS"/>
                <a:ea typeface="+mj-ea"/>
                <a:cs typeface="Arial"/>
              </a:rPr>
              <a:t>School dinners- </a:t>
            </a:r>
            <a:r>
              <a:rPr lang="en-GB" altLang="en-US" sz="2000" u="sng" dirty="0" err="1">
                <a:solidFill>
                  <a:srgbClr val="000000"/>
                </a:solidFill>
                <a:latin typeface="Comic Sans MS"/>
                <a:ea typeface="+mj-ea"/>
                <a:cs typeface="Arial"/>
              </a:rPr>
              <a:t>Cunninghams</a:t>
            </a:r>
            <a:endParaRPr lang="en-GB" altLang="en-US" sz="2000" u="sng" dirty="0">
              <a:solidFill>
                <a:srgbClr val="000000"/>
              </a:solidFill>
              <a:latin typeface="Comic Sans MS"/>
              <a:ea typeface="+mj-ea"/>
              <a:cs typeface="Arial"/>
            </a:endParaRPr>
          </a:p>
          <a:p>
            <a:r>
              <a:rPr lang="en-GB" altLang="en-US" sz="2000" dirty="0">
                <a:solidFill>
                  <a:srgbClr val="000000"/>
                </a:solidFill>
                <a:latin typeface="Comic Sans MS"/>
                <a:ea typeface="+mj-ea"/>
                <a:cs typeface="Arial"/>
              </a:rPr>
              <a:t>Dinner are currently prices around £2.75 per day and children will be given a choice which you can select using an app at home before the school week begins.</a:t>
            </a:r>
            <a:b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b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t>Packed Lunches:</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Packed lunches need to be labelled and include a drink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We are a NUT FREE school and request that items sent in lunch bags are fee from nuts.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br>
              <a:rPr kumimoji="0" lang="en-GB" altLang="en-US" sz="1600" b="0" i="0" u="none" strike="noStrike" kern="1200" cap="none" spc="0" normalizeH="0" baseline="0" noProof="0" dirty="0">
                <a:ln>
                  <a:noFill/>
                </a:ln>
                <a:solidFill>
                  <a:srgbClr val="000000"/>
                </a:solidFill>
                <a:effectLst/>
                <a:uLnTx/>
                <a:uFillTx/>
                <a:latin typeface="Comic Sans MS"/>
                <a:ea typeface="+mj-ea"/>
                <a:cs typeface="Arial"/>
              </a:rPr>
            </a:br>
            <a:endParaRPr lang="en-GB" dirty="0"/>
          </a:p>
        </p:txBody>
      </p:sp>
    </p:spTree>
    <p:extLst>
      <p:ext uri="{BB962C8B-B14F-4D97-AF65-F5344CB8AC3E}">
        <p14:creationId xmlns:p14="http://schemas.microsoft.com/office/powerpoint/2010/main" val="218251608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100729" cy="3615414"/>
          </a:xfrm>
        </p:spPr>
        <p:txBody>
          <a:bodyPr anchor="t">
            <a:noAutofit/>
          </a:bodyPr>
          <a:lstStyle/>
          <a:p>
            <a:pPr marL="0" indent="0" algn="just">
              <a:buNone/>
            </a:pPr>
            <a:r>
              <a:rPr lang="en-GB" sz="2000" dirty="0"/>
              <a:t>An opportunity for you and your child to meet the team, their new friends and explore the environment in smaller groups. </a:t>
            </a:r>
          </a:p>
          <a:p>
            <a:pPr marL="0" indent="0" algn="just">
              <a:buNone/>
            </a:pPr>
            <a:r>
              <a:rPr lang="en-GB" sz="2000" dirty="0"/>
              <a:t>Stay and Play session – Monday 13</a:t>
            </a:r>
            <a:r>
              <a:rPr lang="en-GB" sz="2000" baseline="30000" dirty="0"/>
              <a:t>th</a:t>
            </a:r>
            <a:r>
              <a:rPr lang="en-GB" sz="2000" dirty="0"/>
              <a:t> July</a:t>
            </a:r>
          </a:p>
          <a:p>
            <a:pPr marL="0" indent="0" algn="just">
              <a:buNone/>
            </a:pPr>
            <a:r>
              <a:rPr lang="en-GB" sz="2000" dirty="0"/>
              <a:t>*9.15-10.00               </a:t>
            </a:r>
          </a:p>
          <a:p>
            <a:pPr marL="0" indent="0" algn="just">
              <a:buNone/>
            </a:pPr>
            <a:r>
              <a:rPr lang="en-GB" sz="2000" dirty="0"/>
              <a:t>The session is for </a:t>
            </a:r>
            <a:r>
              <a:rPr lang="en-GB" sz="2000" b="1" dirty="0"/>
              <a:t>45 minutes </a:t>
            </a:r>
            <a:r>
              <a:rPr lang="en-GB" sz="2000" dirty="0"/>
              <a:t>and we are only able to accomodate </a:t>
            </a:r>
            <a:r>
              <a:rPr lang="en-GB" sz="2000" b="1" dirty="0"/>
              <a:t>one parent per child </a:t>
            </a:r>
            <a:r>
              <a:rPr lang="en-GB" sz="2000" dirty="0"/>
              <a:t>to stay for the session. </a:t>
            </a:r>
          </a:p>
          <a:p>
            <a:pPr marL="0" indent="0" algn="just">
              <a:buNone/>
            </a:pPr>
            <a:endParaRPr lang="en-GB" sz="2000" dirty="0"/>
          </a:p>
          <a:p>
            <a:pPr marL="0" indent="0" algn="just">
              <a:buNone/>
            </a:pPr>
            <a:r>
              <a:rPr lang="en-GB" sz="2000" dirty="0"/>
              <a:t>Before you leave this evening please sign up for a stay and play session.</a:t>
            </a:r>
          </a:p>
          <a:p>
            <a:pPr marL="0" indent="0" algn="just">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1136649" y="618430"/>
            <a:ext cx="6870700" cy="943916"/>
          </a:xfrm>
        </p:spPr>
        <p:txBody>
          <a:bodyPr/>
          <a:lstStyle/>
          <a:p>
            <a:r>
              <a:rPr lang="en-GB" sz="4000" b="1" dirty="0">
                <a:solidFill>
                  <a:srgbClr val="1414F8"/>
                </a:solidFill>
              </a:rPr>
              <a:t>Stay and Play sessions</a:t>
            </a:r>
          </a:p>
        </p:txBody>
      </p:sp>
    </p:spTree>
    <p:extLst>
      <p:ext uri="{BB962C8B-B14F-4D97-AF65-F5344CB8AC3E}">
        <p14:creationId xmlns:p14="http://schemas.microsoft.com/office/powerpoint/2010/main" val="358827052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700808"/>
            <a:ext cx="8100729" cy="4248472"/>
          </a:xfrm>
        </p:spPr>
        <p:txBody>
          <a:bodyPr anchor="t">
            <a:noAutofit/>
          </a:bodyPr>
          <a:lstStyle/>
          <a:p>
            <a:pPr>
              <a:buFont typeface="Courier New" panose="02070309020205020404" pitchFamily="49" charset="0"/>
              <a:buChar char="o"/>
            </a:pPr>
            <a:r>
              <a:rPr lang="en-GB" sz="1800" dirty="0"/>
              <a:t>Home visits will take place from Tuesday 7</a:t>
            </a:r>
            <a:r>
              <a:rPr lang="en-GB" sz="1800" baseline="30000" dirty="0"/>
              <a:t>th</a:t>
            </a:r>
            <a:r>
              <a:rPr lang="en-GB" sz="1800" dirty="0"/>
              <a:t> July-Thursday 9</a:t>
            </a:r>
            <a:r>
              <a:rPr lang="en-GB" sz="1800" baseline="30000" dirty="0"/>
              <a:t>th</a:t>
            </a:r>
            <a:r>
              <a:rPr lang="en-GB" sz="1800" dirty="0"/>
              <a:t> July</a:t>
            </a:r>
          </a:p>
          <a:p>
            <a:pPr>
              <a:buFont typeface="Courier New" panose="02070309020205020404" pitchFamily="49" charset="0"/>
              <a:buChar char="o"/>
            </a:pPr>
            <a:endParaRPr lang="en-GB" sz="1800" dirty="0"/>
          </a:p>
          <a:p>
            <a:pPr>
              <a:buFont typeface="Courier New" panose="02070309020205020404" pitchFamily="49" charset="0"/>
              <a:buChar char="o"/>
            </a:pPr>
            <a:r>
              <a:rPr lang="en-GB" sz="1800" dirty="0"/>
              <a:t>We stagger the children into Nursery</a:t>
            </a:r>
          </a:p>
          <a:p>
            <a:pPr marL="0" indent="0">
              <a:buNone/>
            </a:pPr>
            <a:endParaRPr lang="en-GB" sz="1800" dirty="0"/>
          </a:p>
          <a:p>
            <a:pPr>
              <a:buFont typeface="Courier New" panose="02070309020205020404" pitchFamily="49" charset="0"/>
              <a:buChar char="o"/>
            </a:pPr>
            <a:r>
              <a:rPr lang="en-GB" sz="1800" dirty="0"/>
              <a:t>Your child will begin a part time am or pm session </a:t>
            </a:r>
          </a:p>
          <a:p>
            <a:pPr marL="0" indent="0">
              <a:buNone/>
            </a:pPr>
            <a:endParaRPr lang="en-GB" sz="1800" dirty="0"/>
          </a:p>
          <a:p>
            <a:pPr eaLnBrk="1" hangingPunct="1">
              <a:lnSpc>
                <a:spcPct val="90000"/>
              </a:lnSpc>
              <a:buFont typeface="Courier New" panose="02070309020205020404" pitchFamily="49" charset="0"/>
              <a:buChar char="o"/>
              <a:defRPr/>
            </a:pPr>
            <a:r>
              <a:rPr lang="en-GB" altLang="en-US" sz="1800" dirty="0"/>
              <a:t>Children will begin their phased start on Wednesday 2</a:t>
            </a:r>
            <a:r>
              <a:rPr lang="en-GB" altLang="en-US" sz="1800" baseline="30000" dirty="0"/>
              <a:t>th</a:t>
            </a:r>
            <a:r>
              <a:rPr lang="en-GB" altLang="en-US" sz="1800" dirty="0"/>
              <a:t> September</a:t>
            </a:r>
          </a:p>
          <a:p>
            <a:pPr marL="0" indent="0" eaLnBrk="1" hangingPunct="1">
              <a:lnSpc>
                <a:spcPct val="90000"/>
              </a:lnSpc>
              <a:buNone/>
              <a:defRPr/>
            </a:pPr>
            <a:r>
              <a:rPr lang="en-GB" altLang="en-US" sz="1800" dirty="0"/>
              <a:t> </a:t>
            </a:r>
          </a:p>
          <a:p>
            <a:pPr>
              <a:lnSpc>
                <a:spcPct val="90000"/>
              </a:lnSpc>
              <a:buFont typeface="Courier New" panose="02070309020205020404" pitchFamily="49" charset="0"/>
              <a:buChar char="o"/>
              <a:defRPr/>
            </a:pPr>
            <a:r>
              <a:rPr lang="en-GB" altLang="en-US" sz="1800" dirty="0"/>
              <a:t>Please prepare for your child to be part time for the first two weeks.</a:t>
            </a:r>
          </a:p>
          <a:p>
            <a:pPr marL="0" indent="0">
              <a:lnSpc>
                <a:spcPct val="90000"/>
              </a:lnSpc>
              <a:buNone/>
              <a:defRPr/>
            </a:pPr>
            <a:endParaRPr lang="en-GB" altLang="en-US" sz="1800" dirty="0"/>
          </a:p>
          <a:p>
            <a:pPr>
              <a:lnSpc>
                <a:spcPct val="90000"/>
              </a:lnSpc>
              <a:buFont typeface="Courier New" panose="02070309020205020404" pitchFamily="49" charset="0"/>
              <a:buChar char="o"/>
              <a:defRPr/>
            </a:pPr>
            <a:r>
              <a:rPr lang="en-GB" altLang="en-US" sz="1800" dirty="0"/>
              <a:t>Your child will be invited to stay full time when their class teacher thinks they are ready.</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956376" y="5732453"/>
            <a:ext cx="949499" cy="100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521635" y="666052"/>
            <a:ext cx="8100729" cy="943916"/>
          </a:xfrm>
        </p:spPr>
        <p:txBody>
          <a:bodyPr/>
          <a:lstStyle/>
          <a:p>
            <a:r>
              <a:rPr lang="en-GB" sz="4000" dirty="0">
                <a:solidFill>
                  <a:srgbClr val="1414F8"/>
                </a:solidFill>
              </a:rPr>
              <a:t>Starting school in September </a:t>
            </a:r>
          </a:p>
        </p:txBody>
      </p:sp>
    </p:spTree>
    <p:extLst>
      <p:ext uri="{BB962C8B-B14F-4D97-AF65-F5344CB8AC3E}">
        <p14:creationId xmlns:p14="http://schemas.microsoft.com/office/powerpoint/2010/main" val="46034461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03764" y="2210169"/>
            <a:ext cx="8100729" cy="3615414"/>
          </a:xfrm>
        </p:spPr>
        <p:txBody>
          <a:bodyPr anchor="t">
            <a:noAutofit/>
          </a:bodyPr>
          <a:lstStyle/>
          <a:p>
            <a:pPr>
              <a:buFont typeface="Courier New" panose="02070309020205020404" pitchFamily="49" charset="0"/>
              <a:buChar char="o"/>
            </a:pPr>
            <a:r>
              <a:rPr lang="en-GB" altLang="en-US" sz="2400" dirty="0"/>
              <a:t>At Mount Carmel we use an online learning journey called Seesaw. </a:t>
            </a:r>
          </a:p>
          <a:p>
            <a:pPr marL="0" indent="0">
              <a:buNone/>
            </a:pPr>
            <a:endParaRPr lang="en-GB" altLang="en-US" sz="2400" dirty="0"/>
          </a:p>
          <a:p>
            <a:pPr>
              <a:buFont typeface="Courier New" panose="02070309020205020404" pitchFamily="49" charset="0"/>
              <a:buChar char="o"/>
            </a:pPr>
            <a:r>
              <a:rPr lang="en-GB" altLang="en-US" sz="2400" dirty="0"/>
              <a:t>You will need to provide us with your email address so that this can be set up. </a:t>
            </a:r>
          </a:p>
          <a:p>
            <a:pPr marL="0" indent="0">
              <a:buNone/>
            </a:pPr>
            <a:endParaRPr lang="en-GB" altLang="en-US" sz="2400" dirty="0"/>
          </a:p>
          <a:p>
            <a:pPr>
              <a:buFont typeface="Courier New" panose="02070309020205020404" pitchFamily="49" charset="0"/>
              <a:buChar char="o"/>
            </a:pPr>
            <a:r>
              <a:rPr lang="en-GB" altLang="en-US" sz="2400" dirty="0"/>
              <a:t>This app allows you to see the observations we do in school and also add your own pictures, videos and messages from home.</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045B25A6-04B6-41FA-883F-247EFF7CDFFD}"/>
              </a:ext>
            </a:extLst>
          </p:cNvPr>
          <p:cNvPicPr>
            <a:picLocks noChangeAspect="1"/>
          </p:cNvPicPr>
          <p:nvPr/>
        </p:nvPicPr>
        <p:blipFill>
          <a:blip r:embed="rId5"/>
          <a:stretch>
            <a:fillRect/>
          </a:stretch>
        </p:blipFill>
        <p:spPr>
          <a:xfrm>
            <a:off x="2352862" y="881008"/>
            <a:ext cx="4438273" cy="1133954"/>
          </a:xfrm>
          <a:prstGeom prst="rect">
            <a:avLst/>
          </a:prstGeom>
        </p:spPr>
      </p:pic>
    </p:spTree>
    <p:extLst>
      <p:ext uri="{BB962C8B-B14F-4D97-AF65-F5344CB8AC3E}">
        <p14:creationId xmlns:p14="http://schemas.microsoft.com/office/powerpoint/2010/main" val="359540967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498261" y="1293474"/>
            <a:ext cx="8100729" cy="4583797"/>
          </a:xfrm>
        </p:spPr>
        <p:txBody>
          <a:bodyPr anchor="t">
            <a:noAutofit/>
          </a:bodyPr>
          <a:lstStyle/>
          <a:p>
            <a:pPr marL="0" indent="0">
              <a:buNone/>
            </a:pPr>
            <a:endParaRPr lang="en-GB" sz="1800" dirty="0"/>
          </a:p>
          <a:p>
            <a:pPr>
              <a:buFont typeface="Courier New" panose="02070309020205020404" pitchFamily="49" charset="0"/>
              <a:buChar char="o"/>
            </a:pPr>
            <a:r>
              <a:rPr lang="en-GB" sz="1800" dirty="0"/>
              <a:t>Any sickness, diarrhoea, </a:t>
            </a:r>
            <a:r>
              <a:rPr lang="en-GB" sz="1800" u="sng" dirty="0"/>
              <a:t>must </a:t>
            </a:r>
            <a:r>
              <a:rPr lang="en-GB" sz="1800" dirty="0"/>
              <a:t>be followed by 48 hrs absence.</a:t>
            </a:r>
          </a:p>
          <a:p>
            <a:pPr marL="0" indent="0">
              <a:buNone/>
            </a:pPr>
            <a:endParaRPr lang="en-GB" sz="1800" dirty="0"/>
          </a:p>
          <a:p>
            <a:pPr>
              <a:buFont typeface="Courier New" panose="02070309020205020404" pitchFamily="49" charset="0"/>
              <a:buChar char="o"/>
            </a:pPr>
            <a:r>
              <a:rPr lang="en-GB" sz="1800" dirty="0"/>
              <a:t>Any absence requires a telephone call explaining why. Without this it will be recorded as unauthorised.</a:t>
            </a:r>
          </a:p>
          <a:p>
            <a:pPr>
              <a:buFont typeface="Courier New" panose="02070309020205020404" pitchFamily="49" charset="0"/>
              <a:buChar char="o"/>
            </a:pPr>
            <a:endParaRPr lang="en-GB" sz="1800" dirty="0"/>
          </a:p>
          <a:p>
            <a:pPr>
              <a:buFont typeface="Courier New" panose="02070309020205020404" pitchFamily="49" charset="0"/>
              <a:buChar char="o"/>
            </a:pPr>
            <a:r>
              <a:rPr lang="en-GB" sz="1800" dirty="0"/>
              <a:t>Head lice can occur! Please check regularly and treat as recommended.</a:t>
            </a:r>
          </a:p>
          <a:p>
            <a:pPr>
              <a:buFont typeface="Courier New" panose="02070309020205020404" pitchFamily="49" charset="0"/>
              <a:buChar char="o"/>
            </a:pPr>
            <a:endParaRPr lang="en-GB" sz="1800" dirty="0"/>
          </a:p>
          <a:p>
            <a:pPr>
              <a:buFont typeface="Courier New" panose="02070309020205020404" pitchFamily="49" charset="0"/>
              <a:buChar char="o"/>
            </a:pPr>
            <a:r>
              <a:rPr lang="en-GB" sz="1800" dirty="0"/>
              <a:t>Children with asthma need to have an inhaler in school and you will  need to complete an Asthma care plan in September.</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1EAE73D6-6713-42D8-8EFF-E2AE96595FEB}"/>
              </a:ext>
            </a:extLst>
          </p:cNvPr>
          <p:cNvSpPr txBox="1"/>
          <p:nvPr/>
        </p:nvSpPr>
        <p:spPr>
          <a:xfrm>
            <a:off x="2285999" y="706480"/>
            <a:ext cx="4572000" cy="707886"/>
          </a:xfrm>
          <a:prstGeom prst="rect">
            <a:avLst/>
          </a:prstGeom>
          <a:noFill/>
        </p:spPr>
        <p:txBody>
          <a:bodyPr wrap="square">
            <a:spAutoFit/>
          </a:bodyPr>
          <a:lstStyle/>
          <a:p>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Medical Matters</a:t>
            </a:r>
            <a:endParaRPr lang="en-GB" sz="4000" dirty="0">
              <a:solidFill>
                <a:srgbClr val="1414F8"/>
              </a:solidFill>
            </a:endParaRPr>
          </a:p>
        </p:txBody>
      </p:sp>
    </p:spTree>
    <p:extLst>
      <p:ext uri="{BB962C8B-B14F-4D97-AF65-F5344CB8AC3E}">
        <p14:creationId xmlns:p14="http://schemas.microsoft.com/office/powerpoint/2010/main" val="253942224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074016" cy="3615414"/>
          </a:xfrm>
        </p:spPr>
        <p:txBody>
          <a:bodyPr anchor="t">
            <a:noAutofit/>
          </a:bodyPr>
          <a:lstStyle/>
          <a:p>
            <a:pPr marL="0" indent="0" algn="just">
              <a:buNone/>
            </a:pPr>
            <a:r>
              <a:rPr lang="en-GB" sz="2400" dirty="0"/>
              <a:t>Uniform MUST be ordered via the school trends website (Info in pack) – Please allow 21 days for delivery. </a:t>
            </a:r>
          </a:p>
          <a:p>
            <a:pPr marL="0" indent="0">
              <a:buNone/>
            </a:pPr>
            <a:endParaRPr lang="en-GB" sz="2400" dirty="0"/>
          </a:p>
          <a:p>
            <a:pPr marL="0" indent="0">
              <a:buNone/>
            </a:pPr>
            <a:r>
              <a:rPr lang="en-GB" sz="2400" dirty="0"/>
              <a:t>Jumper/Cardigan		£11.80 / £12.55</a:t>
            </a:r>
          </a:p>
          <a:p>
            <a:pPr marL="0" indent="0">
              <a:buNone/>
            </a:pPr>
            <a:r>
              <a:rPr lang="en-GB" sz="2400" dirty="0"/>
              <a:t>Light blue polo shirt</a:t>
            </a:r>
          </a:p>
          <a:p>
            <a:pPr marL="0" indent="0">
              <a:buNone/>
            </a:pPr>
            <a:r>
              <a:rPr lang="en-GB" sz="2400" dirty="0"/>
              <a:t>Grey skirt/trousers/pinafore</a:t>
            </a:r>
          </a:p>
          <a:p>
            <a:pPr marL="0" indent="0">
              <a:buNone/>
            </a:pPr>
            <a:r>
              <a:rPr lang="en-GB" sz="2400" dirty="0"/>
              <a:t>Blue and white check summer dress</a:t>
            </a:r>
          </a:p>
          <a:p>
            <a:pPr marL="0" indent="0">
              <a:buNone/>
            </a:pPr>
            <a:endParaRPr lang="en-GB" sz="24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537C6CCD-058B-441E-9E00-320C6B9EB1EB}"/>
              </a:ext>
            </a:extLst>
          </p:cNvPr>
          <p:cNvSpPr txBox="1"/>
          <p:nvPr/>
        </p:nvSpPr>
        <p:spPr>
          <a:xfrm>
            <a:off x="800871" y="768035"/>
            <a:ext cx="7794780" cy="707886"/>
          </a:xfrm>
          <a:prstGeom prst="rect">
            <a:avLst/>
          </a:prstGeom>
          <a:noFill/>
        </p:spPr>
        <p:txBody>
          <a:bodyPr wrap="square">
            <a:spAutoFit/>
          </a:bodyPr>
          <a:lstStyle/>
          <a:p>
            <a:pPr algn="ctr"/>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Uniform – School Trends</a:t>
            </a:r>
            <a:endParaRPr lang="en-GB" sz="4000" dirty="0">
              <a:solidFill>
                <a:srgbClr val="1414F8"/>
              </a:solidFill>
            </a:endParaRPr>
          </a:p>
        </p:txBody>
      </p:sp>
    </p:spTree>
    <p:extLst>
      <p:ext uri="{BB962C8B-B14F-4D97-AF65-F5344CB8AC3E}">
        <p14:creationId xmlns:p14="http://schemas.microsoft.com/office/powerpoint/2010/main" val="42443418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757133"/>
            <a:ext cx="8100729" cy="3759430"/>
          </a:xfrm>
        </p:spPr>
        <p:txBody>
          <a:bodyPr anchor="t">
            <a:noAutofit/>
          </a:bodyPr>
          <a:lstStyle/>
          <a:p>
            <a:pPr marL="0" indent="0" algn="just">
              <a:buNone/>
            </a:pPr>
            <a:r>
              <a:rPr lang="en-GB" sz="2000" dirty="0"/>
              <a:t>Our main form of communication with parents/carers is via the Arbor app</a:t>
            </a:r>
          </a:p>
          <a:p>
            <a:pPr marL="0" indent="0" algn="just">
              <a:buNone/>
            </a:pPr>
            <a:endParaRPr lang="en-GB" sz="2000" dirty="0"/>
          </a:p>
          <a:p>
            <a:pPr marL="0" indent="0" algn="just">
              <a:buNone/>
            </a:pPr>
            <a:r>
              <a:rPr lang="en-GB" sz="2000" dirty="0"/>
              <a:t>We will use this platform to communicate school events, class events and contact you in the event of your child having a bump in school that doesn’t require your immediate attention. </a:t>
            </a:r>
          </a:p>
          <a:p>
            <a:pPr marL="0" indent="0" algn="just">
              <a:buNone/>
            </a:pPr>
            <a:endParaRPr lang="en-GB" sz="2000" dirty="0"/>
          </a:p>
          <a:p>
            <a:pPr marL="0" indent="0" algn="just">
              <a:buNone/>
            </a:pPr>
            <a:r>
              <a:rPr lang="en-GB" sz="2000" dirty="0"/>
              <a:t>*It is vitally important that we have an up to date email for you. </a:t>
            </a:r>
          </a:p>
          <a:p>
            <a:pPr marL="0" indent="0" algn="just">
              <a:buNone/>
            </a:pPr>
            <a:endParaRPr lang="en-GB" sz="2000" dirty="0"/>
          </a:p>
          <a:p>
            <a:pPr marL="0" indent="0" algn="just">
              <a:buNone/>
            </a:pPr>
            <a:r>
              <a:rPr lang="en-GB" sz="2000" dirty="0"/>
              <a:t>Payments for dinners can be done through Arbor.</a:t>
            </a:r>
          </a:p>
          <a:p>
            <a:pPr marL="0" indent="0" algn="just">
              <a:buNone/>
            </a:pPr>
            <a:endParaRPr lang="en-GB" sz="2000" dirty="0"/>
          </a:p>
          <a:p>
            <a:pPr marL="0" indent="0" algn="just">
              <a:buNone/>
            </a:pPr>
            <a:endParaRPr lang="en-GB" sz="2000" dirty="0"/>
          </a:p>
          <a:p>
            <a:pPr marL="0" indent="0" algn="just">
              <a:buNone/>
            </a:pPr>
            <a:endParaRPr lang="en-GB" sz="2000" dirty="0"/>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2C636501-32BE-4C49-B3D9-3A097604815F}"/>
              </a:ext>
            </a:extLst>
          </p:cNvPr>
          <p:cNvPicPr>
            <a:picLocks noChangeAspect="1"/>
          </p:cNvPicPr>
          <p:nvPr/>
        </p:nvPicPr>
        <p:blipFill>
          <a:blip r:embed="rId5"/>
          <a:stretch>
            <a:fillRect/>
          </a:stretch>
        </p:blipFill>
        <p:spPr>
          <a:xfrm>
            <a:off x="3848062" y="453077"/>
            <a:ext cx="1447874" cy="768389"/>
          </a:xfrm>
          <a:prstGeom prst="rect">
            <a:avLst/>
          </a:prstGeom>
        </p:spPr>
      </p:pic>
    </p:spTree>
    <p:extLst>
      <p:ext uri="{BB962C8B-B14F-4D97-AF65-F5344CB8AC3E}">
        <p14:creationId xmlns:p14="http://schemas.microsoft.com/office/powerpoint/2010/main" val="92942797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100728" cy="3759430"/>
          </a:xfrm>
        </p:spPr>
        <p:txBody>
          <a:bodyPr anchor="t">
            <a:noAutofit/>
          </a:bodyPr>
          <a:lstStyle/>
          <a:p>
            <a:pPr>
              <a:buFont typeface="Courier New" panose="02070309020205020404" pitchFamily="49" charset="0"/>
              <a:buChar char="o"/>
            </a:pPr>
            <a:r>
              <a:rPr lang="en-GB" sz="2400" dirty="0"/>
              <a:t>Get a good sleep routine</a:t>
            </a:r>
          </a:p>
          <a:p>
            <a:pPr>
              <a:buFont typeface="Courier New" panose="02070309020205020404" pitchFamily="49" charset="0"/>
              <a:buChar char="o"/>
            </a:pPr>
            <a:endParaRPr lang="en-GB" sz="2400" dirty="0"/>
          </a:p>
          <a:p>
            <a:pPr>
              <a:buFont typeface="Courier New" panose="02070309020205020404" pitchFamily="49" charset="0"/>
              <a:buChar char="o"/>
            </a:pPr>
            <a:r>
              <a:rPr lang="en-GB" sz="2400" dirty="0"/>
              <a:t>If your child has a dummy or a bottle work on removing these</a:t>
            </a:r>
          </a:p>
          <a:p>
            <a:pPr>
              <a:buFont typeface="Courier New" panose="02070309020205020404" pitchFamily="49" charset="0"/>
              <a:buChar char="o"/>
            </a:pPr>
            <a:endParaRPr lang="en-GB" sz="2400" dirty="0"/>
          </a:p>
          <a:p>
            <a:pPr>
              <a:buFont typeface="Courier New" panose="02070309020205020404" pitchFamily="49" charset="0"/>
              <a:buChar char="o"/>
            </a:pPr>
            <a:r>
              <a:rPr lang="en-GB" sz="2400" dirty="0"/>
              <a:t>Toilet training your child </a:t>
            </a:r>
          </a:p>
          <a:p>
            <a:pPr marL="0" indent="0">
              <a:buNone/>
            </a:pPr>
            <a:endParaRPr lang="en-GB" sz="2400" dirty="0"/>
          </a:p>
          <a:p>
            <a:pPr>
              <a:buFont typeface="Courier New" panose="02070309020205020404" pitchFamily="49" charset="0"/>
              <a:buChar char="o"/>
            </a:pPr>
            <a:r>
              <a:rPr lang="en-GB" sz="2400" dirty="0"/>
              <a:t>Talk, talk and talk some more!</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B8A06483-2706-461F-B146-EC7955D8C903}"/>
              </a:ext>
            </a:extLst>
          </p:cNvPr>
          <p:cNvSpPr txBox="1"/>
          <p:nvPr/>
        </p:nvSpPr>
        <p:spPr>
          <a:xfrm>
            <a:off x="521634" y="752646"/>
            <a:ext cx="8100729" cy="707886"/>
          </a:xfrm>
          <a:prstGeom prst="rect">
            <a:avLst/>
          </a:prstGeom>
          <a:noFill/>
        </p:spPr>
        <p:txBody>
          <a:bodyPr wrap="square">
            <a:spAutoFit/>
          </a:bodyPr>
          <a:lstStyle/>
          <a:p>
            <a:pPr algn="just"/>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Things to do before you start</a:t>
            </a:r>
            <a:endParaRPr lang="en-GB" sz="4000" dirty="0">
              <a:solidFill>
                <a:srgbClr val="1414F8"/>
              </a:solidFill>
            </a:endParaRPr>
          </a:p>
        </p:txBody>
      </p:sp>
    </p:spTree>
    <p:extLst>
      <p:ext uri="{BB962C8B-B14F-4D97-AF65-F5344CB8AC3E}">
        <p14:creationId xmlns:p14="http://schemas.microsoft.com/office/powerpoint/2010/main" val="149954848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useBgFill="1">
        <p:nvSpPr>
          <p:cNvPr id="5132" name="Rectangle 74">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3" name="Rectangle 76">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4" name="Rectangle 78">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706971" y="980728"/>
            <a:ext cx="7730058" cy="648071"/>
          </a:xfrm>
        </p:spPr>
        <p:txBody>
          <a:bodyPr vert="horz" lIns="91440" tIns="45720" rIns="91440" bIns="45720" rtlCol="0" anchor="b">
            <a:noAutofit/>
          </a:bodyPr>
          <a:lstStyle/>
          <a:p>
            <a:pPr eaLnBrk="1" hangingPunct="1">
              <a:lnSpc>
                <a:spcPct val="90000"/>
              </a:lnSpc>
              <a:defRPr/>
            </a:pPr>
            <a:r>
              <a:rPr lang="en-US" altLang="en-US" sz="4000" b="1" kern="1200" dirty="0">
                <a:solidFill>
                  <a:srgbClr val="1707E3"/>
                </a:solidFill>
              </a:rPr>
              <a:t>What is the EYFS?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8A55928-9518-4CF3-85F4-AA0B150D96C6}"/>
              </a:ext>
            </a:extLst>
          </p:cNvPr>
          <p:cNvSpPr txBox="1"/>
          <p:nvPr/>
        </p:nvSpPr>
        <p:spPr>
          <a:xfrm>
            <a:off x="514350" y="1933320"/>
            <a:ext cx="8115300" cy="5478423"/>
          </a:xfrm>
          <a:prstGeom prst="rect">
            <a:avLst/>
          </a:prstGeom>
          <a:noFill/>
        </p:spPr>
        <p:txBody>
          <a:bodyPr wrap="square">
            <a:spAutoFit/>
          </a:bodyPr>
          <a:lstStyle/>
          <a:p>
            <a:pPr algn="just" eaLnBrk="1" hangingPunct="1">
              <a:spcBef>
                <a:spcPts val="0"/>
              </a:spcBef>
              <a:buFontTx/>
              <a:buNone/>
            </a:pPr>
            <a:r>
              <a:rPr lang="en-GB" altLang="en-US" sz="2000" dirty="0">
                <a:latin typeface="+mn-lt"/>
              </a:rPr>
              <a:t>The Early Years Foundation Stage (E.Y.F.S.) is the stage of education for children from </a:t>
            </a:r>
            <a:r>
              <a:rPr lang="en-GB" altLang="en-US" sz="2000" dirty="0">
                <a:solidFill>
                  <a:schemeClr val="folHlink"/>
                </a:solidFill>
                <a:latin typeface="+mn-lt"/>
              </a:rPr>
              <a:t>birth</a:t>
            </a:r>
            <a:r>
              <a:rPr lang="en-GB" altLang="en-US" sz="2000" dirty="0">
                <a:latin typeface="+mn-lt"/>
              </a:rPr>
              <a:t> to the </a:t>
            </a:r>
            <a:r>
              <a:rPr lang="en-GB" altLang="en-US" sz="2000" dirty="0">
                <a:solidFill>
                  <a:schemeClr val="folHlink"/>
                </a:solidFill>
                <a:latin typeface="+mn-lt"/>
              </a:rPr>
              <a:t>end of the Reception year.</a:t>
            </a:r>
            <a:r>
              <a:rPr lang="en-GB" altLang="en-US" sz="2000" dirty="0">
                <a:latin typeface="+mn-lt"/>
              </a:rPr>
              <a:t> </a:t>
            </a:r>
          </a:p>
          <a:p>
            <a:pPr algn="just" eaLnBrk="1" hangingPunct="1">
              <a:spcBef>
                <a:spcPts val="0"/>
              </a:spcBef>
              <a:buFontTx/>
              <a:buNone/>
            </a:pPr>
            <a:endParaRPr lang="en-GB" altLang="en-US" sz="2000" dirty="0">
              <a:latin typeface="+mn-lt"/>
            </a:endParaRPr>
          </a:p>
          <a:p>
            <a:pPr algn="just" eaLnBrk="1" hangingPunct="1">
              <a:spcBef>
                <a:spcPts val="0"/>
              </a:spcBef>
            </a:pPr>
            <a:r>
              <a:rPr lang="en-US" altLang="en-US" sz="2000" dirty="0">
                <a:latin typeface="+mn-lt"/>
              </a:rPr>
              <a:t>It is based on the recognition that children learn best through </a:t>
            </a:r>
            <a:r>
              <a:rPr lang="en-US" altLang="en-US" sz="2000" dirty="0">
                <a:solidFill>
                  <a:schemeClr val="folHlink"/>
                </a:solidFill>
                <a:latin typeface="+mn-lt"/>
              </a:rPr>
              <a:t>play and active learning.</a:t>
            </a:r>
            <a:r>
              <a:rPr lang="en-US" altLang="en-US" sz="2000" dirty="0">
                <a:latin typeface="+mn-lt"/>
              </a:rPr>
              <a:t> </a:t>
            </a:r>
          </a:p>
          <a:p>
            <a:pPr algn="just" eaLnBrk="1" hangingPunct="1">
              <a:spcBef>
                <a:spcPts val="0"/>
              </a:spcBef>
            </a:pPr>
            <a:endParaRPr lang="en-US" altLang="en-US" sz="2000" dirty="0">
              <a:latin typeface="+mn-lt"/>
            </a:endParaRPr>
          </a:p>
          <a:p>
            <a:pPr algn="just" eaLnBrk="1" hangingPunct="1">
              <a:spcBef>
                <a:spcPts val="0"/>
              </a:spcBef>
              <a:buFontTx/>
              <a:buNone/>
            </a:pPr>
            <a:r>
              <a:rPr lang="en-GB" altLang="ja-JP" sz="2000" dirty="0">
                <a:latin typeface="+mn-lt"/>
                <a:ea typeface="ＭＳ Ｐゴシック" panose="020B0600070205080204" pitchFamily="34" charset="-128"/>
              </a:rPr>
              <a:t>This is a very important stage as it helps your child get ready for school as well as preparing them for their future learning and successes. From when your child is born up until the age of 5, their early years experience should be happy, active, exciting, fun and secure; and support their development, care and learning needs. </a:t>
            </a:r>
            <a:endParaRPr lang="en-US" altLang="en-US" sz="2000" dirty="0">
              <a:latin typeface="+mn-lt"/>
            </a:endParaRPr>
          </a:p>
          <a:p>
            <a:pPr algn="just" eaLnBrk="1" hangingPunct="1">
              <a:spcBef>
                <a:spcPts val="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p:txBody>
      </p:sp>
    </p:spTree>
    <p:extLst>
      <p:ext uri="{BB962C8B-B14F-4D97-AF65-F5344CB8AC3E}">
        <p14:creationId xmlns:p14="http://schemas.microsoft.com/office/powerpoint/2010/main" val="293429175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632474"/>
            <a:ext cx="8100729" cy="4244798"/>
          </a:xfrm>
        </p:spPr>
        <p:txBody>
          <a:bodyPr anchor="t">
            <a:noAutofit/>
          </a:bodyPr>
          <a:lstStyle/>
          <a:p>
            <a:pPr marL="0" indent="0">
              <a:buNone/>
            </a:pPr>
            <a:endParaRPr lang="en-GB" sz="2400" dirty="0"/>
          </a:p>
          <a:p>
            <a:pPr marL="0" indent="0">
              <a:buNone/>
            </a:pPr>
            <a:r>
              <a:rPr lang="en-GB" sz="2400" dirty="0"/>
              <a:t>Before your child starts with us we will need you to have completed:</a:t>
            </a:r>
          </a:p>
          <a:p>
            <a:pPr marL="0" indent="0">
              <a:buNone/>
            </a:pPr>
            <a:endParaRPr lang="en-GB" sz="2400" dirty="0"/>
          </a:p>
          <a:p>
            <a:pPr>
              <a:buFont typeface="Courier New" panose="02070309020205020404" pitchFamily="49" charset="0"/>
              <a:buChar char="o"/>
            </a:pPr>
            <a:r>
              <a:rPr lang="en-GB" sz="2400" dirty="0"/>
              <a:t>Digital permission form</a:t>
            </a:r>
          </a:p>
          <a:p>
            <a:pPr>
              <a:buFont typeface="Courier New" panose="02070309020205020404" pitchFamily="49" charset="0"/>
              <a:buChar char="o"/>
            </a:pPr>
            <a:r>
              <a:rPr lang="en-GB" sz="2400" dirty="0"/>
              <a:t>Online free school meal check</a:t>
            </a:r>
          </a:p>
          <a:p>
            <a:pPr>
              <a:buFont typeface="Courier New" panose="02070309020205020404" pitchFamily="49" charset="0"/>
              <a:buChar char="o"/>
            </a:pPr>
            <a:r>
              <a:rPr lang="en-GB" sz="2400" dirty="0"/>
              <a:t>Online 30 hours funding check</a:t>
            </a:r>
          </a:p>
          <a:p>
            <a:pPr>
              <a:buFont typeface="Courier New" panose="02070309020205020404" pitchFamily="49" charset="0"/>
              <a:buChar char="o"/>
            </a:pPr>
            <a:r>
              <a:rPr lang="en-GB" sz="2400" dirty="0"/>
              <a:t>School uniform order  WEBSITE School trends</a:t>
            </a:r>
          </a:p>
          <a:p>
            <a:pPr>
              <a:buFont typeface="Courier New" panose="02070309020205020404" pitchFamily="49" charset="0"/>
              <a:buChar char="o"/>
            </a:pPr>
            <a:r>
              <a:rPr lang="en-GB" sz="2400" dirty="0"/>
              <a:t>Confirm your afternoon sessions if applicable </a:t>
            </a:r>
          </a:p>
          <a:p>
            <a:pPr>
              <a:buFont typeface="Courier New" panose="02070309020205020404" pitchFamily="49" charset="0"/>
              <a:buChar char="o"/>
            </a:pPr>
            <a:endParaRPr lang="en-GB" sz="2400" dirty="0"/>
          </a:p>
          <a:p>
            <a:pPr>
              <a:buFont typeface="Courier New" panose="02070309020205020404" pitchFamily="49" charset="0"/>
              <a:buChar char="o"/>
            </a:pPr>
            <a:endParaRPr lang="en-GB" sz="2400" dirty="0"/>
          </a:p>
          <a:p>
            <a:pPr marL="0" indent="0">
              <a:buNone/>
            </a:pPr>
            <a:r>
              <a:rPr lang="en-GB" sz="2000" dirty="0"/>
              <a:t> </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41349D38-32FF-447C-B3C9-CA013F38EC9D}"/>
              </a:ext>
            </a:extLst>
          </p:cNvPr>
          <p:cNvSpPr txBox="1"/>
          <p:nvPr/>
        </p:nvSpPr>
        <p:spPr>
          <a:xfrm>
            <a:off x="3347864" y="706480"/>
            <a:ext cx="4572000" cy="707886"/>
          </a:xfrm>
          <a:prstGeom prst="rect">
            <a:avLst/>
          </a:prstGeom>
          <a:noFill/>
        </p:spPr>
        <p:txBody>
          <a:bodyPr wrap="square">
            <a:spAutoFit/>
          </a:bodyPr>
          <a:lstStyle/>
          <a:p>
            <a:r>
              <a:rPr kumimoji="0" lang="en-US" altLang="en-US" sz="4000" b="0" i="0" u="none" strike="noStrike" kern="1200" cap="none" spc="0" normalizeH="0" baseline="0" noProof="0" dirty="0">
                <a:ln>
                  <a:noFill/>
                </a:ln>
                <a:solidFill>
                  <a:srgbClr val="1414F8"/>
                </a:solidFill>
                <a:effectLst/>
                <a:uLnTx/>
                <a:uFillTx/>
                <a:latin typeface="Comic Sans MS"/>
                <a:ea typeface="+mj-ea"/>
                <a:cs typeface="Arial"/>
              </a:rPr>
              <a:t>Forms…</a:t>
            </a:r>
            <a:endParaRPr lang="en-GB" sz="4000" dirty="0">
              <a:solidFill>
                <a:srgbClr val="1414F8"/>
              </a:solidFill>
            </a:endParaRPr>
          </a:p>
        </p:txBody>
      </p:sp>
    </p:spTree>
    <p:extLst>
      <p:ext uri="{BB962C8B-B14F-4D97-AF65-F5344CB8AC3E}">
        <p14:creationId xmlns:p14="http://schemas.microsoft.com/office/powerpoint/2010/main" val="264863574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1136649" y="2045834"/>
            <a:ext cx="7179767" cy="3759430"/>
          </a:xfrm>
        </p:spPr>
        <p:txBody>
          <a:bodyPr anchor="t">
            <a:noAutofit/>
          </a:bodyPr>
          <a:lstStyle/>
          <a:p>
            <a:pPr marL="0" indent="0">
              <a:buNone/>
            </a:pPr>
            <a:r>
              <a:rPr lang="en-GB" sz="2000" dirty="0"/>
              <a:t> </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51752259-9CDF-4CF4-A8E6-722F0F016FB4}"/>
              </a:ext>
            </a:extLst>
          </p:cNvPr>
          <p:cNvSpPr txBox="1"/>
          <p:nvPr/>
        </p:nvSpPr>
        <p:spPr>
          <a:xfrm>
            <a:off x="505404" y="962972"/>
            <a:ext cx="8100729" cy="5164491"/>
          </a:xfrm>
          <a:prstGeom prst="rect">
            <a:avLst/>
          </a:prstGeom>
          <a:noFill/>
        </p:spPr>
        <p:txBody>
          <a:bodyPr wrap="square">
            <a:spAutoFit/>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GB" altLang="en-US" sz="4000" b="1" i="0" u="none" strike="noStrike" kern="1200" cap="none" spc="0" normalizeH="0" baseline="0" noProof="0" dirty="0">
                <a:ln>
                  <a:noFill/>
                </a:ln>
                <a:solidFill>
                  <a:srgbClr val="1414F8"/>
                </a:solidFill>
                <a:effectLst/>
                <a:uLnTx/>
                <a:uFillTx/>
                <a:latin typeface="Comic Sans MS"/>
                <a:ea typeface="+mn-ea"/>
                <a:cs typeface="Arial"/>
              </a:rPr>
              <a:t>Please remember…</a:t>
            </a:r>
          </a:p>
          <a:p>
            <a:pPr marL="342900" marR="0" lvl="0" indent="-342900" algn="ctr" defTabSz="914400" rtl="0" eaLnBrk="0" fontAlgn="base" latinLnBrk="0" hangingPunct="0">
              <a:lnSpc>
                <a:spcPct val="100000"/>
              </a:lnSpc>
              <a:spcBef>
                <a:spcPts val="0"/>
              </a:spcBef>
              <a:spcAft>
                <a:spcPct val="0"/>
              </a:spcAft>
              <a:buClrTx/>
              <a:buSzTx/>
              <a:buFontTx/>
              <a:buNone/>
              <a:tabLst/>
              <a:defRPr/>
            </a:pPr>
            <a:endParaRPr kumimoji="0" lang="en-GB" altLang="en-US" sz="4000" b="1" i="0" u="none" strike="noStrike" kern="1200" cap="none" spc="0" normalizeH="0" baseline="0" noProof="0" dirty="0">
              <a:ln>
                <a:noFill/>
              </a:ln>
              <a:solidFill>
                <a:srgbClr val="1414F8"/>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A place in Nursery does not automatically mean a place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in Reception.</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You need to apply by </a:t>
            </a:r>
            <a:r>
              <a:rPr kumimoji="0" lang="en-GB" altLang="en-US" sz="2400" b="1" i="0" u="sng" strike="noStrike" kern="1200" cap="none" spc="0" normalizeH="0" baseline="0" noProof="0" dirty="0">
                <a:ln>
                  <a:noFill/>
                </a:ln>
                <a:solidFill>
                  <a:srgbClr val="000000"/>
                </a:solidFill>
                <a:effectLst/>
                <a:uLnTx/>
                <a:uFillTx/>
                <a:latin typeface="Comic Sans MS"/>
                <a:ea typeface="+mn-ea"/>
                <a:cs typeface="Arial"/>
              </a:rPr>
              <a:t>15th</a:t>
            </a:r>
            <a:r>
              <a:rPr lang="en-GB" altLang="en-US" sz="2400" b="1" u="sng" dirty="0">
                <a:solidFill>
                  <a:srgbClr val="000000"/>
                </a:solidFill>
                <a:latin typeface="Comic Sans MS"/>
                <a:cs typeface="Arial"/>
              </a:rPr>
              <a:t> </a:t>
            </a:r>
            <a:r>
              <a:rPr kumimoji="0" lang="en-GB" altLang="en-US" sz="2400" b="1" i="0" u="sng" strike="noStrike" kern="1200" cap="none" spc="0" normalizeH="0" baseline="0" noProof="0" dirty="0">
                <a:ln>
                  <a:noFill/>
                </a:ln>
                <a:solidFill>
                  <a:srgbClr val="000000"/>
                </a:solidFill>
                <a:effectLst/>
                <a:uLnTx/>
                <a:uFillTx/>
                <a:latin typeface="Comic Sans MS"/>
                <a:ea typeface="+mn-ea"/>
                <a:cs typeface="Arial"/>
              </a:rPr>
              <a:t>January 2027</a:t>
            </a: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lang="en-GB" altLang="en-US" sz="2400" dirty="0">
              <a:solidFill>
                <a:srgbClr val="000000"/>
              </a:solidFill>
              <a:latin typeface="Comic Sans MS"/>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Apply through Manchester City Council</a:t>
            </a: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GB" altLang="en-US" sz="4000" b="1" i="0" u="none" strike="noStrike" kern="1200" cap="none" spc="0" normalizeH="0" baseline="0" noProof="0" dirty="0">
              <a:ln>
                <a:noFill/>
              </a:ln>
              <a:solidFill>
                <a:srgbClr val="1707E3"/>
              </a:solidFill>
              <a:effectLst/>
              <a:uLnTx/>
              <a:uFillTx/>
              <a:latin typeface="Comic Sans MS"/>
              <a:ea typeface="+mn-ea"/>
              <a:cs typeface="Arial"/>
            </a:endParaRPr>
          </a:p>
        </p:txBody>
      </p:sp>
    </p:spTree>
    <p:extLst>
      <p:ext uri="{BB962C8B-B14F-4D97-AF65-F5344CB8AC3E}">
        <p14:creationId xmlns:p14="http://schemas.microsoft.com/office/powerpoint/2010/main" val="396905691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Mount Carmel EYFS">
            <a:hlinkClick r:id="" action="ppaction://media"/>
            <a:extLst>
              <a:ext uri="{FF2B5EF4-FFF2-40B4-BE49-F238E27FC236}">
                <a16:creationId xmlns:a16="http://schemas.microsoft.com/office/drawing/2014/main" id="{F4859A56-423D-4479-B373-E71E4D6BDB5C}"/>
              </a:ext>
            </a:extLst>
          </p:cNvPr>
          <p:cNvPicPr>
            <a:picLocks noRot="1" noChangeAspect="1"/>
          </p:cNvPicPr>
          <p:nvPr>
            <a:videoFile r:link="rId1"/>
          </p:nvPr>
        </p:nvPicPr>
        <p:blipFill>
          <a:blip r:embed="rId3"/>
          <a:stretch>
            <a:fillRect/>
          </a:stretch>
        </p:blipFill>
        <p:spPr>
          <a:xfrm>
            <a:off x="1187624" y="1119519"/>
            <a:ext cx="6509085" cy="3677633"/>
          </a:xfrm>
          <a:prstGeom prst="rect">
            <a:avLst/>
          </a:prstGeom>
        </p:spPr>
      </p:pic>
      <p:sp>
        <p:nvSpPr>
          <p:cNvPr id="5" name="TextBox 4">
            <a:extLst>
              <a:ext uri="{FF2B5EF4-FFF2-40B4-BE49-F238E27FC236}">
                <a16:creationId xmlns:a16="http://schemas.microsoft.com/office/drawing/2014/main" id="{45E81373-9EE7-4ED9-BFDF-773127168496}"/>
              </a:ext>
            </a:extLst>
          </p:cNvPr>
          <p:cNvSpPr txBox="1"/>
          <p:nvPr/>
        </p:nvSpPr>
        <p:spPr>
          <a:xfrm>
            <a:off x="1331639" y="260648"/>
            <a:ext cx="6365069" cy="369332"/>
          </a:xfrm>
          <a:prstGeom prst="rect">
            <a:avLst/>
          </a:prstGeom>
          <a:noFill/>
        </p:spPr>
        <p:txBody>
          <a:bodyPr wrap="square">
            <a:spAutoFit/>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GB" altLang="en-US" sz="1800" b="1" i="0" u="none" strike="noStrike" kern="1200" cap="none" spc="0" normalizeH="0" baseline="0" noProof="0" dirty="0">
                <a:ln>
                  <a:noFill/>
                </a:ln>
                <a:solidFill>
                  <a:srgbClr val="1707E3"/>
                </a:solidFill>
                <a:effectLst/>
                <a:uLnTx/>
                <a:uFillTx/>
                <a:latin typeface="Comic Sans MS"/>
                <a:ea typeface="+mn-ea"/>
                <a:cs typeface="Arial"/>
              </a:rPr>
              <a:t>Welcome to Mount Carmel!</a:t>
            </a:r>
          </a:p>
        </p:txBody>
      </p:sp>
    </p:spTree>
    <p:extLst>
      <p:ext uri="{BB962C8B-B14F-4D97-AF65-F5344CB8AC3E}">
        <p14:creationId xmlns:p14="http://schemas.microsoft.com/office/powerpoint/2010/main" val="198239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260526"/>
            <a:ext cx="7200800" cy="2547764"/>
          </a:xfrm>
        </p:spPr>
        <p:txBody>
          <a:bodyPr vert="horz" lIns="91440" tIns="45720" rIns="91440" bIns="45720" rtlCol="0" anchor="b">
            <a:normAutofit fontScale="90000"/>
          </a:bodyPr>
          <a:lstStyle/>
          <a:p>
            <a:pPr eaLnBrk="1" hangingPunct="1">
              <a:lnSpc>
                <a:spcPct val="90000"/>
              </a:lnSpc>
              <a:defRPr/>
            </a:pPr>
            <a:br>
              <a:rPr lang="en-US" altLang="en-US" b="1" kern="1200" dirty="0">
                <a:solidFill>
                  <a:srgbClr val="1707E3"/>
                </a:solidFill>
                <a:latin typeface="+mj-lt"/>
                <a:ea typeface="+mj-ea"/>
                <a:cs typeface="+mj-cs"/>
              </a:rPr>
            </a:br>
            <a:br>
              <a:rPr lang="en-US" altLang="en-US" b="1" dirty="0">
                <a:solidFill>
                  <a:srgbClr val="1707E3"/>
                </a:solidFill>
              </a:rPr>
            </a:br>
            <a:r>
              <a:rPr lang="en-US" altLang="en-US" b="1" kern="1200" dirty="0">
                <a:solidFill>
                  <a:srgbClr val="1707E3"/>
                </a:solidFill>
                <a:latin typeface="+mj-lt"/>
                <a:ea typeface="+mj-ea"/>
                <a:cs typeface="+mj-cs"/>
              </a:rPr>
              <a:t>Characteristics of Learning </a:t>
            </a:r>
            <a:b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br>
            <a:b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br>
            <a:br>
              <a:rPr lang="en-US" altLang="en-US" sz="2800" b="1" dirty="0">
                <a:solidFill>
                  <a:schemeClr val="tx2"/>
                </a:solidFill>
                <a:effectLst>
                  <a:outerShdw blurRad="38100" dist="38100" dir="2700000" algn="tl">
                    <a:srgbClr val="C0C0C0"/>
                  </a:outerShdw>
                </a:effectLst>
              </a:rPr>
            </a:br>
            <a:r>
              <a:rPr lang="en-US" altLang="en-US" sz="2800" dirty="0">
                <a:solidFill>
                  <a:schemeClr val="tx2"/>
                </a:solidFill>
              </a:rPr>
              <a:t>Playing and Exploring – engagement </a:t>
            </a:r>
            <a:br>
              <a:rPr lang="en-US" altLang="en-US" sz="2800" dirty="0">
                <a:solidFill>
                  <a:schemeClr val="tx2"/>
                </a:solidFill>
              </a:rPr>
            </a:br>
            <a:br>
              <a:rPr lang="en-US" altLang="en-US" sz="2800" dirty="0">
                <a:solidFill>
                  <a:schemeClr val="tx2"/>
                </a:solidFill>
              </a:rPr>
            </a:br>
            <a:r>
              <a:rPr lang="en-US" altLang="en-US" sz="2800" dirty="0">
                <a:solidFill>
                  <a:schemeClr val="tx2"/>
                </a:solidFill>
              </a:rPr>
              <a:t>Active Learning – motivation </a:t>
            </a:r>
            <a:br>
              <a:rPr lang="en-US" altLang="en-US" sz="2800" dirty="0">
                <a:solidFill>
                  <a:schemeClr val="tx2"/>
                </a:solidFill>
              </a:rPr>
            </a:br>
            <a:br>
              <a:rPr lang="en-US" altLang="en-US" sz="2800" dirty="0">
                <a:solidFill>
                  <a:schemeClr val="tx2"/>
                </a:solidFill>
              </a:rPr>
            </a:br>
            <a:r>
              <a:rPr lang="en-US" altLang="en-US" sz="2800" dirty="0">
                <a:solidFill>
                  <a:schemeClr val="tx2"/>
                </a:solidFill>
              </a:rPr>
              <a:t>Creating and Thinking Critically - thinking</a:t>
            </a: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3" name="Picture 2">
            <a:extLst>
              <a:ext uri="{FF2B5EF4-FFF2-40B4-BE49-F238E27FC236}">
                <a16:creationId xmlns:a16="http://schemas.microsoft.com/office/drawing/2014/main" id="{6ACE1C71-406A-41F8-AB4D-892373A442A0}"/>
              </a:ext>
            </a:extLst>
          </p:cNvPr>
          <p:cNvPicPr>
            <a:picLocks noChangeAspect="1"/>
          </p:cNvPicPr>
          <p:nvPr/>
        </p:nvPicPr>
        <p:blipFill>
          <a:blip r:embed="rId4"/>
          <a:stretch>
            <a:fillRect/>
          </a:stretch>
        </p:blipFill>
        <p:spPr>
          <a:xfrm>
            <a:off x="497607" y="4063293"/>
            <a:ext cx="7962825" cy="2019475"/>
          </a:xfrm>
          <a:prstGeom prst="rect">
            <a:avLst/>
          </a:prstGeom>
        </p:spPr>
      </p:pic>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5">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09450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553998"/>
          </a:xfrm>
          <a:prstGeom prst="rect">
            <a:avLst/>
          </a:prstGeom>
          <a:noFill/>
        </p:spPr>
        <p:txBody>
          <a:bodyPr wrap="square">
            <a:spAutoFit/>
          </a:bodyPr>
          <a:lstStyle/>
          <a:p>
            <a:pPr algn="ctr"/>
            <a:r>
              <a:rPr lang="en-GB" sz="3000" dirty="0">
                <a:solidFill>
                  <a:srgbClr val="1414F8"/>
                </a:solidFill>
                <a:latin typeface="+mj-lt"/>
              </a:rPr>
              <a:t>Early Years Foundation Stage (EYFS)</a:t>
            </a:r>
            <a:endParaRPr lang="en-GB" sz="3000" dirty="0"/>
          </a:p>
        </p:txBody>
      </p:sp>
      <p:sp>
        <p:nvSpPr>
          <p:cNvPr id="16" name="TextBox 15">
            <a:extLst>
              <a:ext uri="{FF2B5EF4-FFF2-40B4-BE49-F238E27FC236}">
                <a16:creationId xmlns:a16="http://schemas.microsoft.com/office/drawing/2014/main" id="{4C945E77-88BC-4B18-8437-652F057DF340}"/>
              </a:ext>
            </a:extLst>
          </p:cNvPr>
          <p:cNvSpPr txBox="1"/>
          <p:nvPr/>
        </p:nvSpPr>
        <p:spPr>
          <a:xfrm>
            <a:off x="695375" y="1688557"/>
            <a:ext cx="7934275" cy="4496616"/>
          </a:xfrm>
          <a:prstGeom prst="rect">
            <a:avLst/>
          </a:prstGeom>
          <a:noFill/>
        </p:spPr>
        <p:txBody>
          <a:bodyPr wrap="square">
            <a:spAutoFit/>
          </a:bodyPr>
          <a:lstStyle/>
          <a:p>
            <a:pPr algn="ctr"/>
            <a:r>
              <a:rPr lang="en-GB" sz="2200" u="sng" dirty="0">
                <a:solidFill>
                  <a:srgbClr val="FF0000"/>
                </a:solidFill>
                <a:latin typeface="+mn-lt"/>
              </a:rPr>
              <a:t>Prime Areas:</a:t>
            </a:r>
          </a:p>
          <a:p>
            <a:pPr algn="ctr"/>
            <a:r>
              <a:rPr lang="en-GB" sz="2200" dirty="0">
                <a:solidFill>
                  <a:srgbClr val="FF0000"/>
                </a:solidFill>
                <a:latin typeface="+mn-lt"/>
              </a:rPr>
              <a:t>Personal, Social and Emotional Development</a:t>
            </a:r>
          </a:p>
          <a:p>
            <a:pPr algn="ctr" eaLnBrk="1" hangingPunct="1">
              <a:lnSpc>
                <a:spcPct val="90000"/>
              </a:lnSpc>
              <a:spcAft>
                <a:spcPts val="600"/>
              </a:spcAft>
            </a:pPr>
            <a:r>
              <a:rPr lang="en-US" sz="2200" dirty="0">
                <a:latin typeface="Comic Sans MS" panose="030F0702030302020204" pitchFamily="66" charset="0"/>
                <a:cs typeface="+mn-cs"/>
              </a:rPr>
              <a:t>-Self regulation</a:t>
            </a:r>
          </a:p>
          <a:p>
            <a:pPr algn="ctr" eaLnBrk="1" hangingPunct="1">
              <a:lnSpc>
                <a:spcPct val="90000"/>
              </a:lnSpc>
              <a:spcAft>
                <a:spcPts val="600"/>
              </a:spcAft>
            </a:pPr>
            <a:r>
              <a:rPr lang="en-US" sz="2200" dirty="0">
                <a:latin typeface="Comic Sans MS" panose="030F0702030302020204" pitchFamily="66" charset="0"/>
                <a:cs typeface="+mn-cs"/>
              </a:rPr>
              <a:t>-Building relationships</a:t>
            </a:r>
          </a:p>
          <a:p>
            <a:pPr algn="ctr" eaLnBrk="1" hangingPunct="1">
              <a:lnSpc>
                <a:spcPct val="90000"/>
              </a:lnSpc>
              <a:spcAft>
                <a:spcPts val="600"/>
              </a:spcAft>
            </a:pPr>
            <a:r>
              <a:rPr lang="en-US" sz="2200" dirty="0">
                <a:latin typeface="Comic Sans MS" panose="030F0702030302020204" pitchFamily="66" charset="0"/>
                <a:cs typeface="+mn-cs"/>
              </a:rPr>
              <a:t>-Managing self</a:t>
            </a:r>
            <a:r>
              <a:rPr lang="en-GB" sz="2200" dirty="0">
                <a:solidFill>
                  <a:srgbClr val="FF0000"/>
                </a:solidFill>
                <a:latin typeface="+mn-lt"/>
              </a:rPr>
              <a:t> </a:t>
            </a:r>
            <a:br>
              <a:rPr lang="en-GB" sz="2200" dirty="0">
                <a:solidFill>
                  <a:srgbClr val="FF0000"/>
                </a:solidFill>
                <a:latin typeface="+mn-lt"/>
              </a:rPr>
            </a:br>
            <a:r>
              <a:rPr lang="en-GB" sz="2200" dirty="0">
                <a:solidFill>
                  <a:srgbClr val="FF0000"/>
                </a:solidFill>
                <a:latin typeface="+mn-lt"/>
              </a:rPr>
              <a:t>Communication and Language</a:t>
            </a:r>
          </a:p>
          <a:p>
            <a:pPr algn="ctr" eaLnBrk="1" hangingPunct="1">
              <a:lnSpc>
                <a:spcPct val="90000"/>
              </a:lnSpc>
              <a:spcAft>
                <a:spcPts val="600"/>
              </a:spcAft>
            </a:pPr>
            <a:r>
              <a:rPr lang="en-US" sz="2200" dirty="0">
                <a:latin typeface="Comic Sans MS" panose="030F0702030302020204" pitchFamily="66" charset="0"/>
                <a:cs typeface="+mn-cs"/>
              </a:rPr>
              <a:t>-Listening, Attention and Understanding</a:t>
            </a:r>
          </a:p>
          <a:p>
            <a:pPr algn="ctr" eaLnBrk="1" hangingPunct="1">
              <a:lnSpc>
                <a:spcPct val="90000"/>
              </a:lnSpc>
              <a:spcAft>
                <a:spcPts val="600"/>
              </a:spcAft>
            </a:pPr>
            <a:r>
              <a:rPr lang="en-US" sz="2200" dirty="0">
                <a:latin typeface="Comic Sans MS" panose="030F0702030302020204" pitchFamily="66" charset="0"/>
                <a:cs typeface="+mn-cs"/>
              </a:rPr>
              <a:t>-Speaking</a:t>
            </a:r>
          </a:p>
          <a:p>
            <a:pPr algn="ctr" eaLnBrk="1" hangingPunct="1">
              <a:lnSpc>
                <a:spcPct val="90000"/>
              </a:lnSpc>
              <a:spcAft>
                <a:spcPts val="600"/>
              </a:spcAft>
            </a:pPr>
            <a:r>
              <a:rPr lang="en-GB" sz="2200" dirty="0">
                <a:solidFill>
                  <a:srgbClr val="FF0000"/>
                </a:solidFill>
                <a:latin typeface="+mn-lt"/>
              </a:rPr>
              <a:t>Physical Development </a:t>
            </a:r>
          </a:p>
          <a:p>
            <a:pPr algn="ctr" eaLnBrk="1" hangingPunct="1">
              <a:lnSpc>
                <a:spcPct val="90000"/>
              </a:lnSpc>
              <a:spcAft>
                <a:spcPts val="600"/>
              </a:spcAft>
            </a:pPr>
            <a:r>
              <a:rPr lang="en-US" sz="2200" dirty="0">
                <a:latin typeface="Comic Sans MS" panose="030F0702030302020204" pitchFamily="66" charset="0"/>
                <a:cs typeface="+mn-cs"/>
              </a:rPr>
              <a:t>-Fine motor</a:t>
            </a:r>
          </a:p>
          <a:p>
            <a:pPr algn="ctr" eaLnBrk="1" hangingPunct="1">
              <a:lnSpc>
                <a:spcPct val="90000"/>
              </a:lnSpc>
              <a:spcAft>
                <a:spcPts val="600"/>
              </a:spcAft>
            </a:pPr>
            <a:r>
              <a:rPr lang="en-US" sz="2200" dirty="0">
                <a:latin typeface="Comic Sans MS" panose="030F0702030302020204" pitchFamily="66" charset="0"/>
                <a:cs typeface="+mn-cs"/>
              </a:rPr>
              <a:t>-Gross motor </a:t>
            </a:r>
          </a:p>
          <a:p>
            <a:pPr algn="ctr"/>
            <a:endParaRPr lang="en-GB" sz="2400" dirty="0">
              <a:solidFill>
                <a:srgbClr val="FF0000"/>
              </a:solidFill>
              <a:latin typeface="+mn-lt"/>
            </a:endParaRPr>
          </a:p>
        </p:txBody>
      </p:sp>
    </p:spTree>
    <p:extLst>
      <p:ext uri="{BB962C8B-B14F-4D97-AF65-F5344CB8AC3E}">
        <p14:creationId xmlns:p14="http://schemas.microsoft.com/office/powerpoint/2010/main" val="169729551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830997"/>
          </a:xfrm>
          <a:prstGeom prst="rect">
            <a:avLst/>
          </a:prstGeom>
          <a:noFill/>
        </p:spPr>
        <p:txBody>
          <a:bodyPr wrap="square">
            <a:spAutoFit/>
          </a:bodyPr>
          <a:lstStyle/>
          <a:p>
            <a:pPr algn="ctr"/>
            <a:r>
              <a:rPr lang="en-GB" sz="3000" dirty="0">
                <a:solidFill>
                  <a:srgbClr val="1414F8"/>
                </a:solidFill>
                <a:latin typeface="+mj-lt"/>
              </a:rPr>
              <a:t>Early Years Foundation Stage (EYFS)</a:t>
            </a:r>
            <a:br>
              <a:rPr lang="en-GB" dirty="0"/>
            </a:br>
            <a:endParaRPr lang="en-GB" dirty="0"/>
          </a:p>
        </p:txBody>
      </p:sp>
      <p:sp>
        <p:nvSpPr>
          <p:cNvPr id="16" name="TextBox 15">
            <a:extLst>
              <a:ext uri="{FF2B5EF4-FFF2-40B4-BE49-F238E27FC236}">
                <a16:creationId xmlns:a16="http://schemas.microsoft.com/office/drawing/2014/main" id="{4C945E77-88BC-4B18-8437-652F057DF340}"/>
              </a:ext>
            </a:extLst>
          </p:cNvPr>
          <p:cNvSpPr txBox="1"/>
          <p:nvPr/>
        </p:nvSpPr>
        <p:spPr>
          <a:xfrm>
            <a:off x="695375" y="1438892"/>
            <a:ext cx="7934275" cy="5124480"/>
          </a:xfrm>
          <a:prstGeom prst="rect">
            <a:avLst/>
          </a:prstGeom>
          <a:noFill/>
        </p:spPr>
        <p:txBody>
          <a:bodyPr wrap="square">
            <a:spAutoFit/>
          </a:bodyPr>
          <a:lstStyle/>
          <a:p>
            <a:pPr algn="ctr"/>
            <a:r>
              <a:rPr lang="en-GB" sz="2000" u="sng" dirty="0">
                <a:solidFill>
                  <a:srgbClr val="FF0000"/>
                </a:solidFill>
                <a:latin typeface="+mj-lt"/>
              </a:rPr>
              <a:t>Specific Areas:</a:t>
            </a:r>
            <a:br>
              <a:rPr lang="en-GB" sz="2000" dirty="0">
                <a:solidFill>
                  <a:srgbClr val="FF0000"/>
                </a:solidFill>
                <a:latin typeface="+mj-lt"/>
              </a:rPr>
            </a:br>
            <a:r>
              <a:rPr lang="en-GB" sz="2000" dirty="0">
                <a:solidFill>
                  <a:srgbClr val="FF0000"/>
                </a:solidFill>
                <a:latin typeface="+mj-lt"/>
              </a:rPr>
              <a:t>Literacy </a:t>
            </a:r>
          </a:p>
          <a:p>
            <a:pPr algn="ctr" eaLnBrk="1" hangingPunct="1">
              <a:lnSpc>
                <a:spcPct val="90000"/>
              </a:lnSpc>
              <a:spcAft>
                <a:spcPts val="600"/>
              </a:spcAft>
            </a:pPr>
            <a:r>
              <a:rPr lang="en-GB" sz="2000" dirty="0">
                <a:solidFill>
                  <a:srgbClr val="FF0000"/>
                </a:solidFill>
                <a:latin typeface="+mj-lt"/>
              </a:rPr>
              <a:t> </a:t>
            </a:r>
            <a:r>
              <a:rPr lang="en-US" sz="2000" dirty="0">
                <a:latin typeface="+mj-lt"/>
                <a:cs typeface="+mn-cs"/>
              </a:rPr>
              <a:t>-Word reading</a:t>
            </a:r>
          </a:p>
          <a:p>
            <a:pPr algn="ctr" eaLnBrk="1" hangingPunct="1">
              <a:lnSpc>
                <a:spcPct val="90000"/>
              </a:lnSpc>
              <a:spcAft>
                <a:spcPts val="600"/>
              </a:spcAft>
            </a:pPr>
            <a:r>
              <a:rPr lang="en-US" sz="2000" dirty="0">
                <a:latin typeface="+mj-lt"/>
                <a:cs typeface="+mn-cs"/>
              </a:rPr>
              <a:t>-Writing</a:t>
            </a:r>
            <a:br>
              <a:rPr lang="en-GB" sz="2000" dirty="0">
                <a:solidFill>
                  <a:srgbClr val="FF0000"/>
                </a:solidFill>
                <a:latin typeface="+mj-lt"/>
              </a:rPr>
            </a:br>
            <a:r>
              <a:rPr lang="en-GB" sz="2000" dirty="0">
                <a:solidFill>
                  <a:srgbClr val="FF0000"/>
                </a:solidFill>
                <a:latin typeface="+mj-lt"/>
              </a:rPr>
              <a:t>Mathematics </a:t>
            </a:r>
          </a:p>
          <a:p>
            <a:pPr algn="ctr" eaLnBrk="1" hangingPunct="1">
              <a:lnSpc>
                <a:spcPct val="90000"/>
              </a:lnSpc>
              <a:spcAft>
                <a:spcPts val="600"/>
              </a:spcAft>
            </a:pPr>
            <a:r>
              <a:rPr lang="en-US" sz="2000" dirty="0">
                <a:latin typeface="+mj-lt"/>
                <a:cs typeface="+mn-cs"/>
              </a:rPr>
              <a:t>-Number</a:t>
            </a:r>
          </a:p>
          <a:p>
            <a:pPr algn="ctr" eaLnBrk="1" hangingPunct="1">
              <a:lnSpc>
                <a:spcPct val="90000"/>
              </a:lnSpc>
              <a:spcAft>
                <a:spcPts val="600"/>
              </a:spcAft>
            </a:pPr>
            <a:r>
              <a:rPr lang="en-GB" sz="2000" dirty="0">
                <a:latin typeface="+mj-lt"/>
                <a:cs typeface="+mn-cs"/>
              </a:rPr>
              <a:t>-Numerical pattern</a:t>
            </a:r>
            <a:br>
              <a:rPr lang="en-GB" sz="2000" dirty="0">
                <a:solidFill>
                  <a:srgbClr val="FF0000"/>
                </a:solidFill>
                <a:latin typeface="+mj-lt"/>
              </a:rPr>
            </a:br>
            <a:r>
              <a:rPr lang="en-GB" sz="2000" dirty="0">
                <a:solidFill>
                  <a:srgbClr val="FF0000"/>
                </a:solidFill>
                <a:latin typeface="+mj-lt"/>
              </a:rPr>
              <a:t>Understanding the World</a:t>
            </a:r>
          </a:p>
          <a:p>
            <a:pPr algn="ctr" eaLnBrk="1" hangingPunct="1">
              <a:lnSpc>
                <a:spcPct val="90000"/>
              </a:lnSpc>
              <a:spcAft>
                <a:spcPts val="600"/>
              </a:spcAft>
            </a:pPr>
            <a:r>
              <a:rPr lang="en-US" sz="2000" dirty="0">
                <a:latin typeface="+mj-lt"/>
                <a:cs typeface="+mn-cs"/>
              </a:rPr>
              <a:t>-Past and present</a:t>
            </a:r>
          </a:p>
          <a:p>
            <a:pPr algn="ctr" eaLnBrk="1" hangingPunct="1">
              <a:lnSpc>
                <a:spcPct val="90000"/>
              </a:lnSpc>
              <a:spcAft>
                <a:spcPts val="600"/>
              </a:spcAft>
            </a:pPr>
            <a:r>
              <a:rPr lang="en-GB" sz="2000" dirty="0">
                <a:latin typeface="+mj-lt"/>
                <a:cs typeface="+mn-cs"/>
              </a:rPr>
              <a:t>-People, Culture and Communities</a:t>
            </a:r>
          </a:p>
          <a:p>
            <a:pPr algn="ctr" eaLnBrk="1" hangingPunct="1">
              <a:lnSpc>
                <a:spcPct val="90000"/>
              </a:lnSpc>
              <a:spcAft>
                <a:spcPts val="600"/>
              </a:spcAft>
            </a:pPr>
            <a:r>
              <a:rPr lang="en-GB" sz="2000" dirty="0">
                <a:latin typeface="+mj-lt"/>
                <a:cs typeface="+mn-cs"/>
              </a:rPr>
              <a:t>-The natural world</a:t>
            </a:r>
          </a:p>
          <a:p>
            <a:pPr algn="ctr"/>
            <a:r>
              <a:rPr lang="en-GB" sz="2000" dirty="0">
                <a:solidFill>
                  <a:srgbClr val="FF0000"/>
                </a:solidFill>
                <a:latin typeface="+mj-lt"/>
              </a:rPr>
              <a:t>Expressive Arts and Design</a:t>
            </a:r>
          </a:p>
          <a:p>
            <a:pPr algn="ctr" eaLnBrk="1" hangingPunct="1">
              <a:lnSpc>
                <a:spcPct val="90000"/>
              </a:lnSpc>
              <a:spcAft>
                <a:spcPts val="600"/>
              </a:spcAft>
            </a:pPr>
            <a:r>
              <a:rPr lang="en-US" sz="2000" dirty="0">
                <a:latin typeface="+mj-lt"/>
                <a:cs typeface="+mn-cs"/>
              </a:rPr>
              <a:t>-Creating with materials</a:t>
            </a:r>
          </a:p>
          <a:p>
            <a:pPr algn="ctr" eaLnBrk="1" hangingPunct="1">
              <a:lnSpc>
                <a:spcPct val="90000"/>
              </a:lnSpc>
              <a:spcAft>
                <a:spcPts val="600"/>
              </a:spcAft>
            </a:pPr>
            <a:r>
              <a:rPr lang="en-US" sz="2000" dirty="0">
                <a:latin typeface="+mj-lt"/>
                <a:cs typeface="+mn-cs"/>
              </a:rPr>
              <a:t>-Being Imaginative and Expressive</a:t>
            </a:r>
          </a:p>
          <a:p>
            <a:pPr algn="ctr"/>
            <a:r>
              <a:rPr lang="en-GB" sz="2400" dirty="0">
                <a:solidFill>
                  <a:srgbClr val="FF0000"/>
                </a:solidFill>
                <a:latin typeface="+mn-lt"/>
              </a:rPr>
              <a:t> </a:t>
            </a:r>
          </a:p>
        </p:txBody>
      </p:sp>
    </p:spTree>
    <p:extLst>
      <p:ext uri="{BB962C8B-B14F-4D97-AF65-F5344CB8AC3E}">
        <p14:creationId xmlns:p14="http://schemas.microsoft.com/office/powerpoint/2010/main" val="427963068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646331"/>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b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3" name="Picture 2">
            <a:extLst>
              <a:ext uri="{FF2B5EF4-FFF2-40B4-BE49-F238E27FC236}">
                <a16:creationId xmlns:a16="http://schemas.microsoft.com/office/drawing/2014/main" id="{2F6D84E4-E8B6-4868-8AD5-A3AE67D9BD63}"/>
              </a:ext>
            </a:extLst>
          </p:cNvPr>
          <p:cNvPicPr>
            <a:picLocks noChangeAspect="1"/>
          </p:cNvPicPr>
          <p:nvPr/>
        </p:nvPicPr>
        <p:blipFill>
          <a:blip r:embed="rId5"/>
          <a:stretch>
            <a:fillRect/>
          </a:stretch>
        </p:blipFill>
        <p:spPr>
          <a:xfrm>
            <a:off x="705669" y="901215"/>
            <a:ext cx="7589704" cy="4731967"/>
          </a:xfrm>
          <a:prstGeom prst="rect">
            <a:avLst/>
          </a:prstGeom>
        </p:spPr>
      </p:pic>
    </p:spTree>
    <p:extLst>
      <p:ext uri="{BB962C8B-B14F-4D97-AF65-F5344CB8AC3E}">
        <p14:creationId xmlns:p14="http://schemas.microsoft.com/office/powerpoint/2010/main" val="426602471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73A9D406-B578-44B5-90C6-666EB2314BC2}"/>
              </a:ext>
            </a:extLst>
          </p:cNvPr>
          <p:cNvPicPr>
            <a:picLocks noChangeAspect="1"/>
          </p:cNvPicPr>
          <p:nvPr/>
        </p:nvPicPr>
        <p:blipFill>
          <a:blip r:embed="rId5"/>
          <a:stretch>
            <a:fillRect/>
          </a:stretch>
        </p:blipFill>
        <p:spPr>
          <a:xfrm>
            <a:off x="1835696" y="1227120"/>
            <a:ext cx="5133277" cy="1066892"/>
          </a:xfrm>
          <a:prstGeom prst="rect">
            <a:avLst/>
          </a:prstGeom>
        </p:spPr>
      </p:pic>
      <p:sp>
        <p:nvSpPr>
          <p:cNvPr id="11" name="TextBox 10">
            <a:extLst>
              <a:ext uri="{FF2B5EF4-FFF2-40B4-BE49-F238E27FC236}">
                <a16:creationId xmlns:a16="http://schemas.microsoft.com/office/drawing/2014/main" id="{9C15853D-C9C1-40EB-9CFE-100F16EAFA83}"/>
              </a:ext>
            </a:extLst>
          </p:cNvPr>
          <p:cNvSpPr txBox="1"/>
          <p:nvPr/>
        </p:nvSpPr>
        <p:spPr>
          <a:xfrm>
            <a:off x="755576" y="2409821"/>
            <a:ext cx="7704856" cy="2185214"/>
          </a:xfrm>
          <a:prstGeom prst="rect">
            <a:avLst/>
          </a:prstGeom>
          <a:noFill/>
        </p:spPr>
        <p:txBody>
          <a:bodyPr wrap="square">
            <a:spAutoFit/>
          </a:bodyPr>
          <a:lstStyle/>
          <a:p>
            <a:r>
              <a:rPr lang="en-GB" sz="2000" dirty="0">
                <a:latin typeface="+mn-lt"/>
              </a:rPr>
              <a:t>We access our outdoor provision throughout the day which allows children to experience all weather conditions</a:t>
            </a:r>
            <a:br>
              <a:rPr lang="en-GB" sz="2000" dirty="0">
                <a:latin typeface="+mn-lt"/>
              </a:rPr>
            </a:br>
            <a:br>
              <a:rPr lang="en-GB" sz="2000" dirty="0">
                <a:latin typeface="+mn-lt"/>
              </a:rPr>
            </a:br>
            <a:r>
              <a:rPr lang="en-GB" sz="2000" dirty="0">
                <a:latin typeface="+mn-lt"/>
              </a:rPr>
              <a:t>Please ensure that our child has ‘weather appropriate clothing’ each day </a:t>
            </a:r>
            <a:br>
              <a:rPr lang="en-GB" dirty="0"/>
            </a:br>
            <a:endParaRPr lang="en-GB" dirty="0"/>
          </a:p>
          <a:p>
            <a:r>
              <a:rPr lang="en-GB" dirty="0"/>
              <a:t>Please supply puddle suits for wet weather that can be left in school.</a:t>
            </a:r>
          </a:p>
        </p:txBody>
      </p:sp>
    </p:spTree>
    <p:extLst>
      <p:ext uri="{BB962C8B-B14F-4D97-AF65-F5344CB8AC3E}">
        <p14:creationId xmlns:p14="http://schemas.microsoft.com/office/powerpoint/2010/main" val="11919276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27584" y="908720"/>
            <a:ext cx="7344816" cy="6001643"/>
          </a:xfrm>
          <a:prstGeom prst="rect">
            <a:avLst/>
          </a:prstGeom>
          <a:noFill/>
        </p:spPr>
        <p:txBody>
          <a:bodyPr wrap="square">
            <a:spAutoFit/>
          </a:bodyPr>
          <a:lstStyle/>
          <a:p>
            <a:pPr algn="ctr"/>
            <a:r>
              <a:rPr lang="en-GB" sz="4000" b="1" dirty="0">
                <a:solidFill>
                  <a:srgbClr val="1414F8"/>
                </a:solidFill>
                <a:latin typeface="+mj-lt"/>
              </a:rPr>
              <a:t>Organisation</a:t>
            </a:r>
          </a:p>
          <a:p>
            <a:r>
              <a:rPr lang="en-GB" sz="2400" dirty="0">
                <a:latin typeface="+mj-lt"/>
              </a:rPr>
              <a:t>39 place Nursery with a mix of morning and all day places</a:t>
            </a:r>
          </a:p>
          <a:p>
            <a:r>
              <a:rPr lang="en-GB" sz="2400" dirty="0">
                <a:latin typeface="+mj-lt"/>
              </a:rPr>
              <a:t>Two groups- Hedgehog and Foxes</a:t>
            </a:r>
          </a:p>
          <a:p>
            <a:r>
              <a:rPr lang="en-GB" sz="2400" dirty="0">
                <a:latin typeface="+mj-lt"/>
              </a:rPr>
              <a:t>Squirrel group- Children who needs support with speech and language will access a smaller group time at certain points in the day.</a:t>
            </a:r>
          </a:p>
          <a:p>
            <a:endParaRPr lang="en-GB" sz="2400" dirty="0">
              <a:latin typeface="+mj-lt"/>
            </a:endParaRPr>
          </a:p>
          <a:p>
            <a:r>
              <a:rPr lang="en-GB" sz="2400" dirty="0">
                <a:latin typeface="+mj-lt"/>
              </a:rPr>
              <a:t>(Gates open at 8.40)</a:t>
            </a:r>
          </a:p>
          <a:p>
            <a:r>
              <a:rPr lang="en-GB" sz="2400" dirty="0">
                <a:latin typeface="+mj-lt"/>
              </a:rPr>
              <a:t>Morning sessions- 8.50-11.50 (not including dinner) </a:t>
            </a:r>
          </a:p>
          <a:p>
            <a:r>
              <a:rPr lang="en-GB" sz="2400" dirty="0">
                <a:latin typeface="+mj-lt"/>
              </a:rPr>
              <a:t>Lunchtime- 11.30-12.30</a:t>
            </a:r>
          </a:p>
          <a:p>
            <a:r>
              <a:rPr lang="en-GB" sz="2400" dirty="0">
                <a:latin typeface="+mj-lt"/>
              </a:rPr>
              <a:t>All day sessions- 8.50-3.20</a:t>
            </a:r>
          </a:p>
          <a:p>
            <a:endParaRPr lang="en-GB" sz="2400" dirty="0">
              <a:latin typeface="+mj-lt"/>
            </a:endParaRPr>
          </a:p>
          <a:p>
            <a:endParaRPr lang="en-GB" sz="3200" dirty="0">
              <a:latin typeface="+mj-lt"/>
            </a:endParaRPr>
          </a:p>
        </p:txBody>
      </p:sp>
    </p:spTree>
    <p:extLst>
      <p:ext uri="{BB962C8B-B14F-4D97-AF65-F5344CB8AC3E}">
        <p14:creationId xmlns:p14="http://schemas.microsoft.com/office/powerpoint/2010/main" val="18120994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560908"/>
            <a:ext cx="8100729" cy="4680100"/>
          </a:xfrm>
        </p:spPr>
        <p:txBody>
          <a:bodyPr anchor="t">
            <a:noAutofit/>
          </a:bodyPr>
          <a:lstStyle/>
          <a:p>
            <a:pPr marL="0" indent="0">
              <a:buNone/>
            </a:pPr>
            <a:r>
              <a:rPr lang="en-GB" sz="2000" dirty="0"/>
              <a:t>If you are a working parent working the equivalent of 16 hours a week you need to apply for the additional 15 hours.</a:t>
            </a:r>
          </a:p>
          <a:p>
            <a:pPr marL="0" indent="0">
              <a:buNone/>
            </a:pPr>
            <a:endParaRPr lang="en-GB" sz="2000" dirty="0"/>
          </a:p>
          <a:p>
            <a:pPr marL="0" indent="0">
              <a:buNone/>
            </a:pPr>
            <a:r>
              <a:rPr lang="en-GB" sz="2000" dirty="0"/>
              <a:t>https://www.childcarechoices.gov.uk</a:t>
            </a:r>
          </a:p>
          <a:p>
            <a:pPr marL="0" indent="0">
              <a:buNone/>
            </a:pPr>
            <a:endParaRPr lang="en-GB" sz="2000" dirty="0"/>
          </a:p>
          <a:p>
            <a:pPr marL="0" indent="0">
              <a:buNone/>
            </a:pPr>
            <a:r>
              <a:rPr lang="en-GB" sz="2000" dirty="0"/>
              <a:t>Lunchtime provision is not included in your child’s 30 hours free funding. A cost of £5 per week will need to be paid via Arbor.</a:t>
            </a:r>
          </a:p>
          <a:p>
            <a:pPr marL="0" indent="0">
              <a:buNone/>
            </a:pPr>
            <a:endParaRPr lang="en-GB" sz="2000" dirty="0"/>
          </a:p>
          <a:p>
            <a:pPr marL="0" indent="0">
              <a:buNone/>
            </a:pPr>
            <a:r>
              <a:rPr lang="en-GB" sz="2000" dirty="0"/>
              <a:t>If you are paying for afternoon slots, the charge is £15 per afternoon. This includes the cost of the lunchtime supervision.</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cstate="hqprint">
            <a:extLst>
              <a:ext uri="{28A0092B-C50C-407E-A947-70E740481C1C}">
                <a14:useLocalDpi xmlns:a14="http://schemas.microsoft.com/office/drawing/2010/main" val="0"/>
              </a:ext>
            </a:extLst>
          </a:blip>
          <a:srcRect l="21825" t="8128" r="19978" b="9425"/>
          <a:stretch>
            <a:fillRect/>
          </a:stretch>
        </p:blipFill>
        <p:spPr bwMode="auto">
          <a:xfrm>
            <a:off x="8228001" y="6021288"/>
            <a:ext cx="677874" cy="720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1136649" y="616992"/>
            <a:ext cx="6870700" cy="943916"/>
          </a:xfrm>
        </p:spPr>
        <p:txBody>
          <a:bodyPr/>
          <a:lstStyle/>
          <a:p>
            <a:r>
              <a:rPr lang="en-GB" sz="4000" b="1" dirty="0">
                <a:solidFill>
                  <a:srgbClr val="1414F8"/>
                </a:solidFill>
              </a:rPr>
              <a:t>30 Hour Eligibility</a:t>
            </a:r>
          </a:p>
        </p:txBody>
      </p:sp>
    </p:spTree>
    <p:extLst>
      <p:ext uri="{BB962C8B-B14F-4D97-AF65-F5344CB8AC3E}">
        <p14:creationId xmlns:p14="http://schemas.microsoft.com/office/powerpoint/2010/main" val="3701762534"/>
      </p:ext>
    </p:extLst>
  </p:cSld>
  <p:clrMapOvr>
    <a:masterClrMapping/>
  </p:clrMapOvr>
  <p:transition/>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Arial"/>
      </a:majorFont>
      <a:minorFont>
        <a:latin typeface="Comic Sans MS"/>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0.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2.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3.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4.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5.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6.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7.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8.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9.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0.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3.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4.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5.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6.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7.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8.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9.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E37E2FF7AC9541953C4E03ED841F7A" ma:contentTypeVersion="11" ma:contentTypeDescription="Create a new document." ma:contentTypeScope="" ma:versionID="ccc9b84f313d3c2173fd9845b443d6e6">
  <xsd:schema xmlns:xsd="http://www.w3.org/2001/XMLSchema" xmlns:xs="http://www.w3.org/2001/XMLSchema" xmlns:p="http://schemas.microsoft.com/office/2006/metadata/properties" xmlns:ns3="a050257a-70c6-4528-bafd-0b8db488c0a0" targetNamespace="http://schemas.microsoft.com/office/2006/metadata/properties" ma:root="true" ma:fieldsID="74350b4d54d656c45e4b259fdf8a17da" ns3:_="">
    <xsd:import namespace="a050257a-70c6-4528-bafd-0b8db488c0a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element ref="ns3:MediaServiceLocation" minOccurs="0"/>
                <xsd:element ref="ns3:MediaServiceOCR"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50257a-70c6-4528-bafd-0b8db488c0a0"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_activity" ma:index="18"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050257a-70c6-4528-bafd-0b8db488c0a0" xsi:nil="true"/>
  </documentManagement>
</p:properties>
</file>

<file path=customXml/itemProps1.xml><?xml version="1.0" encoding="utf-8"?>
<ds:datastoreItem xmlns:ds="http://schemas.openxmlformats.org/officeDocument/2006/customXml" ds:itemID="{5CDE88DE-4D38-4E5D-9EFA-B0D4ED47B5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50257a-70c6-4528-bafd-0b8db488c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3F3B20-7E97-4A4A-A29A-1074147DFF03}">
  <ds:schemaRefs>
    <ds:schemaRef ds:uri="http://schemas.microsoft.com/sharepoint/v3/contenttype/forms"/>
  </ds:schemaRefs>
</ds:datastoreItem>
</file>

<file path=customXml/itemProps3.xml><?xml version="1.0" encoding="utf-8"?>
<ds:datastoreItem xmlns:ds="http://schemas.openxmlformats.org/officeDocument/2006/customXml" ds:itemID="{2D14E12F-3A37-4F58-A528-5750692E0DE0}">
  <ds:schemaRefs>
    <ds:schemaRef ds:uri="http://www.w3.org/XML/1998/namespace"/>
    <ds:schemaRef ds:uri="http://purl.org/dc/dcmitype/"/>
    <ds:schemaRef ds:uri="http://schemas.microsoft.com/office/infopath/2007/PartnerControls"/>
    <ds:schemaRef ds:uri="http://schemas.microsoft.com/office/2006/documentManagement/types"/>
    <ds:schemaRef ds:uri="a050257a-70c6-4528-bafd-0b8db488c0a0"/>
    <ds:schemaRef ds:uri="http://purl.org/dc/elements/1.1/"/>
    <ds:schemaRef ds:uri="http://purl.org/dc/terms/"/>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21921</TotalTime>
  <Words>1246</Words>
  <Application>Microsoft Office PowerPoint</Application>
  <PresentationFormat>On-screen Show (4:3)</PresentationFormat>
  <Paragraphs>184</Paragraphs>
  <Slides>22</Slides>
  <Notes>21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ＭＳ Ｐゴシック</vt:lpstr>
      <vt:lpstr>Arial</vt:lpstr>
      <vt:lpstr>Calibri</vt:lpstr>
      <vt:lpstr>Comic Sans MS</vt:lpstr>
      <vt:lpstr>Courier New</vt:lpstr>
      <vt:lpstr>Crayons</vt:lpstr>
      <vt:lpstr>PowerPoint Presentation</vt:lpstr>
      <vt:lpstr>What is the EYFS? </vt:lpstr>
      <vt:lpstr>  Characteristics of Learning    Playing and Exploring – engagement   Active Learning – motivation   Creating and Thinking Critically - thinking   </vt:lpstr>
      <vt:lpstr>PowerPoint Presentation</vt:lpstr>
      <vt:lpstr>PowerPoint Presentation</vt:lpstr>
      <vt:lpstr>PowerPoint Presentation</vt:lpstr>
      <vt:lpstr>PowerPoint Presentation</vt:lpstr>
      <vt:lpstr>    </vt:lpstr>
      <vt:lpstr>30 Hour Eligibility</vt:lpstr>
      <vt:lpstr>    </vt:lpstr>
      <vt:lpstr>    </vt:lpstr>
      <vt:lpstr>PowerPoint Presentation</vt:lpstr>
      <vt:lpstr>Stay and Play sessions</vt:lpstr>
      <vt:lpstr>Starting school in September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St. Mary’s R.C. Primary School</dc:title>
  <dc:creator>school</dc:creator>
  <cp:lastModifiedBy>Mrs K Walley (MBMC)</cp:lastModifiedBy>
  <cp:revision>391</cp:revision>
  <dcterms:created xsi:type="dcterms:W3CDTF">2003-02-13T19:43:18Z</dcterms:created>
  <dcterms:modified xsi:type="dcterms:W3CDTF">2026-06-23T09:42:45Z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0x0101000CE37E2FF7AC9541953C4E03ED841F7A</vt:lpwstr>
  </property>
</Properties>
</file>