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theme/themeOverride12.xml" ContentType="application/vnd.openxmlformats-officedocument.themeOverride+xml"/>
  <Override PartName="/ppt/notesSlides/notesSlide12.xml" ContentType="application/vnd.openxmlformats-officedocument.presentationml.notesSlide+xml"/>
  <Override PartName="/ppt/theme/themeOverride13.xml" ContentType="application/vnd.openxmlformats-officedocument.themeOverride+xml"/>
  <Override PartName="/ppt/notesSlides/notesSlide13.xml" ContentType="application/vnd.openxmlformats-officedocument.presentationml.notesSlide+xml"/>
  <Override PartName="/ppt/theme/themeOverride14.xml" ContentType="application/vnd.openxmlformats-officedocument.themeOverride+xml"/>
  <Override PartName="/ppt/notesSlides/notesSlide14.xml" ContentType="application/vnd.openxmlformats-officedocument.presentationml.notesSlide+xml"/>
  <Override PartName="/ppt/theme/themeOverride15.xml" ContentType="application/vnd.openxmlformats-officedocument.themeOverride+xml"/>
  <Override PartName="/ppt/notesSlides/notesSlide15.xml" ContentType="application/vnd.openxmlformats-officedocument.presentationml.notesSlide+xml"/>
  <Override PartName="/ppt/theme/themeOverride16.xml" ContentType="application/vnd.openxmlformats-officedocument.themeOverride+xml"/>
  <Override PartName="/ppt/notesSlides/notesSlide16.xml" ContentType="application/vnd.openxmlformats-officedocument.presentationml.notesSlide+xml"/>
  <Override PartName="/ppt/theme/themeOverride17.xml" ContentType="application/vnd.openxmlformats-officedocument.themeOverride+xml"/>
  <Override PartName="/ppt/notesSlides/notesSlide17.xml" ContentType="application/vnd.openxmlformats-officedocument.presentationml.notesSlide+xml"/>
  <Override PartName="/ppt/theme/themeOverride18.xml" ContentType="application/vnd.openxmlformats-officedocument.themeOverride+xml"/>
  <Override PartName="/ppt/notesSlides/notesSlide18.xml" ContentType="application/vnd.openxmlformats-officedocument.presentationml.notesSlide+xml"/>
  <Override PartName="/ppt/theme/themeOverride19.xml" ContentType="application/vnd.openxmlformats-officedocument.themeOverride+xml"/>
  <Override PartName="/ppt/notesSlides/notesSlide19.xml" ContentType="application/vnd.openxmlformats-officedocument.presentationml.notesSlide+xml"/>
  <Override PartName="/ppt/theme/themeOverride20.xml" ContentType="application/vnd.openxmlformats-officedocument.themeOverride+xml"/>
  <Override PartName="/ppt/notesSlides/notesSlide20.xml" ContentType="application/vnd.openxmlformats-officedocument.presentationml.notesSlide+xml"/>
  <Override PartName="/ppt/theme/themeOverride21.xml" ContentType="application/vnd.openxmlformats-officedocument.themeOverride+xml"/>
  <Override PartName="/ppt/notesSlides/notesSlide21.xml" ContentType="application/vnd.openxmlformats-officedocument.presentationml.notesSlide+xml"/>
  <Override PartName="/ppt/theme/themeOverride22.xml" ContentType="application/vnd.openxmlformats-officedocument.themeOverr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5"/>
  </p:notesMasterIdLst>
  <p:handoutMasterIdLst>
    <p:handoutMasterId r:id="rId26"/>
  </p:handoutMasterIdLst>
  <p:sldIdLst>
    <p:sldId id="256" r:id="rId2"/>
    <p:sldId id="334" r:id="rId3"/>
    <p:sldId id="314" r:id="rId4"/>
    <p:sldId id="310" r:id="rId5"/>
    <p:sldId id="337" r:id="rId6"/>
    <p:sldId id="340" r:id="rId7"/>
    <p:sldId id="316" r:id="rId8"/>
    <p:sldId id="317" r:id="rId9"/>
    <p:sldId id="321" r:id="rId10"/>
    <p:sldId id="318" r:id="rId11"/>
    <p:sldId id="319" r:id="rId12"/>
    <p:sldId id="320" r:id="rId13"/>
    <p:sldId id="323" r:id="rId14"/>
    <p:sldId id="324" r:id="rId15"/>
    <p:sldId id="325" r:id="rId16"/>
    <p:sldId id="326" r:id="rId17"/>
    <p:sldId id="327" r:id="rId18"/>
    <p:sldId id="328" r:id="rId19"/>
    <p:sldId id="329" r:id="rId20"/>
    <p:sldId id="330" r:id="rId21"/>
    <p:sldId id="332" r:id="rId22"/>
    <p:sldId id="333" r:id="rId23"/>
    <p:sldId id="339" r:id="rId24"/>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7E3"/>
    <a:srgbClr val="1414F8"/>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94581" autoAdjust="0"/>
  </p:normalViewPr>
  <p:slideViewPr>
    <p:cSldViewPr>
      <p:cViewPr varScale="1">
        <p:scale>
          <a:sx n="80" d="100"/>
          <a:sy n="80" d="100"/>
        </p:scale>
        <p:origin x="160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 Walley" userId="90f40bc7-8139-486a-95ea-2685361f0899" providerId="ADAL" clId="{E684A028-93E4-4317-A9D8-5159373F43F1}"/>
    <pc:docChg chg="modSld">
      <pc:chgData name="K Walley" userId="90f40bc7-8139-486a-95ea-2685361f0899" providerId="ADAL" clId="{E684A028-93E4-4317-A9D8-5159373F43F1}" dt="2025-07-01T12:51:50.982" v="96" actId="20577"/>
      <pc:docMkLst>
        <pc:docMk/>
      </pc:docMkLst>
      <pc:sldChg chg="addSp modSp mod">
        <pc:chgData name="K Walley" userId="90f40bc7-8139-486a-95ea-2685361f0899" providerId="ADAL" clId="{E684A028-93E4-4317-A9D8-5159373F43F1}" dt="2025-07-01T12:50:07.289" v="41" actId="20577"/>
        <pc:sldMkLst>
          <pc:docMk/>
          <pc:sldMk cId="929427970" sldId="328"/>
        </pc:sldMkLst>
        <pc:spChg chg="mod">
          <ac:chgData name="K Walley" userId="90f40bc7-8139-486a-95ea-2685361f0899" providerId="ADAL" clId="{E684A028-93E4-4317-A9D8-5159373F43F1}" dt="2025-07-01T12:50:07.289" v="41" actId="20577"/>
          <ac:spMkLst>
            <pc:docMk/>
            <pc:sldMk cId="929427970" sldId="328"/>
            <ac:spMk id="5129" creationId="{95123A40-02C5-4F39-B032-45CEB7EFDE44}"/>
          </ac:spMkLst>
        </pc:spChg>
        <pc:picChg chg="add mod">
          <ac:chgData name="K Walley" userId="90f40bc7-8139-486a-95ea-2685361f0899" providerId="ADAL" clId="{E684A028-93E4-4317-A9D8-5159373F43F1}" dt="2025-07-01T12:49:52.855" v="21"/>
          <ac:picMkLst>
            <pc:docMk/>
            <pc:sldMk cId="929427970" sldId="328"/>
            <ac:picMk id="10" creationId="{ECAA31C4-CA0C-4A0C-B1E7-F9FFC62FC3CB}"/>
          </ac:picMkLst>
        </pc:picChg>
      </pc:sldChg>
      <pc:sldChg chg="addSp delSp modSp mod">
        <pc:chgData name="K Walley" userId="90f40bc7-8139-486a-95ea-2685361f0899" providerId="ADAL" clId="{E684A028-93E4-4317-A9D8-5159373F43F1}" dt="2025-07-01T12:49:50.640" v="20"/>
        <pc:sldMkLst>
          <pc:docMk/>
          <pc:sldMk cId="1664247040" sldId="329"/>
        </pc:sldMkLst>
        <pc:spChg chg="del mod">
          <ac:chgData name="K Walley" userId="90f40bc7-8139-486a-95ea-2685361f0899" providerId="ADAL" clId="{E684A028-93E4-4317-A9D8-5159373F43F1}" dt="2025-07-01T12:49:50.640" v="20"/>
          <ac:spMkLst>
            <pc:docMk/>
            <pc:sldMk cId="1664247040" sldId="329"/>
            <ac:spMk id="2" creationId="{01110107-3B47-45F6-8197-E7CB7E234962}"/>
          </ac:spMkLst>
        </pc:spChg>
        <pc:picChg chg="add mod">
          <ac:chgData name="K Walley" userId="90f40bc7-8139-486a-95ea-2685361f0899" providerId="ADAL" clId="{E684A028-93E4-4317-A9D8-5159373F43F1}" dt="2025-07-01T12:49:36.329" v="18"/>
          <ac:picMkLst>
            <pc:docMk/>
            <pc:sldMk cId="1664247040" sldId="329"/>
            <ac:picMk id="9" creationId="{818AA511-79BC-4B2D-8870-FA34D68359E8}"/>
          </ac:picMkLst>
        </pc:picChg>
      </pc:sldChg>
      <pc:sldChg chg="modSp mod">
        <pc:chgData name="K Walley" userId="90f40bc7-8139-486a-95ea-2685361f0899" providerId="ADAL" clId="{E684A028-93E4-4317-A9D8-5159373F43F1}" dt="2025-07-01T12:51:50.982" v="96" actId="20577"/>
        <pc:sldMkLst>
          <pc:docMk/>
          <pc:sldMk cId="3969056912" sldId="333"/>
        </pc:sldMkLst>
        <pc:spChg chg="mod">
          <ac:chgData name="K Walley" userId="90f40bc7-8139-486a-95ea-2685361f0899" providerId="ADAL" clId="{E684A028-93E4-4317-A9D8-5159373F43F1}" dt="2025-07-01T12:51:50.982" v="96" actId="20577"/>
          <ac:spMkLst>
            <pc:docMk/>
            <pc:sldMk cId="3969056912" sldId="333"/>
            <ac:spMk id="10" creationId="{51752259-9CDF-4CF4-A8E6-722F0F016FB4}"/>
          </ac:spMkLst>
        </pc:spChg>
      </pc:sldChg>
      <pc:sldChg chg="addSp modSp mod">
        <pc:chgData name="K Walley" userId="90f40bc7-8139-486a-95ea-2685361f0899" providerId="ADAL" clId="{E684A028-93E4-4317-A9D8-5159373F43F1}" dt="2025-07-01T12:51:43.385" v="94" actId="14100"/>
        <pc:sldMkLst>
          <pc:docMk/>
          <pc:sldMk cId="1982392534" sldId="339"/>
        </pc:sldMkLst>
        <pc:spChg chg="add mod">
          <ac:chgData name="K Walley" userId="90f40bc7-8139-486a-95ea-2685361f0899" providerId="ADAL" clId="{E684A028-93E4-4317-A9D8-5159373F43F1}" dt="2025-07-01T12:51:43.385" v="94" actId="14100"/>
          <ac:spMkLst>
            <pc:docMk/>
            <pc:sldMk cId="1982392534" sldId="339"/>
            <ac:spMk id="5" creationId="{45E81373-9EE7-4ED9-BFDF-77312716849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F7D45609-E834-484A-93DE-7CA35D7DE77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GB" dirty="0"/>
          </a:p>
        </p:txBody>
      </p:sp>
      <p:sp>
        <p:nvSpPr>
          <p:cNvPr id="55299" name="Rectangle 3">
            <a:extLst>
              <a:ext uri="{FF2B5EF4-FFF2-40B4-BE49-F238E27FC236}">
                <a16:creationId xmlns:a16="http://schemas.microsoft.com/office/drawing/2014/main" id="{A90BE34D-911D-4996-A83C-E1F2433597A5}"/>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dirty="0"/>
          </a:p>
        </p:txBody>
      </p:sp>
      <p:sp>
        <p:nvSpPr>
          <p:cNvPr id="55300" name="Rectangle 4">
            <a:extLst>
              <a:ext uri="{FF2B5EF4-FFF2-40B4-BE49-F238E27FC236}">
                <a16:creationId xmlns:a16="http://schemas.microsoft.com/office/drawing/2014/main" id="{21B90AE1-E039-4A60-8F8F-ADBDF2DA743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GB" dirty="0"/>
          </a:p>
        </p:txBody>
      </p:sp>
      <p:sp>
        <p:nvSpPr>
          <p:cNvPr id="55301" name="Rectangle 5">
            <a:extLst>
              <a:ext uri="{FF2B5EF4-FFF2-40B4-BE49-F238E27FC236}">
                <a16:creationId xmlns:a16="http://schemas.microsoft.com/office/drawing/2014/main" id="{9783F000-F4BC-487A-8B25-0A6ECFE23F4C}"/>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50878E9-8C49-4E22-B26A-2EDDC667E58A}"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D31749-4B25-4A2A-BA50-4107CF2B3C4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omic Sans MS" pitchFamily="66" charset="0"/>
                <a:cs typeface="Arial" charset="0"/>
              </a:defRPr>
            </a:lvl1pPr>
          </a:lstStyle>
          <a:p>
            <a:pPr>
              <a:defRPr/>
            </a:pPr>
            <a:endParaRPr lang="en-GB" dirty="0"/>
          </a:p>
        </p:txBody>
      </p:sp>
      <p:sp>
        <p:nvSpPr>
          <p:cNvPr id="3" name="Date Placeholder 2">
            <a:extLst>
              <a:ext uri="{FF2B5EF4-FFF2-40B4-BE49-F238E27FC236}">
                <a16:creationId xmlns:a16="http://schemas.microsoft.com/office/drawing/2014/main" id="{99979D14-40C7-48F9-8D47-B30F331CC42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Comic Sans MS" pitchFamily="66" charset="0"/>
                <a:cs typeface="Arial" charset="0"/>
              </a:defRPr>
            </a:lvl1pPr>
          </a:lstStyle>
          <a:p>
            <a:pPr>
              <a:defRPr/>
            </a:pPr>
            <a:fld id="{F1F5C27C-62EE-4FF3-B4AA-A7AC8C6F4042}" type="datetimeFigureOut">
              <a:rPr lang="en-US"/>
              <a:pPr>
                <a:defRPr/>
              </a:pPr>
              <a:t>7/1/2025</a:t>
            </a:fld>
            <a:endParaRPr lang="en-GB" dirty="0"/>
          </a:p>
        </p:txBody>
      </p:sp>
      <p:sp>
        <p:nvSpPr>
          <p:cNvPr id="4" name="Slide Image Placeholder 3">
            <a:extLst>
              <a:ext uri="{FF2B5EF4-FFF2-40B4-BE49-F238E27FC236}">
                <a16:creationId xmlns:a16="http://schemas.microsoft.com/office/drawing/2014/main" id="{3E78168D-D975-4DD7-A9CC-F0D70100AF1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2DB26840-3829-44CD-991A-0920CE78528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682B2F43-5C9E-4D90-859C-335D4AFE58E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omic Sans MS" pitchFamily="66" charset="0"/>
                <a:cs typeface="Arial" charset="0"/>
              </a:defRPr>
            </a:lvl1pPr>
          </a:lstStyle>
          <a:p>
            <a:pPr>
              <a:defRPr/>
            </a:pPr>
            <a:endParaRPr lang="en-GB" dirty="0"/>
          </a:p>
        </p:txBody>
      </p:sp>
      <p:sp>
        <p:nvSpPr>
          <p:cNvPr id="7" name="Slide Number Placeholder 6">
            <a:extLst>
              <a:ext uri="{FF2B5EF4-FFF2-40B4-BE49-F238E27FC236}">
                <a16:creationId xmlns:a16="http://schemas.microsoft.com/office/drawing/2014/main" id="{150BDB62-90A7-45E8-A752-E79F92D6782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omic Sans MS" panose="030F0702030302020204" pitchFamily="66" charset="0"/>
              </a:defRPr>
            </a:lvl1pPr>
          </a:lstStyle>
          <a:p>
            <a:pPr>
              <a:defRPr/>
            </a:pPr>
            <a:fld id="{1B0B01FC-B29C-4FB5-9D34-559DCBA62EFB}"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a:t>
            </a:fld>
            <a:endParaRPr lang="en-GB" altLang="en-US" dirty="0"/>
          </a:p>
        </p:txBody>
      </p:sp>
    </p:spTree>
    <p:extLst>
      <p:ext uri="{BB962C8B-B14F-4D97-AF65-F5344CB8AC3E}">
        <p14:creationId xmlns:p14="http://schemas.microsoft.com/office/powerpoint/2010/main" val="1560635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10</a:t>
            </a:fld>
            <a:endParaRPr lang="en-GB" altLang="en-US" dirty="0"/>
          </a:p>
        </p:txBody>
      </p:sp>
    </p:spTree>
    <p:extLst>
      <p:ext uri="{BB962C8B-B14F-4D97-AF65-F5344CB8AC3E}">
        <p14:creationId xmlns:p14="http://schemas.microsoft.com/office/powerpoint/2010/main" val="825361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11</a:t>
            </a:fld>
            <a:endParaRPr lang="en-GB" altLang="en-US" dirty="0"/>
          </a:p>
        </p:txBody>
      </p:sp>
    </p:spTree>
    <p:extLst>
      <p:ext uri="{BB962C8B-B14F-4D97-AF65-F5344CB8AC3E}">
        <p14:creationId xmlns:p14="http://schemas.microsoft.com/office/powerpoint/2010/main" val="516488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12</a:t>
            </a:fld>
            <a:endParaRPr lang="en-GB" altLang="en-US" dirty="0"/>
          </a:p>
        </p:txBody>
      </p:sp>
    </p:spTree>
    <p:extLst>
      <p:ext uri="{BB962C8B-B14F-4D97-AF65-F5344CB8AC3E}">
        <p14:creationId xmlns:p14="http://schemas.microsoft.com/office/powerpoint/2010/main" val="3722090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13</a:t>
            </a:fld>
            <a:endParaRPr lang="en-GB" altLang="en-US" dirty="0"/>
          </a:p>
        </p:txBody>
      </p:sp>
    </p:spTree>
    <p:extLst>
      <p:ext uri="{BB962C8B-B14F-4D97-AF65-F5344CB8AC3E}">
        <p14:creationId xmlns:p14="http://schemas.microsoft.com/office/powerpoint/2010/main" val="2513072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14</a:t>
            </a:fld>
            <a:endParaRPr lang="en-GB" altLang="en-US" dirty="0"/>
          </a:p>
        </p:txBody>
      </p:sp>
    </p:spTree>
    <p:extLst>
      <p:ext uri="{BB962C8B-B14F-4D97-AF65-F5344CB8AC3E}">
        <p14:creationId xmlns:p14="http://schemas.microsoft.com/office/powerpoint/2010/main" val="1388779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15</a:t>
            </a:fld>
            <a:endParaRPr lang="en-GB" altLang="en-US" dirty="0"/>
          </a:p>
        </p:txBody>
      </p:sp>
    </p:spTree>
    <p:extLst>
      <p:ext uri="{BB962C8B-B14F-4D97-AF65-F5344CB8AC3E}">
        <p14:creationId xmlns:p14="http://schemas.microsoft.com/office/powerpoint/2010/main" val="3722993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16</a:t>
            </a:fld>
            <a:endParaRPr lang="en-GB" altLang="en-US" dirty="0"/>
          </a:p>
        </p:txBody>
      </p:sp>
    </p:spTree>
    <p:extLst>
      <p:ext uri="{BB962C8B-B14F-4D97-AF65-F5344CB8AC3E}">
        <p14:creationId xmlns:p14="http://schemas.microsoft.com/office/powerpoint/2010/main" val="2598079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17</a:t>
            </a:fld>
            <a:endParaRPr lang="en-GB" altLang="en-US" dirty="0"/>
          </a:p>
        </p:txBody>
      </p:sp>
    </p:spTree>
    <p:extLst>
      <p:ext uri="{BB962C8B-B14F-4D97-AF65-F5344CB8AC3E}">
        <p14:creationId xmlns:p14="http://schemas.microsoft.com/office/powerpoint/2010/main" val="326235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18</a:t>
            </a:fld>
            <a:endParaRPr lang="en-GB" altLang="en-US" dirty="0"/>
          </a:p>
        </p:txBody>
      </p:sp>
    </p:spTree>
    <p:extLst>
      <p:ext uri="{BB962C8B-B14F-4D97-AF65-F5344CB8AC3E}">
        <p14:creationId xmlns:p14="http://schemas.microsoft.com/office/powerpoint/2010/main" val="280803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19</a:t>
            </a:fld>
            <a:endParaRPr lang="en-GB" altLang="en-US" dirty="0"/>
          </a:p>
        </p:txBody>
      </p:sp>
    </p:spTree>
    <p:extLst>
      <p:ext uri="{BB962C8B-B14F-4D97-AF65-F5344CB8AC3E}">
        <p14:creationId xmlns:p14="http://schemas.microsoft.com/office/powerpoint/2010/main" val="1557630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a:t>
            </a:fld>
            <a:endParaRPr lang="en-GB" altLang="en-US" dirty="0"/>
          </a:p>
        </p:txBody>
      </p:sp>
    </p:spTree>
    <p:extLst>
      <p:ext uri="{BB962C8B-B14F-4D97-AF65-F5344CB8AC3E}">
        <p14:creationId xmlns:p14="http://schemas.microsoft.com/office/powerpoint/2010/main" val="2752339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20</a:t>
            </a:fld>
            <a:endParaRPr lang="en-GB" altLang="en-US" dirty="0"/>
          </a:p>
        </p:txBody>
      </p:sp>
    </p:spTree>
    <p:extLst>
      <p:ext uri="{BB962C8B-B14F-4D97-AF65-F5344CB8AC3E}">
        <p14:creationId xmlns:p14="http://schemas.microsoft.com/office/powerpoint/2010/main" val="5838890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21</a:t>
            </a:fld>
            <a:endParaRPr lang="en-GB" altLang="en-US" dirty="0"/>
          </a:p>
        </p:txBody>
      </p:sp>
    </p:spTree>
    <p:extLst>
      <p:ext uri="{BB962C8B-B14F-4D97-AF65-F5344CB8AC3E}">
        <p14:creationId xmlns:p14="http://schemas.microsoft.com/office/powerpoint/2010/main" val="4051843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22</a:t>
            </a:fld>
            <a:endParaRPr lang="en-GB" altLang="en-US" dirty="0"/>
          </a:p>
        </p:txBody>
      </p:sp>
    </p:spTree>
    <p:extLst>
      <p:ext uri="{BB962C8B-B14F-4D97-AF65-F5344CB8AC3E}">
        <p14:creationId xmlns:p14="http://schemas.microsoft.com/office/powerpoint/2010/main" val="1152004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3</a:t>
            </a:fld>
            <a:endParaRPr lang="en-GB" altLang="en-US" dirty="0"/>
          </a:p>
        </p:txBody>
      </p:sp>
    </p:spTree>
    <p:extLst>
      <p:ext uri="{BB962C8B-B14F-4D97-AF65-F5344CB8AC3E}">
        <p14:creationId xmlns:p14="http://schemas.microsoft.com/office/powerpoint/2010/main" val="2155626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4</a:t>
            </a:fld>
            <a:endParaRPr lang="en-GB" altLang="en-US" dirty="0"/>
          </a:p>
        </p:txBody>
      </p:sp>
    </p:spTree>
    <p:extLst>
      <p:ext uri="{BB962C8B-B14F-4D97-AF65-F5344CB8AC3E}">
        <p14:creationId xmlns:p14="http://schemas.microsoft.com/office/powerpoint/2010/main" val="2024386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5</a:t>
            </a:fld>
            <a:endParaRPr lang="en-GB" altLang="en-US" dirty="0"/>
          </a:p>
        </p:txBody>
      </p:sp>
    </p:spTree>
    <p:extLst>
      <p:ext uri="{BB962C8B-B14F-4D97-AF65-F5344CB8AC3E}">
        <p14:creationId xmlns:p14="http://schemas.microsoft.com/office/powerpoint/2010/main" val="2353789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B0B01FC-B29C-4FB5-9D34-559DCBA62EFB}" type="slidenum">
              <a:rPr kumimoji="0" lang="en-GB" altLang="en-US" sz="1200" b="0" i="0" u="none" strike="noStrike" kern="1200" cap="none" spc="0" normalizeH="0" baseline="0" noProof="0" smtClean="0">
                <a:ln>
                  <a:noFill/>
                </a:ln>
                <a:solidFill>
                  <a:prstClr val="black"/>
                </a:solidFill>
                <a:effectLst/>
                <a:uLnTx/>
                <a:uFillTx/>
                <a:latin typeface="Comic Sans MS" panose="030F0702030302020204" pitchFamily="66"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Arial" panose="020B0604020202020204" pitchFamily="34" charset="0"/>
            </a:endParaRPr>
          </a:p>
        </p:txBody>
      </p:sp>
    </p:spTree>
    <p:extLst>
      <p:ext uri="{BB962C8B-B14F-4D97-AF65-F5344CB8AC3E}">
        <p14:creationId xmlns:p14="http://schemas.microsoft.com/office/powerpoint/2010/main" val="4071163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7</a:t>
            </a:fld>
            <a:endParaRPr lang="en-GB" altLang="en-US" dirty="0"/>
          </a:p>
        </p:txBody>
      </p:sp>
    </p:spTree>
    <p:extLst>
      <p:ext uri="{BB962C8B-B14F-4D97-AF65-F5344CB8AC3E}">
        <p14:creationId xmlns:p14="http://schemas.microsoft.com/office/powerpoint/2010/main" val="1741914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8</a:t>
            </a:fld>
            <a:endParaRPr lang="en-GB" altLang="en-US" dirty="0"/>
          </a:p>
        </p:txBody>
      </p:sp>
    </p:spTree>
    <p:extLst>
      <p:ext uri="{BB962C8B-B14F-4D97-AF65-F5344CB8AC3E}">
        <p14:creationId xmlns:p14="http://schemas.microsoft.com/office/powerpoint/2010/main" val="2743463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B0B01FC-B29C-4FB5-9D34-559DCBA62EFB}" type="slidenum">
              <a:rPr lang="en-GB" altLang="en-US" smtClean="0"/>
              <a:pPr>
                <a:defRPr/>
              </a:pPr>
              <a:t>9</a:t>
            </a:fld>
            <a:endParaRPr lang="en-GB" altLang="en-US" dirty="0"/>
          </a:p>
        </p:txBody>
      </p:sp>
    </p:spTree>
    <p:extLst>
      <p:ext uri="{BB962C8B-B14F-4D97-AF65-F5344CB8AC3E}">
        <p14:creationId xmlns:p14="http://schemas.microsoft.com/office/powerpoint/2010/main" val="511929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a:extLst>
              <a:ext uri="{FF2B5EF4-FFF2-40B4-BE49-F238E27FC236}">
                <a16:creationId xmlns:a16="http://schemas.microsoft.com/office/drawing/2014/main" id="{4552A210-E4E4-4C4B-908B-E7DD1D5F8EF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BB1DB1C4-F026-4446-AB57-F1F5702FBF9F}"/>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5803E52F-BD77-44F4-93F5-3C77E9F97E28}"/>
              </a:ext>
            </a:extLst>
          </p:cNvPr>
          <p:cNvSpPr>
            <a:spLocks noGrp="1" noChangeArrowheads="1"/>
          </p:cNvSpPr>
          <p:nvPr>
            <p:ph type="sldNum" sz="quarter" idx="12"/>
          </p:nvPr>
        </p:nvSpPr>
        <p:spPr>
          <a:ln/>
        </p:spPr>
        <p:txBody>
          <a:bodyPr/>
          <a:lstStyle>
            <a:lvl1pPr>
              <a:defRPr/>
            </a:lvl1pPr>
          </a:lstStyle>
          <a:p>
            <a:pPr>
              <a:defRPr/>
            </a:pPr>
            <a:fld id="{C1E4A904-2548-43CA-938C-BBB51455978E}" type="slidenum">
              <a:rPr lang="en-GB" altLang="en-US"/>
              <a:pPr>
                <a:defRPr/>
              </a:pPr>
              <a:t>‹#›</a:t>
            </a:fld>
            <a:endParaRPr lang="en-GB" altLang="en-US" dirty="0"/>
          </a:p>
        </p:txBody>
      </p:sp>
    </p:spTree>
    <p:extLst>
      <p:ext uri="{BB962C8B-B14F-4D97-AF65-F5344CB8AC3E}">
        <p14:creationId xmlns:p14="http://schemas.microsoft.com/office/powerpoint/2010/main" val="3487738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B13A108E-634F-403F-9630-05BE04AA3AB4}"/>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0E981764-8D69-4976-9BDA-DCCD198698EB}"/>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13A46B98-DD5B-4436-A12F-7A2872A980EE}"/>
              </a:ext>
            </a:extLst>
          </p:cNvPr>
          <p:cNvSpPr>
            <a:spLocks noGrp="1" noChangeArrowheads="1"/>
          </p:cNvSpPr>
          <p:nvPr>
            <p:ph type="sldNum" sz="quarter" idx="12"/>
          </p:nvPr>
        </p:nvSpPr>
        <p:spPr>
          <a:ln/>
        </p:spPr>
        <p:txBody>
          <a:bodyPr/>
          <a:lstStyle>
            <a:lvl1pPr>
              <a:defRPr/>
            </a:lvl1pPr>
          </a:lstStyle>
          <a:p>
            <a:pPr>
              <a:defRPr/>
            </a:pPr>
            <a:fld id="{08BC013A-57E9-473D-B331-597125139F29}" type="slidenum">
              <a:rPr lang="en-GB" altLang="en-US"/>
              <a:pPr>
                <a:defRPr/>
              </a:pPr>
              <a:t>‹#›</a:t>
            </a:fld>
            <a:endParaRPr lang="en-GB" altLang="en-US" dirty="0"/>
          </a:p>
        </p:txBody>
      </p:sp>
    </p:spTree>
    <p:extLst>
      <p:ext uri="{BB962C8B-B14F-4D97-AF65-F5344CB8AC3E}">
        <p14:creationId xmlns:p14="http://schemas.microsoft.com/office/powerpoint/2010/main" val="3732411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301B605C-36CC-4595-8649-3255A16C34E1}"/>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88CDD6AC-2167-4B67-8C1F-94B7AFA3721F}"/>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E9B837A4-1017-4960-B611-E7DDD16100E1}"/>
              </a:ext>
            </a:extLst>
          </p:cNvPr>
          <p:cNvSpPr>
            <a:spLocks noGrp="1" noChangeArrowheads="1"/>
          </p:cNvSpPr>
          <p:nvPr>
            <p:ph type="sldNum" sz="quarter" idx="12"/>
          </p:nvPr>
        </p:nvSpPr>
        <p:spPr>
          <a:ln/>
        </p:spPr>
        <p:txBody>
          <a:bodyPr/>
          <a:lstStyle>
            <a:lvl1pPr>
              <a:defRPr/>
            </a:lvl1pPr>
          </a:lstStyle>
          <a:p>
            <a:pPr>
              <a:defRPr/>
            </a:pPr>
            <a:fld id="{D19E13B5-DB6E-4AEB-98E4-F40966328CB4}" type="slidenum">
              <a:rPr lang="en-GB" altLang="en-US"/>
              <a:pPr>
                <a:defRPr/>
              </a:pPr>
              <a:t>‹#›</a:t>
            </a:fld>
            <a:endParaRPr lang="en-GB" altLang="en-US" dirty="0"/>
          </a:p>
        </p:txBody>
      </p:sp>
    </p:spTree>
    <p:extLst>
      <p:ext uri="{BB962C8B-B14F-4D97-AF65-F5344CB8AC3E}">
        <p14:creationId xmlns:p14="http://schemas.microsoft.com/office/powerpoint/2010/main" val="201045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F5CFE91D-0651-443E-9F41-5EA72517C18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BC6FB160-55F1-46D2-A65B-CFEE864F8A1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58C99B21-7F5C-4D0E-A989-07E2ABB8E00D}"/>
              </a:ext>
            </a:extLst>
          </p:cNvPr>
          <p:cNvSpPr>
            <a:spLocks noGrp="1" noChangeArrowheads="1"/>
          </p:cNvSpPr>
          <p:nvPr>
            <p:ph type="sldNum" sz="quarter" idx="12"/>
          </p:nvPr>
        </p:nvSpPr>
        <p:spPr>
          <a:ln/>
        </p:spPr>
        <p:txBody>
          <a:bodyPr/>
          <a:lstStyle>
            <a:lvl1pPr>
              <a:defRPr/>
            </a:lvl1pPr>
          </a:lstStyle>
          <a:p>
            <a:pPr>
              <a:defRPr/>
            </a:pPr>
            <a:fld id="{B7E9F095-77F7-48F1-8EAD-B37A63344C98}" type="slidenum">
              <a:rPr lang="en-GB" altLang="en-US"/>
              <a:pPr>
                <a:defRPr/>
              </a:pPr>
              <a:t>‹#›</a:t>
            </a:fld>
            <a:endParaRPr lang="en-GB" altLang="en-US" dirty="0"/>
          </a:p>
        </p:txBody>
      </p:sp>
    </p:spTree>
    <p:extLst>
      <p:ext uri="{BB962C8B-B14F-4D97-AF65-F5344CB8AC3E}">
        <p14:creationId xmlns:p14="http://schemas.microsoft.com/office/powerpoint/2010/main" val="979042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a:extLst>
              <a:ext uri="{FF2B5EF4-FFF2-40B4-BE49-F238E27FC236}">
                <a16:creationId xmlns:a16="http://schemas.microsoft.com/office/drawing/2014/main" id="{F21394EB-7EA8-4F9C-8EA3-2EF7F2ADE4B7}"/>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a:extLst>
              <a:ext uri="{FF2B5EF4-FFF2-40B4-BE49-F238E27FC236}">
                <a16:creationId xmlns:a16="http://schemas.microsoft.com/office/drawing/2014/main" id="{10AA6F5A-E559-4F7B-B2CF-92F021CE3973}"/>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7">
            <a:extLst>
              <a:ext uri="{FF2B5EF4-FFF2-40B4-BE49-F238E27FC236}">
                <a16:creationId xmlns:a16="http://schemas.microsoft.com/office/drawing/2014/main" id="{70764C7B-68EE-44DA-A632-7D424AEBE659}"/>
              </a:ext>
            </a:extLst>
          </p:cNvPr>
          <p:cNvSpPr>
            <a:spLocks noGrp="1" noChangeArrowheads="1"/>
          </p:cNvSpPr>
          <p:nvPr>
            <p:ph type="sldNum" sz="quarter" idx="12"/>
          </p:nvPr>
        </p:nvSpPr>
        <p:spPr>
          <a:ln/>
        </p:spPr>
        <p:txBody>
          <a:bodyPr/>
          <a:lstStyle>
            <a:lvl1pPr>
              <a:defRPr/>
            </a:lvl1pPr>
          </a:lstStyle>
          <a:p>
            <a:pPr>
              <a:defRPr/>
            </a:pPr>
            <a:fld id="{560CA912-4C03-475C-8C04-C78C403BF8EC}" type="slidenum">
              <a:rPr lang="en-GB" altLang="en-US"/>
              <a:pPr>
                <a:defRPr/>
              </a:pPr>
              <a:t>‹#›</a:t>
            </a:fld>
            <a:endParaRPr lang="en-GB" altLang="en-US" dirty="0"/>
          </a:p>
        </p:txBody>
      </p:sp>
    </p:spTree>
    <p:extLst>
      <p:ext uri="{BB962C8B-B14F-4D97-AF65-F5344CB8AC3E}">
        <p14:creationId xmlns:p14="http://schemas.microsoft.com/office/powerpoint/2010/main" val="73924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828800"/>
            <a:ext cx="3771900"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10100" y="1828800"/>
            <a:ext cx="3771900"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a:extLst>
              <a:ext uri="{FF2B5EF4-FFF2-40B4-BE49-F238E27FC236}">
                <a16:creationId xmlns:a16="http://schemas.microsoft.com/office/drawing/2014/main" id="{FF8420A5-E729-43D3-A130-9E8BF0B0E583}"/>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7D6B1D24-A6F1-4898-AB8F-0D0EFD4DC9FB}"/>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30B3423A-5138-4A06-B108-98BC35FEC5EE}"/>
              </a:ext>
            </a:extLst>
          </p:cNvPr>
          <p:cNvSpPr>
            <a:spLocks noGrp="1" noChangeArrowheads="1"/>
          </p:cNvSpPr>
          <p:nvPr>
            <p:ph type="sldNum" sz="quarter" idx="12"/>
          </p:nvPr>
        </p:nvSpPr>
        <p:spPr>
          <a:ln/>
        </p:spPr>
        <p:txBody>
          <a:bodyPr/>
          <a:lstStyle>
            <a:lvl1pPr>
              <a:defRPr/>
            </a:lvl1pPr>
          </a:lstStyle>
          <a:p>
            <a:pPr>
              <a:defRPr/>
            </a:pPr>
            <a:fld id="{F4022458-C9E5-4DA2-8EB2-4D47345AF423}" type="slidenum">
              <a:rPr lang="en-GB" altLang="en-US"/>
              <a:pPr>
                <a:defRPr/>
              </a:pPr>
              <a:t>‹#›</a:t>
            </a:fld>
            <a:endParaRPr lang="en-GB" altLang="en-US" dirty="0"/>
          </a:p>
        </p:txBody>
      </p:sp>
    </p:spTree>
    <p:extLst>
      <p:ext uri="{BB962C8B-B14F-4D97-AF65-F5344CB8AC3E}">
        <p14:creationId xmlns:p14="http://schemas.microsoft.com/office/powerpoint/2010/main" val="2473180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a:extLst>
              <a:ext uri="{FF2B5EF4-FFF2-40B4-BE49-F238E27FC236}">
                <a16:creationId xmlns:a16="http://schemas.microsoft.com/office/drawing/2014/main" id="{949E497C-202C-4A86-B0CD-4A41E498336C}"/>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8" name="Rectangle 6">
            <a:extLst>
              <a:ext uri="{FF2B5EF4-FFF2-40B4-BE49-F238E27FC236}">
                <a16:creationId xmlns:a16="http://schemas.microsoft.com/office/drawing/2014/main" id="{4508AF5C-2229-49A6-9F5F-0BEEF90F773C}"/>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7">
            <a:extLst>
              <a:ext uri="{FF2B5EF4-FFF2-40B4-BE49-F238E27FC236}">
                <a16:creationId xmlns:a16="http://schemas.microsoft.com/office/drawing/2014/main" id="{8C09F2BE-D8BC-4FF8-9878-63C91880113C}"/>
              </a:ext>
            </a:extLst>
          </p:cNvPr>
          <p:cNvSpPr>
            <a:spLocks noGrp="1" noChangeArrowheads="1"/>
          </p:cNvSpPr>
          <p:nvPr>
            <p:ph type="sldNum" sz="quarter" idx="12"/>
          </p:nvPr>
        </p:nvSpPr>
        <p:spPr>
          <a:ln/>
        </p:spPr>
        <p:txBody>
          <a:bodyPr/>
          <a:lstStyle>
            <a:lvl1pPr>
              <a:defRPr/>
            </a:lvl1pPr>
          </a:lstStyle>
          <a:p>
            <a:pPr>
              <a:defRPr/>
            </a:pPr>
            <a:fld id="{49B68CBA-EBEF-4857-B4F7-1457A87A8492}" type="slidenum">
              <a:rPr lang="en-GB" altLang="en-US"/>
              <a:pPr>
                <a:defRPr/>
              </a:pPr>
              <a:t>‹#›</a:t>
            </a:fld>
            <a:endParaRPr lang="en-GB" altLang="en-US" dirty="0"/>
          </a:p>
        </p:txBody>
      </p:sp>
    </p:spTree>
    <p:extLst>
      <p:ext uri="{BB962C8B-B14F-4D97-AF65-F5344CB8AC3E}">
        <p14:creationId xmlns:p14="http://schemas.microsoft.com/office/powerpoint/2010/main" val="231551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a:extLst>
              <a:ext uri="{FF2B5EF4-FFF2-40B4-BE49-F238E27FC236}">
                <a16:creationId xmlns:a16="http://schemas.microsoft.com/office/drawing/2014/main" id="{742D7750-BC5A-4540-9C02-1C6615C34324}"/>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4" name="Rectangle 6">
            <a:extLst>
              <a:ext uri="{FF2B5EF4-FFF2-40B4-BE49-F238E27FC236}">
                <a16:creationId xmlns:a16="http://schemas.microsoft.com/office/drawing/2014/main" id="{1113EBAA-841F-4E99-BBA6-ABE002CDAEF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7">
            <a:extLst>
              <a:ext uri="{FF2B5EF4-FFF2-40B4-BE49-F238E27FC236}">
                <a16:creationId xmlns:a16="http://schemas.microsoft.com/office/drawing/2014/main" id="{D0B8D4B9-4F1F-42D1-BB26-D045718C082E}"/>
              </a:ext>
            </a:extLst>
          </p:cNvPr>
          <p:cNvSpPr>
            <a:spLocks noGrp="1" noChangeArrowheads="1"/>
          </p:cNvSpPr>
          <p:nvPr>
            <p:ph type="sldNum" sz="quarter" idx="12"/>
          </p:nvPr>
        </p:nvSpPr>
        <p:spPr>
          <a:ln/>
        </p:spPr>
        <p:txBody>
          <a:bodyPr/>
          <a:lstStyle>
            <a:lvl1pPr>
              <a:defRPr/>
            </a:lvl1pPr>
          </a:lstStyle>
          <a:p>
            <a:pPr>
              <a:defRPr/>
            </a:pPr>
            <a:fld id="{F3005742-9113-444E-894E-443BFDBFFB69}" type="slidenum">
              <a:rPr lang="en-GB" altLang="en-US"/>
              <a:pPr>
                <a:defRPr/>
              </a:pPr>
              <a:t>‹#›</a:t>
            </a:fld>
            <a:endParaRPr lang="en-GB" altLang="en-US" dirty="0"/>
          </a:p>
        </p:txBody>
      </p:sp>
    </p:spTree>
    <p:extLst>
      <p:ext uri="{BB962C8B-B14F-4D97-AF65-F5344CB8AC3E}">
        <p14:creationId xmlns:p14="http://schemas.microsoft.com/office/powerpoint/2010/main" val="397098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5F9980C-2D08-4E88-B834-956F34F10123}"/>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3" name="Rectangle 6">
            <a:extLst>
              <a:ext uri="{FF2B5EF4-FFF2-40B4-BE49-F238E27FC236}">
                <a16:creationId xmlns:a16="http://schemas.microsoft.com/office/drawing/2014/main" id="{CC119328-0EAA-48D1-940B-1DA77870B395}"/>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7">
            <a:extLst>
              <a:ext uri="{FF2B5EF4-FFF2-40B4-BE49-F238E27FC236}">
                <a16:creationId xmlns:a16="http://schemas.microsoft.com/office/drawing/2014/main" id="{255E020F-91FC-43D3-9E30-8DA960669BB8}"/>
              </a:ext>
            </a:extLst>
          </p:cNvPr>
          <p:cNvSpPr>
            <a:spLocks noGrp="1" noChangeArrowheads="1"/>
          </p:cNvSpPr>
          <p:nvPr>
            <p:ph type="sldNum" sz="quarter" idx="12"/>
          </p:nvPr>
        </p:nvSpPr>
        <p:spPr>
          <a:ln/>
        </p:spPr>
        <p:txBody>
          <a:bodyPr/>
          <a:lstStyle>
            <a:lvl1pPr>
              <a:defRPr/>
            </a:lvl1pPr>
          </a:lstStyle>
          <a:p>
            <a:pPr>
              <a:defRPr/>
            </a:pPr>
            <a:fld id="{31A0C281-65E4-4780-8301-89FBD554FFBD}" type="slidenum">
              <a:rPr lang="en-GB" altLang="en-US"/>
              <a:pPr>
                <a:defRPr/>
              </a:pPr>
              <a:t>‹#›</a:t>
            </a:fld>
            <a:endParaRPr lang="en-GB" altLang="en-US" dirty="0"/>
          </a:p>
        </p:txBody>
      </p:sp>
    </p:spTree>
    <p:extLst>
      <p:ext uri="{BB962C8B-B14F-4D97-AF65-F5344CB8AC3E}">
        <p14:creationId xmlns:p14="http://schemas.microsoft.com/office/powerpoint/2010/main" val="2361850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a:extLst>
              <a:ext uri="{FF2B5EF4-FFF2-40B4-BE49-F238E27FC236}">
                <a16:creationId xmlns:a16="http://schemas.microsoft.com/office/drawing/2014/main" id="{C628316F-6F3A-41A5-89B3-E09DF82AAD8B}"/>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668AD4D4-3CAD-41A0-B08A-FBCCC6F3C3AA}"/>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2200C95B-C075-4DAE-AFCC-FD11B7838D55}"/>
              </a:ext>
            </a:extLst>
          </p:cNvPr>
          <p:cNvSpPr>
            <a:spLocks noGrp="1" noChangeArrowheads="1"/>
          </p:cNvSpPr>
          <p:nvPr>
            <p:ph type="sldNum" sz="quarter" idx="12"/>
          </p:nvPr>
        </p:nvSpPr>
        <p:spPr>
          <a:ln/>
        </p:spPr>
        <p:txBody>
          <a:bodyPr/>
          <a:lstStyle>
            <a:lvl1pPr>
              <a:defRPr/>
            </a:lvl1pPr>
          </a:lstStyle>
          <a:p>
            <a:pPr>
              <a:defRPr/>
            </a:pPr>
            <a:fld id="{B55D686A-A430-4088-8102-4E2C23B74837}" type="slidenum">
              <a:rPr lang="en-GB" altLang="en-US"/>
              <a:pPr>
                <a:defRPr/>
              </a:pPr>
              <a:t>‹#›</a:t>
            </a:fld>
            <a:endParaRPr lang="en-GB" altLang="en-US" dirty="0"/>
          </a:p>
        </p:txBody>
      </p:sp>
    </p:spTree>
    <p:extLst>
      <p:ext uri="{BB962C8B-B14F-4D97-AF65-F5344CB8AC3E}">
        <p14:creationId xmlns:p14="http://schemas.microsoft.com/office/powerpoint/2010/main" val="340014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a:extLst>
              <a:ext uri="{FF2B5EF4-FFF2-40B4-BE49-F238E27FC236}">
                <a16:creationId xmlns:a16="http://schemas.microsoft.com/office/drawing/2014/main" id="{289B4C96-8CDE-417B-9C46-A62B7B3F23B9}"/>
              </a:ext>
            </a:extLst>
          </p:cNvPr>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a:extLst>
              <a:ext uri="{FF2B5EF4-FFF2-40B4-BE49-F238E27FC236}">
                <a16:creationId xmlns:a16="http://schemas.microsoft.com/office/drawing/2014/main" id="{1F3A18D7-7531-439D-AAC6-E2C967675191}"/>
              </a:ext>
            </a:extLst>
          </p:cNvPr>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7">
            <a:extLst>
              <a:ext uri="{FF2B5EF4-FFF2-40B4-BE49-F238E27FC236}">
                <a16:creationId xmlns:a16="http://schemas.microsoft.com/office/drawing/2014/main" id="{5BABABFC-D9ED-4F1B-BCB0-C09623753A3C}"/>
              </a:ext>
            </a:extLst>
          </p:cNvPr>
          <p:cNvSpPr>
            <a:spLocks noGrp="1" noChangeArrowheads="1"/>
          </p:cNvSpPr>
          <p:nvPr>
            <p:ph type="sldNum" sz="quarter" idx="12"/>
          </p:nvPr>
        </p:nvSpPr>
        <p:spPr>
          <a:ln/>
        </p:spPr>
        <p:txBody>
          <a:bodyPr/>
          <a:lstStyle>
            <a:lvl1pPr>
              <a:defRPr/>
            </a:lvl1pPr>
          </a:lstStyle>
          <a:p>
            <a:pPr>
              <a:defRPr/>
            </a:pPr>
            <a:fld id="{DEACE3C2-245D-4184-B3E6-0F87465F864B}" type="slidenum">
              <a:rPr lang="en-GB" altLang="en-US"/>
              <a:pPr>
                <a:defRPr/>
              </a:pPr>
              <a:t>‹#›</a:t>
            </a:fld>
            <a:endParaRPr lang="en-GB" altLang="en-US" dirty="0"/>
          </a:p>
        </p:txBody>
      </p:sp>
    </p:spTree>
    <p:extLst>
      <p:ext uri="{BB962C8B-B14F-4D97-AF65-F5344CB8AC3E}">
        <p14:creationId xmlns:p14="http://schemas.microsoft.com/office/powerpoint/2010/main" val="382092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2">
            <a:extLst>
              <a:ext uri="{FF2B5EF4-FFF2-40B4-BE49-F238E27FC236}">
                <a16:creationId xmlns:a16="http://schemas.microsoft.com/office/drawing/2014/main" id="{F42482D3-734D-430E-91DF-88FD8952DD59}"/>
              </a:ext>
            </a:extLst>
          </p:cNvPr>
          <p:cNvSpPr>
            <a:spLocks/>
          </p:cNvSpPr>
          <p:nvPr/>
        </p:nvSpPr>
        <p:spPr bwMode="auto">
          <a:xfrm rot="-3172564">
            <a:off x="7777957" y="-15081"/>
            <a:ext cx="1162050" cy="2084387"/>
          </a:xfrm>
          <a:custGeom>
            <a:avLst/>
            <a:gdLst>
              <a:gd name="T0" fmla="*/ 2147483646 w 2903"/>
              <a:gd name="T1" fmla="*/ 2147483646 h 3686"/>
              <a:gd name="T2" fmla="*/ 2147483646 w 2903"/>
              <a:gd name="T3" fmla="*/ 2147483646 h 3686"/>
              <a:gd name="T4" fmla="*/ 2147483646 w 2903"/>
              <a:gd name="T5" fmla="*/ 0 h 3686"/>
              <a:gd name="T6" fmla="*/ 2147483646 w 2903"/>
              <a:gd name="T7" fmla="*/ 2147483646 h 3686"/>
              <a:gd name="T8" fmla="*/ 2147483646 w 2903"/>
              <a:gd name="T9" fmla="*/ 2147483646 h 3686"/>
              <a:gd name="T10" fmla="*/ 0 w 2903"/>
              <a:gd name="T11" fmla="*/ 2147483646 h 3686"/>
              <a:gd name="T12" fmla="*/ 2147483646 w 2903"/>
              <a:gd name="T13" fmla="*/ 2147483646 h 3686"/>
              <a:gd name="T14" fmla="*/ 2147483646 w 2903"/>
              <a:gd name="T15" fmla="*/ 2147483646 h 3686"/>
              <a:gd name="T16" fmla="*/ 2147483646 w 2903"/>
              <a:gd name="T17" fmla="*/ 2147483646 h 3686"/>
              <a:gd name="T18" fmla="*/ 2147483646 w 2903"/>
              <a:gd name="T19" fmla="*/ 2147483646 h 3686"/>
              <a:gd name="T20" fmla="*/ 2147483646 w 2903"/>
              <a:gd name="T21" fmla="*/ 214748364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7" name="Rectangle 3">
            <a:extLst>
              <a:ext uri="{FF2B5EF4-FFF2-40B4-BE49-F238E27FC236}">
                <a16:creationId xmlns:a16="http://schemas.microsoft.com/office/drawing/2014/main" id="{7B3902D9-859A-4143-B713-9BB3FB249514}"/>
              </a:ext>
            </a:extLst>
          </p:cNvPr>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a:extLst>
              <a:ext uri="{FF2B5EF4-FFF2-40B4-BE49-F238E27FC236}">
                <a16:creationId xmlns:a16="http://schemas.microsoft.com/office/drawing/2014/main" id="{1138C82F-D9D7-46AD-BDBA-D8382D4D96A5}"/>
              </a:ext>
            </a:extLst>
          </p:cNvPr>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a:extLst>
              <a:ext uri="{FF2B5EF4-FFF2-40B4-BE49-F238E27FC236}">
                <a16:creationId xmlns:a16="http://schemas.microsoft.com/office/drawing/2014/main" id="{3DD62735-D12F-417E-A9B6-A1270351FA01}"/>
              </a:ext>
            </a:extLst>
          </p:cNvPr>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cs typeface="+mn-cs"/>
              </a:defRPr>
            </a:lvl1pPr>
          </a:lstStyle>
          <a:p>
            <a:pPr>
              <a:defRPr/>
            </a:pPr>
            <a:endParaRPr lang="en-GB" dirty="0"/>
          </a:p>
        </p:txBody>
      </p:sp>
      <p:sp>
        <p:nvSpPr>
          <p:cNvPr id="4102" name="Rectangle 6">
            <a:extLst>
              <a:ext uri="{FF2B5EF4-FFF2-40B4-BE49-F238E27FC236}">
                <a16:creationId xmlns:a16="http://schemas.microsoft.com/office/drawing/2014/main" id="{A5E2680C-625B-4BCD-A4B0-9FD3C8197EC3}"/>
              </a:ext>
            </a:extLst>
          </p:cNvPr>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cs typeface="+mn-cs"/>
              </a:defRPr>
            </a:lvl1pPr>
          </a:lstStyle>
          <a:p>
            <a:pPr>
              <a:defRPr/>
            </a:pPr>
            <a:endParaRPr lang="en-GB" dirty="0"/>
          </a:p>
        </p:txBody>
      </p:sp>
      <p:sp>
        <p:nvSpPr>
          <p:cNvPr id="4103" name="Rectangle 7">
            <a:extLst>
              <a:ext uri="{FF2B5EF4-FFF2-40B4-BE49-F238E27FC236}">
                <a16:creationId xmlns:a16="http://schemas.microsoft.com/office/drawing/2014/main" id="{3C7D690B-BA3F-4FA9-8F87-7F612E9521C4}"/>
              </a:ext>
            </a:extLst>
          </p:cNvPr>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36140BC0-9C00-415D-9E56-A6C31B6E6068}" type="slidenum">
              <a:rPr lang="en-GB" altLang="en-US"/>
              <a:pPr>
                <a:defRPr/>
              </a:pPr>
              <a:t>‹#›</a:t>
            </a:fld>
            <a:endParaRPr lang="en-GB" altLang="en-US" dirty="0"/>
          </a:p>
        </p:txBody>
      </p:sp>
      <p:sp>
        <p:nvSpPr>
          <p:cNvPr id="1032" name="Freeform 8">
            <a:extLst>
              <a:ext uri="{FF2B5EF4-FFF2-40B4-BE49-F238E27FC236}">
                <a16:creationId xmlns:a16="http://schemas.microsoft.com/office/drawing/2014/main" id="{6FCE53C3-7477-4083-9759-10DF419BCF93}"/>
              </a:ext>
            </a:extLst>
          </p:cNvPr>
          <p:cNvSpPr>
            <a:spLocks/>
          </p:cNvSpPr>
          <p:nvPr/>
        </p:nvSpPr>
        <p:spPr bwMode="auto">
          <a:xfrm rot="-3172564">
            <a:off x="7865269" y="24607"/>
            <a:ext cx="1165225" cy="2097087"/>
          </a:xfrm>
          <a:custGeom>
            <a:avLst/>
            <a:gdLst>
              <a:gd name="T0" fmla="*/ 2147483646 w 2911"/>
              <a:gd name="T1" fmla="*/ 0 h 3703"/>
              <a:gd name="T2" fmla="*/ 2147483646 w 2911"/>
              <a:gd name="T3" fmla="*/ 2147483646 h 3703"/>
              <a:gd name="T4" fmla="*/ 2147483646 w 2911"/>
              <a:gd name="T5" fmla="*/ 2147483646 h 3703"/>
              <a:gd name="T6" fmla="*/ 0 w 2911"/>
              <a:gd name="T7" fmla="*/ 2147483646 h 3703"/>
              <a:gd name="T8" fmla="*/ 2147483646 w 2911"/>
              <a:gd name="T9" fmla="*/ 2147483646 h 3703"/>
              <a:gd name="T10" fmla="*/ 2147483646 w 2911"/>
              <a:gd name="T11" fmla="*/ 2147483646 h 3703"/>
              <a:gd name="T12" fmla="*/ 2147483646 w 2911"/>
              <a:gd name="T13" fmla="*/ 2147483646 h 3703"/>
              <a:gd name="T14" fmla="*/ 2147483646 w 2911"/>
              <a:gd name="T15" fmla="*/ 2147483646 h 3703"/>
              <a:gd name="T16" fmla="*/ 2147483646 w 2911"/>
              <a:gd name="T17" fmla="*/ 2147483646 h 3703"/>
              <a:gd name="T18" fmla="*/ 2147483646 w 2911"/>
              <a:gd name="T19" fmla="*/ 0 h 3703"/>
              <a:gd name="T20" fmla="*/ 2147483646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33" name="Freeform 9">
            <a:extLst>
              <a:ext uri="{FF2B5EF4-FFF2-40B4-BE49-F238E27FC236}">
                <a16:creationId xmlns:a16="http://schemas.microsoft.com/office/drawing/2014/main" id="{9C2D4750-8C77-40F9-AF61-DD15975E676E}"/>
              </a:ext>
            </a:extLst>
          </p:cNvPr>
          <p:cNvSpPr>
            <a:spLocks/>
          </p:cNvSpPr>
          <p:nvPr/>
        </p:nvSpPr>
        <p:spPr bwMode="auto">
          <a:xfrm rot="-3172564">
            <a:off x="7831138" y="192088"/>
            <a:ext cx="1025525" cy="1571625"/>
          </a:xfrm>
          <a:custGeom>
            <a:avLst/>
            <a:gdLst>
              <a:gd name="T0" fmla="*/ 0 w 2561"/>
              <a:gd name="T1" fmla="*/ 2147483646 h 2777"/>
              <a:gd name="T2" fmla="*/ 2147483646 w 2561"/>
              <a:gd name="T3" fmla="*/ 2147483646 h 2777"/>
              <a:gd name="T4" fmla="*/ 2147483646 w 2561"/>
              <a:gd name="T5" fmla="*/ 2147483646 h 2777"/>
              <a:gd name="T6" fmla="*/ 2147483646 w 2561"/>
              <a:gd name="T7" fmla="*/ 2147483646 h 2777"/>
              <a:gd name="T8" fmla="*/ 2147483646 w 2561"/>
              <a:gd name="T9" fmla="*/ 2147483646 h 2777"/>
              <a:gd name="T10" fmla="*/ 2147483646 w 2561"/>
              <a:gd name="T11" fmla="*/ 0 h 2777"/>
              <a:gd name="T12" fmla="*/ 0 w 2561"/>
              <a:gd name="T13" fmla="*/ 2147483646 h 2777"/>
              <a:gd name="T14" fmla="*/ 0 w 2561"/>
              <a:gd name="T15" fmla="*/ 2147483646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34" name="Group 10">
            <a:extLst>
              <a:ext uri="{FF2B5EF4-FFF2-40B4-BE49-F238E27FC236}">
                <a16:creationId xmlns:a16="http://schemas.microsoft.com/office/drawing/2014/main" id="{7103D2D4-2161-41CE-AB01-DA807188F2CE}"/>
              </a:ext>
            </a:extLst>
          </p:cNvPr>
          <p:cNvGrpSpPr>
            <a:grpSpLocks/>
          </p:cNvGrpSpPr>
          <p:nvPr/>
        </p:nvGrpSpPr>
        <p:grpSpPr bwMode="auto">
          <a:xfrm>
            <a:off x="7938" y="5540375"/>
            <a:ext cx="1784350" cy="1246188"/>
            <a:chOff x="5" y="3490"/>
            <a:chExt cx="1124" cy="785"/>
          </a:xfrm>
        </p:grpSpPr>
        <p:sp>
          <p:nvSpPr>
            <p:cNvPr id="1051" name="Freeform 11">
              <a:extLst>
                <a:ext uri="{FF2B5EF4-FFF2-40B4-BE49-F238E27FC236}">
                  <a16:creationId xmlns:a16="http://schemas.microsoft.com/office/drawing/2014/main" id="{33480F5D-F3A1-4E2E-97CA-06612934EC34}"/>
                </a:ext>
              </a:extLst>
            </p:cNvPr>
            <p:cNvSpPr>
              <a:spLocks/>
            </p:cNvSpPr>
            <p:nvPr userDrawn="1"/>
          </p:nvSpPr>
          <p:spPr bwMode="auto">
            <a:xfrm>
              <a:off x="24" y="3505"/>
              <a:ext cx="1089" cy="649"/>
            </a:xfrm>
            <a:custGeom>
              <a:avLst/>
              <a:gdLst>
                <a:gd name="T0" fmla="*/ 1 w 2177"/>
                <a:gd name="T1" fmla="*/ 1 h 1298"/>
                <a:gd name="T2" fmla="*/ 1 w 2177"/>
                <a:gd name="T3" fmla="*/ 1 h 1298"/>
                <a:gd name="T4" fmla="*/ 1 w 2177"/>
                <a:gd name="T5" fmla="*/ 1 h 1298"/>
                <a:gd name="T6" fmla="*/ 1 w 2177"/>
                <a:gd name="T7" fmla="*/ 1 h 1298"/>
                <a:gd name="T8" fmla="*/ 1 w 2177"/>
                <a:gd name="T9" fmla="*/ 1 h 1298"/>
                <a:gd name="T10" fmla="*/ 1 w 2177"/>
                <a:gd name="T11" fmla="*/ 1 h 1298"/>
                <a:gd name="T12" fmla="*/ 1 w 2177"/>
                <a:gd name="T13" fmla="*/ 1 h 1298"/>
                <a:gd name="T14" fmla="*/ 1 w 2177"/>
                <a:gd name="T15" fmla="*/ 1 h 1298"/>
                <a:gd name="T16" fmla="*/ 1 w 2177"/>
                <a:gd name="T17" fmla="*/ 0 h 1298"/>
                <a:gd name="T18" fmla="*/ 1 w 2177"/>
                <a:gd name="T19" fmla="*/ 1 h 1298"/>
                <a:gd name="T20" fmla="*/ 1 w 2177"/>
                <a:gd name="T21" fmla="*/ 1 h 1298"/>
                <a:gd name="T22" fmla="*/ 1 w 2177"/>
                <a:gd name="T23" fmla="*/ 1 h 1298"/>
                <a:gd name="T24" fmla="*/ 1 w 2177"/>
                <a:gd name="T25" fmla="*/ 1 h 1298"/>
                <a:gd name="T26" fmla="*/ 1 w 2177"/>
                <a:gd name="T27" fmla="*/ 1 h 1298"/>
                <a:gd name="T28" fmla="*/ 1 w 2177"/>
                <a:gd name="T29" fmla="*/ 1 h 1298"/>
                <a:gd name="T30" fmla="*/ 1 w 2177"/>
                <a:gd name="T31" fmla="*/ 1 h 1298"/>
                <a:gd name="T32" fmla="*/ 1 w 2177"/>
                <a:gd name="T33" fmla="*/ 1 h 1298"/>
                <a:gd name="T34" fmla="*/ 0 w 2177"/>
                <a:gd name="T35" fmla="*/ 1 h 1298"/>
                <a:gd name="T36" fmla="*/ 1 w 2177"/>
                <a:gd name="T37" fmla="*/ 1 h 1298"/>
                <a:gd name="T38" fmla="*/ 1 w 2177"/>
                <a:gd name="T39" fmla="*/ 1 h 1298"/>
                <a:gd name="T40" fmla="*/ 1 w 2177"/>
                <a:gd name="T41" fmla="*/ 1 h 1298"/>
                <a:gd name="T42" fmla="*/ 1 w 2177"/>
                <a:gd name="T43" fmla="*/ 1 h 1298"/>
                <a:gd name="T44" fmla="*/ 1 w 2177"/>
                <a:gd name="T45" fmla="*/ 1 h 1298"/>
                <a:gd name="T46" fmla="*/ 1 w 2177"/>
                <a:gd name="T47" fmla="*/ 1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2" name="Freeform 12">
              <a:extLst>
                <a:ext uri="{FF2B5EF4-FFF2-40B4-BE49-F238E27FC236}">
                  <a16:creationId xmlns:a16="http://schemas.microsoft.com/office/drawing/2014/main" id="{520CB2B4-416A-45B3-B630-E94134F4281C}"/>
                </a:ext>
              </a:extLst>
            </p:cNvPr>
            <p:cNvSpPr>
              <a:spLocks/>
            </p:cNvSpPr>
            <p:nvPr userDrawn="1"/>
          </p:nvSpPr>
          <p:spPr bwMode="auto">
            <a:xfrm>
              <a:off x="1022" y="3582"/>
              <a:ext cx="71" cy="129"/>
            </a:xfrm>
            <a:custGeom>
              <a:avLst/>
              <a:gdLst>
                <a:gd name="T0" fmla="*/ 0 w 143"/>
                <a:gd name="T1" fmla="*/ 1 h 258"/>
                <a:gd name="T2" fmla="*/ 0 w 143"/>
                <a:gd name="T3" fmla="*/ 0 h 258"/>
                <a:gd name="T4" fmla="*/ 0 w 143"/>
                <a:gd name="T5" fmla="*/ 1 h 258"/>
                <a:gd name="T6" fmla="*/ 0 w 143"/>
                <a:gd name="T7" fmla="*/ 1 h 258"/>
                <a:gd name="T8" fmla="*/ 0 w 143"/>
                <a:gd name="T9" fmla="*/ 1 h 258"/>
                <a:gd name="T10" fmla="*/ 0 w 143"/>
                <a:gd name="T11" fmla="*/ 1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3" name="Freeform 13">
              <a:extLst>
                <a:ext uri="{FF2B5EF4-FFF2-40B4-BE49-F238E27FC236}">
                  <a16:creationId xmlns:a16="http://schemas.microsoft.com/office/drawing/2014/main" id="{1EB81D95-BDA3-4641-8AFB-4950D2910B14}"/>
                </a:ext>
              </a:extLst>
            </p:cNvPr>
            <p:cNvSpPr>
              <a:spLocks/>
            </p:cNvSpPr>
            <p:nvPr userDrawn="1"/>
          </p:nvSpPr>
          <p:spPr bwMode="auto">
            <a:xfrm>
              <a:off x="20" y="3774"/>
              <a:ext cx="792" cy="410"/>
            </a:xfrm>
            <a:custGeom>
              <a:avLst/>
              <a:gdLst>
                <a:gd name="T0" fmla="*/ 0 w 1586"/>
                <a:gd name="T1" fmla="*/ 0 h 821"/>
                <a:gd name="T2" fmla="*/ 0 w 1586"/>
                <a:gd name="T3" fmla="*/ 0 h 821"/>
                <a:gd name="T4" fmla="*/ 0 w 1586"/>
                <a:gd name="T5" fmla="*/ 0 h 821"/>
                <a:gd name="T6" fmla="*/ 0 w 1586"/>
                <a:gd name="T7" fmla="*/ 0 h 821"/>
                <a:gd name="T8" fmla="*/ 0 w 1586"/>
                <a:gd name="T9" fmla="*/ 0 h 821"/>
                <a:gd name="T10" fmla="*/ 0 w 1586"/>
                <a:gd name="T11" fmla="*/ 0 h 821"/>
                <a:gd name="T12" fmla="*/ 0 w 1586"/>
                <a:gd name="T13" fmla="*/ 0 h 821"/>
                <a:gd name="T14" fmla="*/ 0 w 1586"/>
                <a:gd name="T15" fmla="*/ 0 h 821"/>
                <a:gd name="T16" fmla="*/ 0 w 1586"/>
                <a:gd name="T17" fmla="*/ 0 h 821"/>
                <a:gd name="T18" fmla="*/ 0 w 1586"/>
                <a:gd name="T19" fmla="*/ 0 h 821"/>
                <a:gd name="T20" fmla="*/ 0 w 1586"/>
                <a:gd name="T21" fmla="*/ 0 h 821"/>
                <a:gd name="T22" fmla="*/ 0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4" name="Freeform 14">
              <a:extLst>
                <a:ext uri="{FF2B5EF4-FFF2-40B4-BE49-F238E27FC236}">
                  <a16:creationId xmlns:a16="http://schemas.microsoft.com/office/drawing/2014/main" id="{43708948-CD6D-4DBB-8DC9-7EC7EE81C9B4}"/>
                </a:ext>
              </a:extLst>
            </p:cNvPr>
            <p:cNvSpPr>
              <a:spLocks/>
            </p:cNvSpPr>
            <p:nvPr userDrawn="1"/>
          </p:nvSpPr>
          <p:spPr bwMode="auto">
            <a:xfrm>
              <a:off x="129" y="3808"/>
              <a:ext cx="525" cy="374"/>
            </a:xfrm>
            <a:custGeom>
              <a:avLst/>
              <a:gdLst>
                <a:gd name="T0" fmla="*/ 0 w 1049"/>
                <a:gd name="T1" fmla="*/ 1 h 747"/>
                <a:gd name="T2" fmla="*/ 1 w 1049"/>
                <a:gd name="T3" fmla="*/ 1 h 747"/>
                <a:gd name="T4" fmla="*/ 1 w 1049"/>
                <a:gd name="T5" fmla="*/ 1 h 747"/>
                <a:gd name="T6" fmla="*/ 1 w 1049"/>
                <a:gd name="T7" fmla="*/ 1 h 747"/>
                <a:gd name="T8" fmla="*/ 1 w 1049"/>
                <a:gd name="T9" fmla="*/ 0 h 747"/>
                <a:gd name="T10" fmla="*/ 0 w 1049"/>
                <a:gd name="T11" fmla="*/ 1 h 747"/>
                <a:gd name="T12" fmla="*/ 0 w 1049"/>
                <a:gd name="T13" fmla="*/ 1 h 747"/>
                <a:gd name="T14" fmla="*/ 0 w 1049"/>
                <a:gd name="T15" fmla="*/ 1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5" name="Freeform 15">
              <a:extLst>
                <a:ext uri="{FF2B5EF4-FFF2-40B4-BE49-F238E27FC236}">
                  <a16:creationId xmlns:a16="http://schemas.microsoft.com/office/drawing/2014/main" id="{65B2B77A-4F32-47E7-8112-9099DC4C6226}"/>
                </a:ext>
              </a:extLst>
            </p:cNvPr>
            <p:cNvSpPr>
              <a:spLocks/>
            </p:cNvSpPr>
            <p:nvPr userDrawn="1"/>
          </p:nvSpPr>
          <p:spPr bwMode="auto">
            <a:xfrm>
              <a:off x="485" y="3532"/>
              <a:ext cx="135" cy="121"/>
            </a:xfrm>
            <a:custGeom>
              <a:avLst/>
              <a:gdLst>
                <a:gd name="T0" fmla="*/ 0 w 272"/>
                <a:gd name="T1" fmla="*/ 1 h 241"/>
                <a:gd name="T2" fmla="*/ 0 w 272"/>
                <a:gd name="T3" fmla="*/ 0 h 241"/>
                <a:gd name="T4" fmla="*/ 0 w 272"/>
                <a:gd name="T5" fmla="*/ 1 h 241"/>
                <a:gd name="T6" fmla="*/ 0 w 272"/>
                <a:gd name="T7" fmla="*/ 1 h 241"/>
                <a:gd name="T8" fmla="*/ 0 w 272"/>
                <a:gd name="T9" fmla="*/ 1 h 241"/>
                <a:gd name="T10" fmla="*/ 0 w 272"/>
                <a:gd name="T11" fmla="*/ 1 h 241"/>
                <a:gd name="T12" fmla="*/ 0 w 272"/>
                <a:gd name="T13" fmla="*/ 1 h 241"/>
                <a:gd name="T14" fmla="*/ 0 w 272"/>
                <a:gd name="T15" fmla="*/ 1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6" name="Freeform 16">
              <a:extLst>
                <a:ext uri="{FF2B5EF4-FFF2-40B4-BE49-F238E27FC236}">
                  <a16:creationId xmlns:a16="http://schemas.microsoft.com/office/drawing/2014/main" id="{38E47DEC-AD6C-48E2-BCD1-750AB0F881B4}"/>
                </a:ext>
              </a:extLst>
            </p:cNvPr>
            <p:cNvSpPr>
              <a:spLocks/>
            </p:cNvSpPr>
            <p:nvPr userDrawn="1"/>
          </p:nvSpPr>
          <p:spPr bwMode="auto">
            <a:xfrm>
              <a:off x="641" y="4163"/>
              <a:ext cx="76" cy="112"/>
            </a:xfrm>
            <a:custGeom>
              <a:avLst/>
              <a:gdLst>
                <a:gd name="T0" fmla="*/ 1 w 152"/>
                <a:gd name="T1" fmla="*/ 1 h 224"/>
                <a:gd name="T2" fmla="*/ 1 w 152"/>
                <a:gd name="T3" fmla="*/ 1 h 224"/>
                <a:gd name="T4" fmla="*/ 0 w 152"/>
                <a:gd name="T5" fmla="*/ 1 h 224"/>
                <a:gd name="T6" fmla="*/ 1 w 152"/>
                <a:gd name="T7" fmla="*/ 0 h 224"/>
                <a:gd name="T8" fmla="*/ 1 w 152"/>
                <a:gd name="T9" fmla="*/ 1 h 224"/>
                <a:gd name="T10" fmla="*/ 1 w 152"/>
                <a:gd name="T11" fmla="*/ 1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7" name="Freeform 17">
              <a:extLst>
                <a:ext uri="{FF2B5EF4-FFF2-40B4-BE49-F238E27FC236}">
                  <a16:creationId xmlns:a16="http://schemas.microsoft.com/office/drawing/2014/main" id="{0B648CD7-591F-455C-BEBE-1493B97674FB}"/>
                </a:ext>
              </a:extLst>
            </p:cNvPr>
            <p:cNvSpPr>
              <a:spLocks/>
            </p:cNvSpPr>
            <p:nvPr userDrawn="1"/>
          </p:nvSpPr>
          <p:spPr bwMode="auto">
            <a:xfrm>
              <a:off x="504" y="3607"/>
              <a:ext cx="193" cy="383"/>
            </a:xfrm>
            <a:custGeom>
              <a:avLst/>
              <a:gdLst>
                <a:gd name="T0" fmla="*/ 0 w 386"/>
                <a:gd name="T1" fmla="*/ 1 h 764"/>
                <a:gd name="T2" fmla="*/ 1 w 386"/>
                <a:gd name="T3" fmla="*/ 0 h 764"/>
                <a:gd name="T4" fmla="*/ 1 w 386"/>
                <a:gd name="T5" fmla="*/ 1 h 764"/>
                <a:gd name="T6" fmla="*/ 1 w 386"/>
                <a:gd name="T7" fmla="*/ 1 h 764"/>
                <a:gd name="T8" fmla="*/ 1 w 386"/>
                <a:gd name="T9" fmla="*/ 1 h 764"/>
                <a:gd name="T10" fmla="*/ 1 w 386"/>
                <a:gd name="T11" fmla="*/ 1 h 764"/>
                <a:gd name="T12" fmla="*/ 0 w 386"/>
                <a:gd name="T13" fmla="*/ 1 h 764"/>
                <a:gd name="T14" fmla="*/ 0 w 386"/>
                <a:gd name="T15" fmla="*/ 1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8" name="Freeform 18">
              <a:extLst>
                <a:ext uri="{FF2B5EF4-FFF2-40B4-BE49-F238E27FC236}">
                  <a16:creationId xmlns:a16="http://schemas.microsoft.com/office/drawing/2014/main" id="{486F64A7-FBDE-4922-BF43-E4B08A352EA8}"/>
                </a:ext>
              </a:extLst>
            </p:cNvPr>
            <p:cNvSpPr>
              <a:spLocks/>
            </p:cNvSpPr>
            <p:nvPr userDrawn="1"/>
          </p:nvSpPr>
          <p:spPr bwMode="auto">
            <a:xfrm>
              <a:off x="668" y="3590"/>
              <a:ext cx="364" cy="174"/>
            </a:xfrm>
            <a:custGeom>
              <a:avLst/>
              <a:gdLst>
                <a:gd name="T0" fmla="*/ 1 w 728"/>
                <a:gd name="T1" fmla="*/ 0 h 348"/>
                <a:gd name="T2" fmla="*/ 0 w 728"/>
                <a:gd name="T3" fmla="*/ 1 h 348"/>
                <a:gd name="T4" fmla="*/ 1 w 728"/>
                <a:gd name="T5" fmla="*/ 1 h 348"/>
                <a:gd name="T6" fmla="*/ 1 w 728"/>
                <a:gd name="T7" fmla="*/ 1 h 348"/>
                <a:gd name="T8" fmla="*/ 1 w 728"/>
                <a:gd name="T9" fmla="*/ 1 h 348"/>
                <a:gd name="T10" fmla="*/ 1 w 728"/>
                <a:gd name="T11" fmla="*/ 0 h 348"/>
                <a:gd name="T12" fmla="*/ 1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9" name="Freeform 19">
              <a:extLst>
                <a:ext uri="{FF2B5EF4-FFF2-40B4-BE49-F238E27FC236}">
                  <a16:creationId xmlns:a16="http://schemas.microsoft.com/office/drawing/2014/main" id="{12377818-A3C1-4863-A9A2-AA2A491C212D}"/>
                </a:ext>
              </a:extLst>
            </p:cNvPr>
            <p:cNvSpPr>
              <a:spLocks/>
            </p:cNvSpPr>
            <p:nvPr userDrawn="1"/>
          </p:nvSpPr>
          <p:spPr bwMode="auto">
            <a:xfrm>
              <a:off x="347" y="3693"/>
              <a:ext cx="156" cy="67"/>
            </a:xfrm>
            <a:custGeom>
              <a:avLst/>
              <a:gdLst>
                <a:gd name="T0" fmla="*/ 1 w 312"/>
                <a:gd name="T1" fmla="*/ 0 h 135"/>
                <a:gd name="T2" fmla="*/ 0 w 312"/>
                <a:gd name="T3" fmla="*/ 0 h 135"/>
                <a:gd name="T4" fmla="*/ 1 w 312"/>
                <a:gd name="T5" fmla="*/ 0 h 135"/>
                <a:gd name="T6" fmla="*/ 1 w 312"/>
                <a:gd name="T7" fmla="*/ 0 h 135"/>
                <a:gd name="T8" fmla="*/ 1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60" name="Group 20">
              <a:extLst>
                <a:ext uri="{FF2B5EF4-FFF2-40B4-BE49-F238E27FC236}">
                  <a16:creationId xmlns:a16="http://schemas.microsoft.com/office/drawing/2014/main" id="{657694B7-9E01-47A4-9BB9-3F782467A18B}"/>
                </a:ext>
              </a:extLst>
            </p:cNvPr>
            <p:cNvGrpSpPr>
              <a:grpSpLocks/>
            </p:cNvGrpSpPr>
            <p:nvPr userDrawn="1"/>
          </p:nvGrpSpPr>
          <p:grpSpPr bwMode="auto">
            <a:xfrm>
              <a:off x="5" y="3490"/>
              <a:ext cx="1124" cy="780"/>
              <a:chOff x="5" y="3490"/>
              <a:chExt cx="1124" cy="780"/>
            </a:xfrm>
          </p:grpSpPr>
          <p:grpSp>
            <p:nvGrpSpPr>
              <p:cNvPr id="1061" name="Group 21">
                <a:extLst>
                  <a:ext uri="{FF2B5EF4-FFF2-40B4-BE49-F238E27FC236}">
                    <a16:creationId xmlns:a16="http://schemas.microsoft.com/office/drawing/2014/main" id="{9F78CB19-FA3E-4AFD-B456-FD60DD11C442}"/>
                  </a:ext>
                </a:extLst>
              </p:cNvPr>
              <p:cNvGrpSpPr>
                <a:grpSpLocks/>
              </p:cNvGrpSpPr>
              <p:nvPr userDrawn="1"/>
            </p:nvGrpSpPr>
            <p:grpSpPr bwMode="auto">
              <a:xfrm>
                <a:off x="499" y="3562"/>
                <a:ext cx="548" cy="708"/>
                <a:chOff x="499" y="3562"/>
                <a:chExt cx="548" cy="708"/>
              </a:xfrm>
            </p:grpSpPr>
            <p:sp>
              <p:nvSpPr>
                <p:cNvPr id="1074" name="Freeform 22">
                  <a:extLst>
                    <a:ext uri="{FF2B5EF4-FFF2-40B4-BE49-F238E27FC236}">
                      <a16:creationId xmlns:a16="http://schemas.microsoft.com/office/drawing/2014/main" id="{5AE717B2-620D-4D30-A5DD-3740DA22176F}"/>
                    </a:ext>
                  </a:extLst>
                </p:cNvPr>
                <p:cNvSpPr>
                  <a:spLocks/>
                </p:cNvSpPr>
                <p:nvPr userDrawn="1"/>
              </p:nvSpPr>
              <p:spPr bwMode="auto">
                <a:xfrm>
                  <a:off x="499" y="3587"/>
                  <a:ext cx="157" cy="87"/>
                </a:xfrm>
                <a:custGeom>
                  <a:avLst/>
                  <a:gdLst>
                    <a:gd name="T0" fmla="*/ 0 w 313"/>
                    <a:gd name="T1" fmla="*/ 0 h 175"/>
                    <a:gd name="T2" fmla="*/ 1 w 313"/>
                    <a:gd name="T3" fmla="*/ 0 h 175"/>
                    <a:gd name="T4" fmla="*/ 1 w 313"/>
                    <a:gd name="T5" fmla="*/ 0 h 175"/>
                    <a:gd name="T6" fmla="*/ 1 w 313"/>
                    <a:gd name="T7" fmla="*/ 0 h 175"/>
                    <a:gd name="T8" fmla="*/ 1 w 313"/>
                    <a:gd name="T9" fmla="*/ 0 h 175"/>
                    <a:gd name="T10" fmla="*/ 1 w 313"/>
                    <a:gd name="T11" fmla="*/ 0 h 175"/>
                    <a:gd name="T12" fmla="*/ 1 w 313"/>
                    <a:gd name="T13" fmla="*/ 0 h 175"/>
                    <a:gd name="T14" fmla="*/ 1 w 313"/>
                    <a:gd name="T15" fmla="*/ 0 h 175"/>
                    <a:gd name="T16" fmla="*/ 0 w 313"/>
                    <a:gd name="T17" fmla="*/ 0 h 175"/>
                    <a:gd name="T18" fmla="*/ 0 w 313"/>
                    <a:gd name="T19" fmla="*/ 0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5" name="Freeform 23">
                  <a:extLst>
                    <a:ext uri="{FF2B5EF4-FFF2-40B4-BE49-F238E27FC236}">
                      <a16:creationId xmlns:a16="http://schemas.microsoft.com/office/drawing/2014/main" id="{F8B7C7E9-8C3F-4F5B-832A-38E3EE378338}"/>
                    </a:ext>
                  </a:extLst>
                </p:cNvPr>
                <p:cNvSpPr>
                  <a:spLocks/>
                </p:cNvSpPr>
                <p:nvPr userDrawn="1"/>
              </p:nvSpPr>
              <p:spPr bwMode="auto">
                <a:xfrm>
                  <a:off x="636" y="4137"/>
                  <a:ext cx="115" cy="133"/>
                </a:xfrm>
                <a:custGeom>
                  <a:avLst/>
                  <a:gdLst>
                    <a:gd name="T0" fmla="*/ 0 w 230"/>
                    <a:gd name="T1" fmla="*/ 1 h 266"/>
                    <a:gd name="T2" fmla="*/ 1 w 230"/>
                    <a:gd name="T3" fmla="*/ 1 h 266"/>
                    <a:gd name="T4" fmla="*/ 1 w 230"/>
                    <a:gd name="T5" fmla="*/ 1 h 266"/>
                    <a:gd name="T6" fmla="*/ 1 w 230"/>
                    <a:gd name="T7" fmla="*/ 1 h 266"/>
                    <a:gd name="T8" fmla="*/ 1 w 230"/>
                    <a:gd name="T9" fmla="*/ 0 h 266"/>
                    <a:gd name="T10" fmla="*/ 1 w 230"/>
                    <a:gd name="T11" fmla="*/ 1 h 266"/>
                    <a:gd name="T12" fmla="*/ 1 w 230"/>
                    <a:gd name="T13" fmla="*/ 1 h 266"/>
                    <a:gd name="T14" fmla="*/ 0 w 230"/>
                    <a:gd name="T15" fmla="*/ 1 h 266"/>
                    <a:gd name="T16" fmla="*/ 0 w 230"/>
                    <a:gd name="T17" fmla="*/ 1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6" name="Freeform 24">
                  <a:extLst>
                    <a:ext uri="{FF2B5EF4-FFF2-40B4-BE49-F238E27FC236}">
                      <a16:creationId xmlns:a16="http://schemas.microsoft.com/office/drawing/2014/main" id="{7D47E44E-44EA-4257-8A85-0A470692640D}"/>
                    </a:ext>
                  </a:extLst>
                </p:cNvPr>
                <p:cNvSpPr>
                  <a:spLocks/>
                </p:cNvSpPr>
                <p:nvPr userDrawn="1"/>
              </p:nvSpPr>
              <p:spPr bwMode="auto">
                <a:xfrm>
                  <a:off x="1004" y="3562"/>
                  <a:ext cx="43" cy="117"/>
                </a:xfrm>
                <a:custGeom>
                  <a:avLst/>
                  <a:gdLst>
                    <a:gd name="T0" fmla="*/ 0 w 87"/>
                    <a:gd name="T1" fmla="*/ 1 h 234"/>
                    <a:gd name="T2" fmla="*/ 0 w 87"/>
                    <a:gd name="T3" fmla="*/ 1 h 234"/>
                    <a:gd name="T4" fmla="*/ 0 w 87"/>
                    <a:gd name="T5" fmla="*/ 1 h 234"/>
                    <a:gd name="T6" fmla="*/ 0 w 87"/>
                    <a:gd name="T7" fmla="*/ 1 h 234"/>
                    <a:gd name="T8" fmla="*/ 0 w 87"/>
                    <a:gd name="T9" fmla="*/ 1 h 234"/>
                    <a:gd name="T10" fmla="*/ 0 w 87"/>
                    <a:gd name="T11" fmla="*/ 1 h 234"/>
                    <a:gd name="T12" fmla="*/ 0 w 87"/>
                    <a:gd name="T13" fmla="*/ 0 h 234"/>
                    <a:gd name="T14" fmla="*/ 0 w 87"/>
                    <a:gd name="T15" fmla="*/ 1 h 234"/>
                    <a:gd name="T16" fmla="*/ 0 w 87"/>
                    <a:gd name="T17" fmla="*/ 1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1062" name="Freeform 25">
                <a:extLst>
                  <a:ext uri="{FF2B5EF4-FFF2-40B4-BE49-F238E27FC236}">
                    <a16:creationId xmlns:a16="http://schemas.microsoft.com/office/drawing/2014/main" id="{D8BC3AC2-0472-4B15-A5CE-FF80117E9389}"/>
                  </a:ext>
                </a:extLst>
              </p:cNvPr>
              <p:cNvSpPr>
                <a:spLocks/>
              </p:cNvSpPr>
              <p:nvPr userDrawn="1"/>
            </p:nvSpPr>
            <p:spPr bwMode="auto">
              <a:xfrm>
                <a:off x="76" y="3732"/>
                <a:ext cx="595" cy="250"/>
              </a:xfrm>
              <a:custGeom>
                <a:avLst/>
                <a:gdLst>
                  <a:gd name="T0" fmla="*/ 1 w 1190"/>
                  <a:gd name="T1" fmla="*/ 0 h 500"/>
                  <a:gd name="T2" fmla="*/ 1 w 1190"/>
                  <a:gd name="T3" fmla="*/ 1 h 500"/>
                  <a:gd name="T4" fmla="*/ 1 w 1190"/>
                  <a:gd name="T5" fmla="*/ 1 h 500"/>
                  <a:gd name="T6" fmla="*/ 0 w 1190"/>
                  <a:gd name="T7" fmla="*/ 1 h 500"/>
                  <a:gd name="T8" fmla="*/ 1 w 1190"/>
                  <a:gd name="T9" fmla="*/ 0 h 500"/>
                  <a:gd name="T10" fmla="*/ 1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3" name="Freeform 26">
                <a:extLst>
                  <a:ext uri="{FF2B5EF4-FFF2-40B4-BE49-F238E27FC236}">
                    <a16:creationId xmlns:a16="http://schemas.microsoft.com/office/drawing/2014/main" id="{71F3B0E6-2979-49B7-9C26-B11FBF22FE6D}"/>
                  </a:ext>
                </a:extLst>
              </p:cNvPr>
              <p:cNvSpPr>
                <a:spLocks/>
              </p:cNvSpPr>
              <p:nvPr userDrawn="1"/>
            </p:nvSpPr>
            <p:spPr bwMode="auto">
              <a:xfrm>
                <a:off x="260" y="3886"/>
                <a:ext cx="244" cy="148"/>
              </a:xfrm>
              <a:custGeom>
                <a:avLst/>
                <a:gdLst>
                  <a:gd name="T0" fmla="*/ 0 w 489"/>
                  <a:gd name="T1" fmla="*/ 1 h 296"/>
                  <a:gd name="T2" fmla="*/ 0 w 489"/>
                  <a:gd name="T3" fmla="*/ 1 h 296"/>
                  <a:gd name="T4" fmla="*/ 0 w 489"/>
                  <a:gd name="T5" fmla="*/ 1 h 296"/>
                  <a:gd name="T6" fmla="*/ 0 w 489"/>
                  <a:gd name="T7" fmla="*/ 1 h 296"/>
                  <a:gd name="T8" fmla="*/ 0 w 489"/>
                  <a:gd name="T9" fmla="*/ 1 h 296"/>
                  <a:gd name="T10" fmla="*/ 0 w 489"/>
                  <a:gd name="T11" fmla="*/ 1 h 296"/>
                  <a:gd name="T12" fmla="*/ 0 w 489"/>
                  <a:gd name="T13" fmla="*/ 1 h 296"/>
                  <a:gd name="T14" fmla="*/ 0 w 489"/>
                  <a:gd name="T15" fmla="*/ 1 h 296"/>
                  <a:gd name="T16" fmla="*/ 0 w 489"/>
                  <a:gd name="T17" fmla="*/ 1 h 296"/>
                  <a:gd name="T18" fmla="*/ 0 w 489"/>
                  <a:gd name="T19" fmla="*/ 1 h 296"/>
                  <a:gd name="T20" fmla="*/ 0 w 489"/>
                  <a:gd name="T21" fmla="*/ 1 h 296"/>
                  <a:gd name="T22" fmla="*/ 0 w 489"/>
                  <a:gd name="T23" fmla="*/ 1 h 296"/>
                  <a:gd name="T24" fmla="*/ 0 w 489"/>
                  <a:gd name="T25" fmla="*/ 1 h 296"/>
                  <a:gd name="T26" fmla="*/ 0 w 489"/>
                  <a:gd name="T27" fmla="*/ 0 h 296"/>
                  <a:gd name="T28" fmla="*/ 0 w 489"/>
                  <a:gd name="T29" fmla="*/ 1 h 296"/>
                  <a:gd name="T30" fmla="*/ 0 w 489"/>
                  <a:gd name="T31" fmla="*/ 1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4" name="Freeform 27">
                <a:extLst>
                  <a:ext uri="{FF2B5EF4-FFF2-40B4-BE49-F238E27FC236}">
                    <a16:creationId xmlns:a16="http://schemas.microsoft.com/office/drawing/2014/main" id="{6222A029-3F0D-487F-87CF-C3E3AEE87781}"/>
                  </a:ext>
                </a:extLst>
              </p:cNvPr>
              <p:cNvSpPr>
                <a:spLocks/>
              </p:cNvSpPr>
              <p:nvPr userDrawn="1"/>
            </p:nvSpPr>
            <p:spPr bwMode="auto">
              <a:xfrm>
                <a:off x="565" y="3680"/>
                <a:ext cx="107" cy="238"/>
              </a:xfrm>
              <a:custGeom>
                <a:avLst/>
                <a:gdLst>
                  <a:gd name="T0" fmla="*/ 1 w 213"/>
                  <a:gd name="T1" fmla="*/ 0 h 478"/>
                  <a:gd name="T2" fmla="*/ 1 w 213"/>
                  <a:gd name="T3" fmla="*/ 0 h 478"/>
                  <a:gd name="T4" fmla="*/ 1 w 213"/>
                  <a:gd name="T5" fmla="*/ 0 h 478"/>
                  <a:gd name="T6" fmla="*/ 1 w 213"/>
                  <a:gd name="T7" fmla="*/ 0 h 478"/>
                  <a:gd name="T8" fmla="*/ 1 w 213"/>
                  <a:gd name="T9" fmla="*/ 0 h 478"/>
                  <a:gd name="T10" fmla="*/ 1 w 213"/>
                  <a:gd name="T11" fmla="*/ 0 h 478"/>
                  <a:gd name="T12" fmla="*/ 1 w 213"/>
                  <a:gd name="T13" fmla="*/ 0 h 478"/>
                  <a:gd name="T14" fmla="*/ 0 w 213"/>
                  <a:gd name="T15" fmla="*/ 0 h 478"/>
                  <a:gd name="T16" fmla="*/ 1 w 213"/>
                  <a:gd name="T17" fmla="*/ 0 h 478"/>
                  <a:gd name="T18" fmla="*/ 1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65" name="Group 28">
                <a:extLst>
                  <a:ext uri="{FF2B5EF4-FFF2-40B4-BE49-F238E27FC236}">
                    <a16:creationId xmlns:a16="http://schemas.microsoft.com/office/drawing/2014/main" id="{8876467E-2F45-4B26-9203-C580F9E02E1F}"/>
                  </a:ext>
                </a:extLst>
              </p:cNvPr>
              <p:cNvGrpSpPr>
                <a:grpSpLocks/>
              </p:cNvGrpSpPr>
              <p:nvPr userDrawn="1"/>
            </p:nvGrpSpPr>
            <p:grpSpPr bwMode="auto">
              <a:xfrm>
                <a:off x="5" y="3490"/>
                <a:ext cx="1124" cy="678"/>
                <a:chOff x="5" y="3490"/>
                <a:chExt cx="1124" cy="678"/>
              </a:xfrm>
            </p:grpSpPr>
            <p:sp>
              <p:nvSpPr>
                <p:cNvPr id="1066" name="Freeform 29">
                  <a:extLst>
                    <a:ext uri="{FF2B5EF4-FFF2-40B4-BE49-F238E27FC236}">
                      <a16:creationId xmlns:a16="http://schemas.microsoft.com/office/drawing/2014/main" id="{949BAD80-2F8E-4DCA-BF8C-A752660382E9}"/>
                    </a:ext>
                  </a:extLst>
                </p:cNvPr>
                <p:cNvSpPr>
                  <a:spLocks/>
                </p:cNvSpPr>
                <p:nvPr userDrawn="1"/>
              </p:nvSpPr>
              <p:spPr bwMode="auto">
                <a:xfrm>
                  <a:off x="669" y="4048"/>
                  <a:ext cx="75" cy="87"/>
                </a:xfrm>
                <a:custGeom>
                  <a:avLst/>
                  <a:gdLst>
                    <a:gd name="T0" fmla="*/ 1 w 150"/>
                    <a:gd name="T1" fmla="*/ 0 h 173"/>
                    <a:gd name="T2" fmla="*/ 1 w 150"/>
                    <a:gd name="T3" fmla="*/ 1 h 173"/>
                    <a:gd name="T4" fmla="*/ 0 w 150"/>
                    <a:gd name="T5" fmla="*/ 1 h 173"/>
                    <a:gd name="T6" fmla="*/ 1 w 150"/>
                    <a:gd name="T7" fmla="*/ 1 h 173"/>
                    <a:gd name="T8" fmla="*/ 1 w 150"/>
                    <a:gd name="T9" fmla="*/ 1 h 173"/>
                    <a:gd name="T10" fmla="*/ 1 w 150"/>
                    <a:gd name="T11" fmla="*/ 1 h 173"/>
                    <a:gd name="T12" fmla="*/ 1 w 150"/>
                    <a:gd name="T13" fmla="*/ 0 h 173"/>
                    <a:gd name="T14" fmla="*/ 1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7" name="Freeform 30">
                  <a:extLst>
                    <a:ext uri="{FF2B5EF4-FFF2-40B4-BE49-F238E27FC236}">
                      <a16:creationId xmlns:a16="http://schemas.microsoft.com/office/drawing/2014/main" id="{42BF6357-60D6-4EE6-8A5A-99CAA385E844}"/>
                    </a:ext>
                  </a:extLst>
                </p:cNvPr>
                <p:cNvSpPr>
                  <a:spLocks/>
                </p:cNvSpPr>
                <p:nvPr userDrawn="1"/>
              </p:nvSpPr>
              <p:spPr bwMode="auto">
                <a:xfrm>
                  <a:off x="5" y="3728"/>
                  <a:ext cx="842" cy="440"/>
                </a:xfrm>
                <a:custGeom>
                  <a:avLst/>
                  <a:gdLst>
                    <a:gd name="T0" fmla="*/ 1 w 1684"/>
                    <a:gd name="T1" fmla="*/ 0 h 880"/>
                    <a:gd name="T2" fmla="*/ 1 w 1684"/>
                    <a:gd name="T3" fmla="*/ 1 h 880"/>
                    <a:gd name="T4" fmla="*/ 0 w 1684"/>
                    <a:gd name="T5" fmla="*/ 1 h 880"/>
                    <a:gd name="T6" fmla="*/ 1 w 1684"/>
                    <a:gd name="T7" fmla="*/ 1 h 880"/>
                    <a:gd name="T8" fmla="*/ 1 w 1684"/>
                    <a:gd name="T9" fmla="*/ 1 h 880"/>
                    <a:gd name="T10" fmla="*/ 1 w 1684"/>
                    <a:gd name="T11" fmla="*/ 1 h 880"/>
                    <a:gd name="T12" fmla="*/ 1 w 1684"/>
                    <a:gd name="T13" fmla="*/ 1 h 880"/>
                    <a:gd name="T14" fmla="*/ 1 w 1684"/>
                    <a:gd name="T15" fmla="*/ 1 h 880"/>
                    <a:gd name="T16" fmla="*/ 1 w 1684"/>
                    <a:gd name="T17" fmla="*/ 1 h 880"/>
                    <a:gd name="T18" fmla="*/ 1 w 1684"/>
                    <a:gd name="T19" fmla="*/ 1 h 880"/>
                    <a:gd name="T20" fmla="*/ 1 w 1684"/>
                    <a:gd name="T21" fmla="*/ 1 h 880"/>
                    <a:gd name="T22" fmla="*/ 1 w 1684"/>
                    <a:gd name="T23" fmla="*/ 1 h 880"/>
                    <a:gd name="T24" fmla="*/ 1 w 1684"/>
                    <a:gd name="T25" fmla="*/ 1 h 880"/>
                    <a:gd name="T26" fmla="*/ 1 w 1684"/>
                    <a:gd name="T27" fmla="*/ 1 h 880"/>
                    <a:gd name="T28" fmla="*/ 1 w 1684"/>
                    <a:gd name="T29" fmla="*/ 1 h 880"/>
                    <a:gd name="T30" fmla="*/ 1 w 1684"/>
                    <a:gd name="T31" fmla="*/ 1 h 880"/>
                    <a:gd name="T32" fmla="*/ 1 w 1684"/>
                    <a:gd name="T33" fmla="*/ 1 h 880"/>
                    <a:gd name="T34" fmla="*/ 1 w 1684"/>
                    <a:gd name="T35" fmla="*/ 1 h 880"/>
                    <a:gd name="T36" fmla="*/ 1 w 1684"/>
                    <a:gd name="T37" fmla="*/ 1 h 880"/>
                    <a:gd name="T38" fmla="*/ 1 w 1684"/>
                    <a:gd name="T39" fmla="*/ 1 h 880"/>
                    <a:gd name="T40" fmla="*/ 1 w 1684"/>
                    <a:gd name="T41" fmla="*/ 1 h 880"/>
                    <a:gd name="T42" fmla="*/ 1 w 1684"/>
                    <a:gd name="T43" fmla="*/ 1 h 880"/>
                    <a:gd name="T44" fmla="*/ 1 w 1684"/>
                    <a:gd name="T45" fmla="*/ 1 h 880"/>
                    <a:gd name="T46" fmla="*/ 1 w 1684"/>
                    <a:gd name="T47" fmla="*/ 0 h 880"/>
                    <a:gd name="T48" fmla="*/ 1 w 1684"/>
                    <a:gd name="T49" fmla="*/ 0 h 880"/>
                    <a:gd name="T50" fmla="*/ 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8" name="Freeform 31">
                  <a:extLst>
                    <a:ext uri="{FF2B5EF4-FFF2-40B4-BE49-F238E27FC236}">
                      <a16:creationId xmlns:a16="http://schemas.microsoft.com/office/drawing/2014/main" id="{2BC5E883-0B89-49BB-9B7A-F82531CCD677}"/>
                    </a:ext>
                  </a:extLst>
                </p:cNvPr>
                <p:cNvSpPr>
                  <a:spLocks/>
                </p:cNvSpPr>
                <p:nvPr userDrawn="1"/>
              </p:nvSpPr>
              <p:spPr bwMode="auto">
                <a:xfrm>
                  <a:off x="106" y="3770"/>
                  <a:ext cx="80" cy="167"/>
                </a:xfrm>
                <a:custGeom>
                  <a:avLst/>
                  <a:gdLst>
                    <a:gd name="T0" fmla="*/ 1 w 160"/>
                    <a:gd name="T1" fmla="*/ 0 h 335"/>
                    <a:gd name="T2" fmla="*/ 1 w 160"/>
                    <a:gd name="T3" fmla="*/ 0 h 335"/>
                    <a:gd name="T4" fmla="*/ 0 w 160"/>
                    <a:gd name="T5" fmla="*/ 0 h 335"/>
                    <a:gd name="T6" fmla="*/ 1 w 160"/>
                    <a:gd name="T7" fmla="*/ 0 h 335"/>
                    <a:gd name="T8" fmla="*/ 1 w 160"/>
                    <a:gd name="T9" fmla="*/ 0 h 335"/>
                    <a:gd name="T10" fmla="*/ 1 w 160"/>
                    <a:gd name="T11" fmla="*/ 0 h 335"/>
                    <a:gd name="T12" fmla="*/ 1 w 160"/>
                    <a:gd name="T13" fmla="*/ 0 h 335"/>
                    <a:gd name="T14" fmla="*/ 1 w 160"/>
                    <a:gd name="T15" fmla="*/ 0 h 335"/>
                    <a:gd name="T16" fmla="*/ 1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69" name="Freeform 32">
                  <a:extLst>
                    <a:ext uri="{FF2B5EF4-FFF2-40B4-BE49-F238E27FC236}">
                      <a16:creationId xmlns:a16="http://schemas.microsoft.com/office/drawing/2014/main" id="{AC8728DC-1179-45AB-98A0-F3B2B1B744AF}"/>
                    </a:ext>
                  </a:extLst>
                </p:cNvPr>
                <p:cNvSpPr>
                  <a:spLocks/>
                </p:cNvSpPr>
                <p:nvPr userDrawn="1"/>
              </p:nvSpPr>
              <p:spPr bwMode="auto">
                <a:xfrm>
                  <a:off x="449" y="3490"/>
                  <a:ext cx="322" cy="594"/>
                </a:xfrm>
                <a:custGeom>
                  <a:avLst/>
                  <a:gdLst>
                    <a:gd name="T0" fmla="*/ 1 w 642"/>
                    <a:gd name="T1" fmla="*/ 1 h 1188"/>
                    <a:gd name="T2" fmla="*/ 0 w 642"/>
                    <a:gd name="T3" fmla="*/ 1 h 1188"/>
                    <a:gd name="T4" fmla="*/ 1 w 642"/>
                    <a:gd name="T5" fmla="*/ 1 h 1188"/>
                    <a:gd name="T6" fmla="*/ 1 w 642"/>
                    <a:gd name="T7" fmla="*/ 0 h 1188"/>
                    <a:gd name="T8" fmla="*/ 1 w 642"/>
                    <a:gd name="T9" fmla="*/ 1 h 1188"/>
                    <a:gd name="T10" fmla="*/ 1 w 642"/>
                    <a:gd name="T11" fmla="*/ 1 h 1188"/>
                    <a:gd name="T12" fmla="*/ 1 w 642"/>
                    <a:gd name="T13" fmla="*/ 1 h 1188"/>
                    <a:gd name="T14" fmla="*/ 1 w 642"/>
                    <a:gd name="T15" fmla="*/ 1 h 1188"/>
                    <a:gd name="T16" fmla="*/ 1 w 642"/>
                    <a:gd name="T17" fmla="*/ 1 h 1188"/>
                    <a:gd name="T18" fmla="*/ 1 w 642"/>
                    <a:gd name="T19" fmla="*/ 1 h 1188"/>
                    <a:gd name="T20" fmla="*/ 1 w 642"/>
                    <a:gd name="T21" fmla="*/ 1 h 1188"/>
                    <a:gd name="T22" fmla="*/ 1 w 642"/>
                    <a:gd name="T23" fmla="*/ 1 h 1188"/>
                    <a:gd name="T24" fmla="*/ 1 w 642"/>
                    <a:gd name="T25" fmla="*/ 1 h 1188"/>
                    <a:gd name="T26" fmla="*/ 1 w 642"/>
                    <a:gd name="T27" fmla="*/ 1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0" name="Freeform 33">
                  <a:extLst>
                    <a:ext uri="{FF2B5EF4-FFF2-40B4-BE49-F238E27FC236}">
                      <a16:creationId xmlns:a16="http://schemas.microsoft.com/office/drawing/2014/main" id="{1DC1DEE8-8B11-4999-B838-DBFF0BCF1C9D}"/>
                    </a:ext>
                  </a:extLst>
                </p:cNvPr>
                <p:cNvSpPr>
                  <a:spLocks/>
                </p:cNvSpPr>
                <p:nvPr userDrawn="1"/>
              </p:nvSpPr>
              <p:spPr bwMode="auto">
                <a:xfrm>
                  <a:off x="578" y="3650"/>
                  <a:ext cx="96" cy="252"/>
                </a:xfrm>
                <a:custGeom>
                  <a:avLst/>
                  <a:gdLst>
                    <a:gd name="T0" fmla="*/ 0 w 192"/>
                    <a:gd name="T1" fmla="*/ 1 h 504"/>
                    <a:gd name="T2" fmla="*/ 1 w 192"/>
                    <a:gd name="T3" fmla="*/ 1 h 504"/>
                    <a:gd name="T4" fmla="*/ 1 w 192"/>
                    <a:gd name="T5" fmla="*/ 1 h 504"/>
                    <a:gd name="T6" fmla="*/ 1 w 192"/>
                    <a:gd name="T7" fmla="*/ 1 h 504"/>
                    <a:gd name="T8" fmla="*/ 1 w 192"/>
                    <a:gd name="T9" fmla="*/ 1 h 504"/>
                    <a:gd name="T10" fmla="*/ 1 w 192"/>
                    <a:gd name="T11" fmla="*/ 1 h 504"/>
                    <a:gd name="T12" fmla="*/ 1 w 192"/>
                    <a:gd name="T13" fmla="*/ 1 h 504"/>
                    <a:gd name="T14" fmla="*/ 1 w 192"/>
                    <a:gd name="T15" fmla="*/ 1 h 504"/>
                    <a:gd name="T16" fmla="*/ 1 w 192"/>
                    <a:gd name="T17" fmla="*/ 0 h 504"/>
                    <a:gd name="T18" fmla="*/ 0 w 192"/>
                    <a:gd name="T19" fmla="*/ 1 h 504"/>
                    <a:gd name="T20" fmla="*/ 0 w 192"/>
                    <a:gd name="T21" fmla="*/ 1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1" name="Freeform 34">
                  <a:extLst>
                    <a:ext uri="{FF2B5EF4-FFF2-40B4-BE49-F238E27FC236}">
                      <a16:creationId xmlns:a16="http://schemas.microsoft.com/office/drawing/2014/main" id="{341C3D81-886B-4B74-A1DA-4830CC6BCB13}"/>
                    </a:ext>
                  </a:extLst>
                </p:cNvPr>
                <p:cNvSpPr>
                  <a:spLocks/>
                </p:cNvSpPr>
                <p:nvPr userDrawn="1"/>
              </p:nvSpPr>
              <p:spPr bwMode="auto">
                <a:xfrm>
                  <a:off x="328" y="3630"/>
                  <a:ext cx="195" cy="135"/>
                </a:xfrm>
                <a:custGeom>
                  <a:avLst/>
                  <a:gdLst>
                    <a:gd name="T0" fmla="*/ 1 w 390"/>
                    <a:gd name="T1" fmla="*/ 0 h 269"/>
                    <a:gd name="T2" fmla="*/ 1 w 390"/>
                    <a:gd name="T3" fmla="*/ 1 h 269"/>
                    <a:gd name="T4" fmla="*/ 1 w 390"/>
                    <a:gd name="T5" fmla="*/ 1 h 269"/>
                    <a:gd name="T6" fmla="*/ 0 w 390"/>
                    <a:gd name="T7" fmla="*/ 1 h 269"/>
                    <a:gd name="T8" fmla="*/ 0 w 390"/>
                    <a:gd name="T9" fmla="*/ 1 h 269"/>
                    <a:gd name="T10" fmla="*/ 1 w 390"/>
                    <a:gd name="T11" fmla="*/ 1 h 269"/>
                    <a:gd name="T12" fmla="*/ 1 w 390"/>
                    <a:gd name="T13" fmla="*/ 1 h 269"/>
                    <a:gd name="T14" fmla="*/ 1 w 390"/>
                    <a:gd name="T15" fmla="*/ 1 h 269"/>
                    <a:gd name="T16" fmla="*/ 1 w 390"/>
                    <a:gd name="T17" fmla="*/ 1 h 269"/>
                    <a:gd name="T18" fmla="*/ 1 w 390"/>
                    <a:gd name="T19" fmla="*/ 1 h 269"/>
                    <a:gd name="T20" fmla="*/ 1 w 390"/>
                    <a:gd name="T21" fmla="*/ 1 h 269"/>
                    <a:gd name="T22" fmla="*/ 1 w 390"/>
                    <a:gd name="T23" fmla="*/ 0 h 269"/>
                    <a:gd name="T24" fmla="*/ 1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2" name="Freeform 35">
                  <a:extLst>
                    <a:ext uri="{FF2B5EF4-FFF2-40B4-BE49-F238E27FC236}">
                      <a16:creationId xmlns:a16="http://schemas.microsoft.com/office/drawing/2014/main" id="{4DB34F20-F291-490C-A6F8-3E4F3D387453}"/>
                    </a:ext>
                  </a:extLst>
                </p:cNvPr>
                <p:cNvSpPr>
                  <a:spLocks/>
                </p:cNvSpPr>
                <p:nvPr userDrawn="1"/>
              </p:nvSpPr>
              <p:spPr bwMode="auto">
                <a:xfrm>
                  <a:off x="658" y="3538"/>
                  <a:ext cx="471" cy="212"/>
                </a:xfrm>
                <a:custGeom>
                  <a:avLst/>
                  <a:gdLst>
                    <a:gd name="T0" fmla="*/ 0 w 941"/>
                    <a:gd name="T1" fmla="*/ 1 h 424"/>
                    <a:gd name="T2" fmla="*/ 1 w 941"/>
                    <a:gd name="T3" fmla="*/ 0 h 424"/>
                    <a:gd name="T4" fmla="*/ 1 w 941"/>
                    <a:gd name="T5" fmla="*/ 1 h 424"/>
                    <a:gd name="T6" fmla="*/ 1 w 941"/>
                    <a:gd name="T7" fmla="*/ 1 h 424"/>
                    <a:gd name="T8" fmla="*/ 1 w 941"/>
                    <a:gd name="T9" fmla="*/ 1 h 424"/>
                    <a:gd name="T10" fmla="*/ 1 w 941"/>
                    <a:gd name="T11" fmla="*/ 1 h 424"/>
                    <a:gd name="T12" fmla="*/ 1 w 941"/>
                    <a:gd name="T13" fmla="*/ 1 h 424"/>
                    <a:gd name="T14" fmla="*/ 1 w 941"/>
                    <a:gd name="T15" fmla="*/ 1 h 424"/>
                    <a:gd name="T16" fmla="*/ 1 w 941"/>
                    <a:gd name="T17" fmla="*/ 1 h 424"/>
                    <a:gd name="T18" fmla="*/ 1 w 941"/>
                    <a:gd name="T19" fmla="*/ 1 h 424"/>
                    <a:gd name="T20" fmla="*/ 0 w 941"/>
                    <a:gd name="T21" fmla="*/ 1 h 424"/>
                    <a:gd name="T22" fmla="*/ 0 w 941"/>
                    <a:gd name="T23" fmla="*/ 1 h 424"/>
                    <a:gd name="T24" fmla="*/ 0 w 941"/>
                    <a:gd name="T25" fmla="*/ 1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73" name="Freeform 36">
                  <a:extLst>
                    <a:ext uri="{FF2B5EF4-FFF2-40B4-BE49-F238E27FC236}">
                      <a16:creationId xmlns:a16="http://schemas.microsoft.com/office/drawing/2014/main" id="{4BA880A8-4106-4F40-ABA5-3A7AA3CF566B}"/>
                    </a:ext>
                  </a:extLst>
                </p:cNvPr>
                <p:cNvSpPr>
                  <a:spLocks/>
                </p:cNvSpPr>
                <p:nvPr userDrawn="1"/>
              </p:nvSpPr>
              <p:spPr bwMode="auto">
                <a:xfrm>
                  <a:off x="717" y="3606"/>
                  <a:ext cx="245" cy="86"/>
                </a:xfrm>
                <a:custGeom>
                  <a:avLst/>
                  <a:gdLst>
                    <a:gd name="T0" fmla="*/ 0 w 488"/>
                    <a:gd name="T1" fmla="*/ 0 h 173"/>
                    <a:gd name="T2" fmla="*/ 1 w 488"/>
                    <a:gd name="T3" fmla="*/ 0 h 173"/>
                    <a:gd name="T4" fmla="*/ 1 w 488"/>
                    <a:gd name="T5" fmla="*/ 0 h 173"/>
                    <a:gd name="T6" fmla="*/ 1 w 488"/>
                    <a:gd name="T7" fmla="*/ 0 h 173"/>
                    <a:gd name="T8" fmla="*/ 1 w 488"/>
                    <a:gd name="T9" fmla="*/ 0 h 173"/>
                    <a:gd name="T10" fmla="*/ 1 w 488"/>
                    <a:gd name="T11" fmla="*/ 0 h 173"/>
                    <a:gd name="T12" fmla="*/ 1 w 488"/>
                    <a:gd name="T13" fmla="*/ 0 h 173"/>
                    <a:gd name="T14" fmla="*/ 1 w 488"/>
                    <a:gd name="T15" fmla="*/ 0 h 173"/>
                    <a:gd name="T16" fmla="*/ 1 w 488"/>
                    <a:gd name="T17" fmla="*/ 0 h 173"/>
                    <a:gd name="T18" fmla="*/ 1 w 488"/>
                    <a:gd name="T19" fmla="*/ 0 h 173"/>
                    <a:gd name="T20" fmla="*/ 1 w 488"/>
                    <a:gd name="T21" fmla="*/ 0 h 173"/>
                    <a:gd name="T22" fmla="*/ 1 w 488"/>
                    <a:gd name="T23" fmla="*/ 0 h 173"/>
                    <a:gd name="T24" fmla="*/ 1 w 488"/>
                    <a:gd name="T25" fmla="*/ 0 h 173"/>
                    <a:gd name="T26" fmla="*/ 1 w 488"/>
                    <a:gd name="T27" fmla="*/ 0 h 173"/>
                    <a:gd name="T28" fmla="*/ 0 w 488"/>
                    <a:gd name="T29" fmla="*/ 0 h 173"/>
                    <a:gd name="T30" fmla="*/ 0 w 488"/>
                    <a:gd name="T31" fmla="*/ 0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grpSp>
      <p:grpSp>
        <p:nvGrpSpPr>
          <p:cNvPr id="1035" name="Group 37">
            <a:extLst>
              <a:ext uri="{FF2B5EF4-FFF2-40B4-BE49-F238E27FC236}">
                <a16:creationId xmlns:a16="http://schemas.microsoft.com/office/drawing/2014/main" id="{CD2AB3AE-1B14-4F69-9462-B6B7D38BB6A8}"/>
              </a:ext>
            </a:extLst>
          </p:cNvPr>
          <p:cNvGrpSpPr>
            <a:grpSpLocks/>
          </p:cNvGrpSpPr>
          <p:nvPr/>
        </p:nvGrpSpPr>
        <p:grpSpPr bwMode="auto">
          <a:xfrm>
            <a:off x="8680450" y="2116138"/>
            <a:ext cx="385763" cy="4308475"/>
            <a:chOff x="5468" y="1333"/>
            <a:chExt cx="243" cy="2714"/>
          </a:xfrm>
        </p:grpSpPr>
        <p:sp>
          <p:nvSpPr>
            <p:cNvPr id="1049" name="Freeform 38">
              <a:extLst>
                <a:ext uri="{FF2B5EF4-FFF2-40B4-BE49-F238E27FC236}">
                  <a16:creationId xmlns:a16="http://schemas.microsoft.com/office/drawing/2014/main" id="{409AD57F-2479-4CE0-AFA3-F0919EAE4081}"/>
                </a:ext>
              </a:extLst>
            </p:cNvPr>
            <p:cNvSpPr>
              <a:spLocks/>
            </p:cNvSpPr>
            <p:nvPr userDrawn="1"/>
          </p:nvSpPr>
          <p:spPr bwMode="auto">
            <a:xfrm flipH="1">
              <a:off x="5468" y="2620"/>
              <a:ext cx="205" cy="1427"/>
            </a:xfrm>
            <a:custGeom>
              <a:avLst/>
              <a:gdLst>
                <a:gd name="T0" fmla="*/ 0 w 772"/>
                <a:gd name="T1" fmla="*/ 0 h 3266"/>
                <a:gd name="T2" fmla="*/ 0 w 772"/>
                <a:gd name="T3" fmla="*/ 0 h 3266"/>
                <a:gd name="T4" fmla="*/ 0 w 772"/>
                <a:gd name="T5" fmla="*/ 0 h 3266"/>
                <a:gd name="T6" fmla="*/ 0 w 772"/>
                <a:gd name="T7" fmla="*/ 0 h 3266"/>
                <a:gd name="T8" fmla="*/ 0 w 772"/>
                <a:gd name="T9" fmla="*/ 0 h 3266"/>
                <a:gd name="T10" fmla="*/ 0 w 772"/>
                <a:gd name="T11" fmla="*/ 0 h 3266"/>
                <a:gd name="T12" fmla="*/ 0 w 772"/>
                <a:gd name="T13" fmla="*/ 0 h 3266"/>
                <a:gd name="T14" fmla="*/ 0 w 772"/>
                <a:gd name="T15" fmla="*/ 0 h 3266"/>
                <a:gd name="T16" fmla="*/ 0 w 772"/>
                <a:gd name="T17" fmla="*/ 0 h 3266"/>
                <a:gd name="T18" fmla="*/ 0 w 772"/>
                <a:gd name="T19" fmla="*/ 0 h 3266"/>
                <a:gd name="T20" fmla="*/ 0 w 772"/>
                <a:gd name="T21" fmla="*/ 0 h 3266"/>
                <a:gd name="T22" fmla="*/ 0 w 772"/>
                <a:gd name="T23" fmla="*/ 0 h 3266"/>
                <a:gd name="T24" fmla="*/ 0 w 772"/>
                <a:gd name="T25" fmla="*/ 0 h 3266"/>
                <a:gd name="T26" fmla="*/ 0 w 772"/>
                <a:gd name="T27" fmla="*/ 0 h 3266"/>
                <a:gd name="T28" fmla="*/ 0 w 772"/>
                <a:gd name="T29" fmla="*/ 0 h 3266"/>
                <a:gd name="T30" fmla="*/ 0 w 772"/>
                <a:gd name="T31" fmla="*/ 0 h 3266"/>
                <a:gd name="T32" fmla="*/ 0 w 772"/>
                <a:gd name="T33" fmla="*/ 0 h 3266"/>
                <a:gd name="T34" fmla="*/ 0 w 772"/>
                <a:gd name="T35" fmla="*/ 0 h 3266"/>
                <a:gd name="T36" fmla="*/ 0 w 772"/>
                <a:gd name="T37" fmla="*/ 0 h 3266"/>
                <a:gd name="T38" fmla="*/ 0 w 772"/>
                <a:gd name="T39" fmla="*/ 0 h 3266"/>
                <a:gd name="T40" fmla="*/ 0 w 772"/>
                <a:gd name="T41" fmla="*/ 0 h 3266"/>
                <a:gd name="T42" fmla="*/ 0 w 772"/>
                <a:gd name="T43" fmla="*/ 0 h 3266"/>
                <a:gd name="T44" fmla="*/ 0 w 772"/>
                <a:gd name="T45" fmla="*/ 0 h 3266"/>
                <a:gd name="T46" fmla="*/ 0 w 772"/>
                <a:gd name="T47" fmla="*/ 0 h 3266"/>
                <a:gd name="T48" fmla="*/ 0 w 772"/>
                <a:gd name="T49" fmla="*/ 0 h 3266"/>
                <a:gd name="T50" fmla="*/ 0 w 772"/>
                <a:gd name="T51" fmla="*/ 0 h 3266"/>
                <a:gd name="T52" fmla="*/ 0 w 772"/>
                <a:gd name="T53" fmla="*/ 0 h 3266"/>
                <a:gd name="T54" fmla="*/ 0 w 772"/>
                <a:gd name="T55" fmla="*/ 0 h 3266"/>
                <a:gd name="T56" fmla="*/ 0 w 772"/>
                <a:gd name="T57" fmla="*/ 0 h 3266"/>
                <a:gd name="T58" fmla="*/ 0 w 772"/>
                <a:gd name="T59" fmla="*/ 0 h 3266"/>
                <a:gd name="T60" fmla="*/ 0 w 772"/>
                <a:gd name="T61" fmla="*/ 0 h 3266"/>
                <a:gd name="T62" fmla="*/ 0 w 772"/>
                <a:gd name="T63" fmla="*/ 0 h 3266"/>
                <a:gd name="T64" fmla="*/ 0 w 772"/>
                <a:gd name="T65" fmla="*/ 0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50" name="Freeform 39">
              <a:extLst>
                <a:ext uri="{FF2B5EF4-FFF2-40B4-BE49-F238E27FC236}">
                  <a16:creationId xmlns:a16="http://schemas.microsoft.com/office/drawing/2014/main" id="{F0B1AF42-A561-4BFF-85E3-B30EC0413A25}"/>
                </a:ext>
              </a:extLst>
            </p:cNvPr>
            <p:cNvSpPr>
              <a:spLocks/>
            </p:cNvSpPr>
            <p:nvPr userDrawn="1"/>
          </p:nvSpPr>
          <p:spPr bwMode="auto">
            <a:xfrm flipH="1">
              <a:off x="5506" y="1333"/>
              <a:ext cx="205" cy="1633"/>
            </a:xfrm>
            <a:custGeom>
              <a:avLst/>
              <a:gdLst>
                <a:gd name="T0" fmla="*/ 0 w 772"/>
                <a:gd name="T1" fmla="*/ 1 h 3266"/>
                <a:gd name="T2" fmla="*/ 0 w 772"/>
                <a:gd name="T3" fmla="*/ 1 h 3266"/>
                <a:gd name="T4" fmla="*/ 0 w 772"/>
                <a:gd name="T5" fmla="*/ 1 h 3266"/>
                <a:gd name="T6" fmla="*/ 0 w 772"/>
                <a:gd name="T7" fmla="*/ 1 h 3266"/>
                <a:gd name="T8" fmla="*/ 0 w 772"/>
                <a:gd name="T9" fmla="*/ 1 h 3266"/>
                <a:gd name="T10" fmla="*/ 0 w 772"/>
                <a:gd name="T11" fmla="*/ 1 h 3266"/>
                <a:gd name="T12" fmla="*/ 0 w 772"/>
                <a:gd name="T13" fmla="*/ 1 h 3266"/>
                <a:gd name="T14" fmla="*/ 0 w 772"/>
                <a:gd name="T15" fmla="*/ 1 h 3266"/>
                <a:gd name="T16" fmla="*/ 0 w 772"/>
                <a:gd name="T17" fmla="*/ 1 h 3266"/>
                <a:gd name="T18" fmla="*/ 0 w 772"/>
                <a:gd name="T19" fmla="*/ 1 h 3266"/>
                <a:gd name="T20" fmla="*/ 0 w 772"/>
                <a:gd name="T21" fmla="*/ 1 h 3266"/>
                <a:gd name="T22" fmla="*/ 0 w 772"/>
                <a:gd name="T23" fmla="*/ 1 h 3266"/>
                <a:gd name="T24" fmla="*/ 0 w 772"/>
                <a:gd name="T25" fmla="*/ 1 h 3266"/>
                <a:gd name="T26" fmla="*/ 0 w 772"/>
                <a:gd name="T27" fmla="*/ 1 h 3266"/>
                <a:gd name="T28" fmla="*/ 0 w 772"/>
                <a:gd name="T29" fmla="*/ 1 h 3266"/>
                <a:gd name="T30" fmla="*/ 0 w 772"/>
                <a:gd name="T31" fmla="*/ 0 h 3266"/>
                <a:gd name="T32" fmla="*/ 0 w 772"/>
                <a:gd name="T33" fmla="*/ 1 h 3266"/>
                <a:gd name="T34" fmla="*/ 0 w 772"/>
                <a:gd name="T35" fmla="*/ 1 h 3266"/>
                <a:gd name="T36" fmla="*/ 0 w 772"/>
                <a:gd name="T37" fmla="*/ 1 h 3266"/>
                <a:gd name="T38" fmla="*/ 0 w 772"/>
                <a:gd name="T39" fmla="*/ 1 h 3266"/>
                <a:gd name="T40" fmla="*/ 0 w 772"/>
                <a:gd name="T41" fmla="*/ 1 h 3266"/>
                <a:gd name="T42" fmla="*/ 0 w 772"/>
                <a:gd name="T43" fmla="*/ 1 h 3266"/>
                <a:gd name="T44" fmla="*/ 0 w 772"/>
                <a:gd name="T45" fmla="*/ 1 h 3266"/>
                <a:gd name="T46" fmla="*/ 0 w 772"/>
                <a:gd name="T47" fmla="*/ 1 h 3266"/>
                <a:gd name="T48" fmla="*/ 0 w 772"/>
                <a:gd name="T49" fmla="*/ 1 h 3266"/>
                <a:gd name="T50" fmla="*/ 0 w 772"/>
                <a:gd name="T51" fmla="*/ 1 h 3266"/>
                <a:gd name="T52" fmla="*/ 0 w 772"/>
                <a:gd name="T53" fmla="*/ 1 h 3266"/>
                <a:gd name="T54" fmla="*/ 0 w 772"/>
                <a:gd name="T55" fmla="*/ 1 h 3266"/>
                <a:gd name="T56" fmla="*/ 0 w 772"/>
                <a:gd name="T57" fmla="*/ 1 h 3266"/>
                <a:gd name="T58" fmla="*/ 0 w 772"/>
                <a:gd name="T59" fmla="*/ 1 h 3266"/>
                <a:gd name="T60" fmla="*/ 0 w 772"/>
                <a:gd name="T61" fmla="*/ 1 h 3266"/>
                <a:gd name="T62" fmla="*/ 0 w 772"/>
                <a:gd name="T63" fmla="*/ 1 h 3266"/>
                <a:gd name="T64" fmla="*/ 0 w 772"/>
                <a:gd name="T65" fmla="*/ 1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1036" name="Group 40">
            <a:extLst>
              <a:ext uri="{FF2B5EF4-FFF2-40B4-BE49-F238E27FC236}">
                <a16:creationId xmlns:a16="http://schemas.microsoft.com/office/drawing/2014/main" id="{456BF8D5-10B8-4FBB-B2A2-F741A640DE7B}"/>
              </a:ext>
            </a:extLst>
          </p:cNvPr>
          <p:cNvGrpSpPr>
            <a:grpSpLocks/>
          </p:cNvGrpSpPr>
          <p:nvPr/>
        </p:nvGrpSpPr>
        <p:grpSpPr bwMode="auto">
          <a:xfrm>
            <a:off x="7318375" y="90488"/>
            <a:ext cx="2133600" cy="1911350"/>
            <a:chOff x="4610" y="57"/>
            <a:chExt cx="1344" cy="1204"/>
          </a:xfrm>
        </p:grpSpPr>
        <p:grpSp>
          <p:nvGrpSpPr>
            <p:cNvPr id="1037" name="Group 41">
              <a:extLst>
                <a:ext uri="{FF2B5EF4-FFF2-40B4-BE49-F238E27FC236}">
                  <a16:creationId xmlns:a16="http://schemas.microsoft.com/office/drawing/2014/main" id="{129443CC-367D-4AAA-B1B0-21CFEE241BE1}"/>
                </a:ext>
              </a:extLst>
            </p:cNvPr>
            <p:cNvGrpSpPr>
              <a:grpSpLocks/>
            </p:cNvGrpSpPr>
            <p:nvPr userDrawn="1"/>
          </p:nvGrpSpPr>
          <p:grpSpPr bwMode="auto">
            <a:xfrm>
              <a:off x="4610" y="57"/>
              <a:ext cx="1344" cy="1204"/>
              <a:chOff x="4610" y="57"/>
              <a:chExt cx="1344" cy="1204"/>
            </a:xfrm>
          </p:grpSpPr>
          <p:sp>
            <p:nvSpPr>
              <p:cNvPr id="1039" name="Freeform 42">
                <a:extLst>
                  <a:ext uri="{FF2B5EF4-FFF2-40B4-BE49-F238E27FC236}">
                    <a16:creationId xmlns:a16="http://schemas.microsoft.com/office/drawing/2014/main" id="{EAB8B44B-F2B4-4A05-805D-A15B5A8B957C}"/>
                  </a:ext>
                </a:extLst>
              </p:cNvPr>
              <p:cNvSpPr>
                <a:spLocks/>
              </p:cNvSpPr>
              <p:nvPr userDrawn="1"/>
            </p:nvSpPr>
            <p:spPr bwMode="auto">
              <a:xfrm rot="-3172564">
                <a:off x="5430" y="1086"/>
                <a:ext cx="62" cy="288"/>
              </a:xfrm>
              <a:custGeom>
                <a:avLst/>
                <a:gdLst>
                  <a:gd name="T0" fmla="*/ 0 w 245"/>
                  <a:gd name="T1" fmla="*/ 0 h 806"/>
                  <a:gd name="T2" fmla="*/ 0 w 245"/>
                  <a:gd name="T3" fmla="*/ 0 h 806"/>
                  <a:gd name="T4" fmla="*/ 0 w 245"/>
                  <a:gd name="T5" fmla="*/ 0 h 806"/>
                  <a:gd name="T6" fmla="*/ 0 w 245"/>
                  <a:gd name="T7" fmla="*/ 0 h 806"/>
                  <a:gd name="T8" fmla="*/ 0 w 245"/>
                  <a:gd name="T9" fmla="*/ 0 h 806"/>
                  <a:gd name="T10" fmla="*/ 0 w 245"/>
                  <a:gd name="T11" fmla="*/ 0 h 806"/>
                  <a:gd name="T12" fmla="*/ 0 w 245"/>
                  <a:gd name="T13" fmla="*/ 0 h 806"/>
                  <a:gd name="T14" fmla="*/ 0 w 245"/>
                  <a:gd name="T15" fmla="*/ 0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40" name="Group 43">
                <a:extLst>
                  <a:ext uri="{FF2B5EF4-FFF2-40B4-BE49-F238E27FC236}">
                    <a16:creationId xmlns:a16="http://schemas.microsoft.com/office/drawing/2014/main" id="{A8F1193A-118B-4561-9217-49CAD1EF51E6}"/>
                  </a:ext>
                </a:extLst>
              </p:cNvPr>
              <p:cNvGrpSpPr>
                <a:grpSpLocks/>
              </p:cNvGrpSpPr>
              <p:nvPr userDrawn="1"/>
            </p:nvGrpSpPr>
            <p:grpSpPr bwMode="auto">
              <a:xfrm>
                <a:off x="4610" y="57"/>
                <a:ext cx="1344" cy="985"/>
                <a:chOff x="4610" y="57"/>
                <a:chExt cx="1344" cy="985"/>
              </a:xfrm>
            </p:grpSpPr>
            <p:sp>
              <p:nvSpPr>
                <p:cNvPr id="1041" name="Freeform 44">
                  <a:extLst>
                    <a:ext uri="{FF2B5EF4-FFF2-40B4-BE49-F238E27FC236}">
                      <a16:creationId xmlns:a16="http://schemas.microsoft.com/office/drawing/2014/main" id="{7ECAA532-6668-4072-92C6-9375B438FC2C}"/>
                    </a:ext>
                  </a:extLst>
                </p:cNvPr>
                <p:cNvSpPr>
                  <a:spLocks/>
                </p:cNvSpPr>
                <p:nvPr userDrawn="1"/>
              </p:nvSpPr>
              <p:spPr bwMode="auto">
                <a:xfrm rot="-3172564">
                  <a:off x="4966" y="71"/>
                  <a:ext cx="153" cy="125"/>
                </a:xfrm>
                <a:custGeom>
                  <a:avLst/>
                  <a:gdLst>
                    <a:gd name="T0" fmla="*/ 0 w 604"/>
                    <a:gd name="T1" fmla="*/ 0 h 349"/>
                    <a:gd name="T2" fmla="*/ 0 w 604"/>
                    <a:gd name="T3" fmla="*/ 0 h 349"/>
                    <a:gd name="T4" fmla="*/ 0 w 604"/>
                    <a:gd name="T5" fmla="*/ 0 h 349"/>
                    <a:gd name="T6" fmla="*/ 0 w 604"/>
                    <a:gd name="T7" fmla="*/ 0 h 349"/>
                    <a:gd name="T8" fmla="*/ 0 w 604"/>
                    <a:gd name="T9" fmla="*/ 0 h 349"/>
                    <a:gd name="T10" fmla="*/ 0 w 604"/>
                    <a:gd name="T11" fmla="*/ 0 h 349"/>
                    <a:gd name="T12" fmla="*/ 0 w 604"/>
                    <a:gd name="T13" fmla="*/ 0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2" name="Freeform 45">
                  <a:extLst>
                    <a:ext uri="{FF2B5EF4-FFF2-40B4-BE49-F238E27FC236}">
                      <a16:creationId xmlns:a16="http://schemas.microsoft.com/office/drawing/2014/main" id="{CBFFFD52-8726-4718-8D22-98DB957B16AE}"/>
                    </a:ext>
                  </a:extLst>
                </p:cNvPr>
                <p:cNvSpPr>
                  <a:spLocks/>
                </p:cNvSpPr>
                <p:nvPr userDrawn="1"/>
              </p:nvSpPr>
              <p:spPr bwMode="auto">
                <a:xfrm rot="-3172564">
                  <a:off x="5049" y="331"/>
                  <a:ext cx="269" cy="438"/>
                </a:xfrm>
                <a:custGeom>
                  <a:avLst/>
                  <a:gdLst>
                    <a:gd name="T0" fmla="*/ 0 w 1064"/>
                    <a:gd name="T1" fmla="*/ 0 h 1230"/>
                    <a:gd name="T2" fmla="*/ 0 w 1064"/>
                    <a:gd name="T3" fmla="*/ 0 h 1230"/>
                    <a:gd name="T4" fmla="*/ 0 w 1064"/>
                    <a:gd name="T5" fmla="*/ 0 h 1230"/>
                    <a:gd name="T6" fmla="*/ 0 w 1064"/>
                    <a:gd name="T7" fmla="*/ 0 h 1230"/>
                    <a:gd name="T8" fmla="*/ 0 w 1064"/>
                    <a:gd name="T9" fmla="*/ 0 h 1230"/>
                    <a:gd name="T10" fmla="*/ 0 w 1064"/>
                    <a:gd name="T11" fmla="*/ 0 h 1230"/>
                    <a:gd name="T12" fmla="*/ 0 w 1064"/>
                    <a:gd name="T13" fmla="*/ 0 h 1230"/>
                    <a:gd name="T14" fmla="*/ 0 w 1064"/>
                    <a:gd name="T15" fmla="*/ 0 h 1230"/>
                    <a:gd name="T16" fmla="*/ 0 w 1064"/>
                    <a:gd name="T17" fmla="*/ 0 h 1230"/>
                    <a:gd name="T18" fmla="*/ 0 w 1064"/>
                    <a:gd name="T19" fmla="*/ 0 h 1230"/>
                    <a:gd name="T20" fmla="*/ 0 w 1064"/>
                    <a:gd name="T21" fmla="*/ 0 h 1230"/>
                    <a:gd name="T22" fmla="*/ 0 w 1064"/>
                    <a:gd name="T23" fmla="*/ 0 h 1230"/>
                    <a:gd name="T24" fmla="*/ 0 w 1064"/>
                    <a:gd name="T25" fmla="*/ 0 h 1230"/>
                    <a:gd name="T26" fmla="*/ 0 w 1064"/>
                    <a:gd name="T27" fmla="*/ 0 h 1230"/>
                    <a:gd name="T28" fmla="*/ 0 w 1064"/>
                    <a:gd name="T29" fmla="*/ 0 h 1230"/>
                    <a:gd name="T30" fmla="*/ 0 w 1064"/>
                    <a:gd name="T31" fmla="*/ 0 h 1230"/>
                    <a:gd name="T32" fmla="*/ 0 w 1064"/>
                    <a:gd name="T33" fmla="*/ 0 h 1230"/>
                    <a:gd name="T34" fmla="*/ 0 w 1064"/>
                    <a:gd name="T35" fmla="*/ 0 h 1230"/>
                    <a:gd name="T36" fmla="*/ 0 w 1064"/>
                    <a:gd name="T37" fmla="*/ 0 h 1230"/>
                    <a:gd name="T38" fmla="*/ 0 w 1064"/>
                    <a:gd name="T39" fmla="*/ 0 h 1230"/>
                    <a:gd name="T40" fmla="*/ 0 w 1064"/>
                    <a:gd name="T41" fmla="*/ 0 h 1230"/>
                    <a:gd name="T42" fmla="*/ 0 w 1064"/>
                    <a:gd name="T43" fmla="*/ 0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3" name="Freeform 46">
                  <a:extLst>
                    <a:ext uri="{FF2B5EF4-FFF2-40B4-BE49-F238E27FC236}">
                      <a16:creationId xmlns:a16="http://schemas.microsoft.com/office/drawing/2014/main" id="{D327266E-7600-4819-91B6-4EC8F97DD969}"/>
                    </a:ext>
                  </a:extLst>
                </p:cNvPr>
                <p:cNvSpPr>
                  <a:spLocks/>
                </p:cNvSpPr>
                <p:nvPr userDrawn="1"/>
              </p:nvSpPr>
              <p:spPr bwMode="auto">
                <a:xfrm rot="-3172564">
                  <a:off x="4859" y="181"/>
                  <a:ext cx="505" cy="898"/>
                </a:xfrm>
                <a:custGeom>
                  <a:avLst/>
                  <a:gdLst>
                    <a:gd name="T0" fmla="*/ 0 w 2002"/>
                    <a:gd name="T1" fmla="*/ 0 h 2521"/>
                    <a:gd name="T2" fmla="*/ 0 w 2002"/>
                    <a:gd name="T3" fmla="*/ 0 h 2521"/>
                    <a:gd name="T4" fmla="*/ 0 w 2002"/>
                    <a:gd name="T5" fmla="*/ 0 h 2521"/>
                    <a:gd name="T6" fmla="*/ 0 w 2002"/>
                    <a:gd name="T7" fmla="*/ 0 h 2521"/>
                    <a:gd name="T8" fmla="*/ 0 w 2002"/>
                    <a:gd name="T9" fmla="*/ 0 h 2521"/>
                    <a:gd name="T10" fmla="*/ 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4" name="Freeform 47">
                  <a:extLst>
                    <a:ext uri="{FF2B5EF4-FFF2-40B4-BE49-F238E27FC236}">
                      <a16:creationId xmlns:a16="http://schemas.microsoft.com/office/drawing/2014/main" id="{3959728C-37E2-419B-8D9A-539441292186}"/>
                    </a:ext>
                  </a:extLst>
                </p:cNvPr>
                <p:cNvSpPr>
                  <a:spLocks/>
                </p:cNvSpPr>
                <p:nvPr userDrawn="1"/>
              </p:nvSpPr>
              <p:spPr bwMode="auto">
                <a:xfrm rot="-3172564">
                  <a:off x="4903" y="-19"/>
                  <a:ext cx="758" cy="1344"/>
                </a:xfrm>
                <a:custGeom>
                  <a:avLst/>
                  <a:gdLst>
                    <a:gd name="T0" fmla="*/ 0 w 3007"/>
                    <a:gd name="T1" fmla="*/ 0 h 3771"/>
                    <a:gd name="T2" fmla="*/ 0 w 3007"/>
                    <a:gd name="T3" fmla="*/ 0 h 3771"/>
                    <a:gd name="T4" fmla="*/ 0 w 3007"/>
                    <a:gd name="T5" fmla="*/ 0 h 3771"/>
                    <a:gd name="T6" fmla="*/ 0 w 3007"/>
                    <a:gd name="T7" fmla="*/ 0 h 3771"/>
                    <a:gd name="T8" fmla="*/ 0 w 3007"/>
                    <a:gd name="T9" fmla="*/ 0 h 3771"/>
                    <a:gd name="T10" fmla="*/ 0 w 3007"/>
                    <a:gd name="T11" fmla="*/ 0 h 3771"/>
                    <a:gd name="T12" fmla="*/ 0 w 3007"/>
                    <a:gd name="T13" fmla="*/ 0 h 3771"/>
                    <a:gd name="T14" fmla="*/ 0 w 3007"/>
                    <a:gd name="T15" fmla="*/ 0 h 3771"/>
                    <a:gd name="T16" fmla="*/ 0 w 3007"/>
                    <a:gd name="T17" fmla="*/ 0 h 3771"/>
                    <a:gd name="T18" fmla="*/ 0 w 3007"/>
                    <a:gd name="T19" fmla="*/ 0 h 3771"/>
                    <a:gd name="T20" fmla="*/ 0 w 3007"/>
                    <a:gd name="T21" fmla="*/ 0 h 3771"/>
                    <a:gd name="T22" fmla="*/ 0 w 3007"/>
                    <a:gd name="T23" fmla="*/ 0 h 3771"/>
                    <a:gd name="T24" fmla="*/ 0 w 3007"/>
                    <a:gd name="T25" fmla="*/ 0 h 3771"/>
                    <a:gd name="T26" fmla="*/ 0 w 3007"/>
                    <a:gd name="T27" fmla="*/ 0 h 3771"/>
                    <a:gd name="T28" fmla="*/ 0 w 3007"/>
                    <a:gd name="T29" fmla="*/ 0 h 3771"/>
                    <a:gd name="T30" fmla="*/ 0 w 3007"/>
                    <a:gd name="T31" fmla="*/ 0 h 3771"/>
                    <a:gd name="T32" fmla="*/ 0 w 3007"/>
                    <a:gd name="T33" fmla="*/ 0 h 3771"/>
                    <a:gd name="T34" fmla="*/ 0 w 3007"/>
                    <a:gd name="T35" fmla="*/ 0 h 3771"/>
                    <a:gd name="T36" fmla="*/ 0 w 3007"/>
                    <a:gd name="T37" fmla="*/ 0 h 3771"/>
                    <a:gd name="T38" fmla="*/ 0 w 3007"/>
                    <a:gd name="T39" fmla="*/ 0 h 3771"/>
                    <a:gd name="T40" fmla="*/ 0 w 3007"/>
                    <a:gd name="T41" fmla="*/ 0 h 3771"/>
                    <a:gd name="T42" fmla="*/ 0 w 3007"/>
                    <a:gd name="T43" fmla="*/ 0 h 3771"/>
                    <a:gd name="T44" fmla="*/ 0 w 3007"/>
                    <a:gd name="T45" fmla="*/ 0 h 3771"/>
                    <a:gd name="T46" fmla="*/ 0 w 3007"/>
                    <a:gd name="T47" fmla="*/ 0 h 3771"/>
                    <a:gd name="T48" fmla="*/ 0 w 3007"/>
                    <a:gd name="T49" fmla="*/ 0 h 3771"/>
                    <a:gd name="T50" fmla="*/ 0 w 3007"/>
                    <a:gd name="T51" fmla="*/ 0 h 3771"/>
                    <a:gd name="T52" fmla="*/ 0 w 3007"/>
                    <a:gd name="T53" fmla="*/ 0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5" name="Freeform 48">
                  <a:extLst>
                    <a:ext uri="{FF2B5EF4-FFF2-40B4-BE49-F238E27FC236}">
                      <a16:creationId xmlns:a16="http://schemas.microsoft.com/office/drawing/2014/main" id="{3F37ACE1-1C0B-41DC-9960-952800625C8D}"/>
                    </a:ext>
                  </a:extLst>
                </p:cNvPr>
                <p:cNvSpPr>
                  <a:spLocks/>
                </p:cNvSpPr>
                <p:nvPr userDrawn="1"/>
              </p:nvSpPr>
              <p:spPr bwMode="auto">
                <a:xfrm rot="-3172564">
                  <a:off x="5298" y="896"/>
                  <a:ext cx="169" cy="122"/>
                </a:xfrm>
                <a:custGeom>
                  <a:avLst/>
                  <a:gdLst>
                    <a:gd name="T0" fmla="*/ 0 w 673"/>
                    <a:gd name="T1" fmla="*/ 0 h 342"/>
                    <a:gd name="T2" fmla="*/ 0 w 673"/>
                    <a:gd name="T3" fmla="*/ 0 h 342"/>
                    <a:gd name="T4" fmla="*/ 0 w 673"/>
                    <a:gd name="T5" fmla="*/ 0 h 342"/>
                    <a:gd name="T6" fmla="*/ 0 w 673"/>
                    <a:gd name="T7" fmla="*/ 0 h 342"/>
                    <a:gd name="T8" fmla="*/ 0 w 673"/>
                    <a:gd name="T9" fmla="*/ 0 h 342"/>
                    <a:gd name="T10" fmla="*/ 0 w 673"/>
                    <a:gd name="T11" fmla="*/ 0 h 342"/>
                    <a:gd name="T12" fmla="*/ 0 w 673"/>
                    <a:gd name="T13" fmla="*/ 0 h 342"/>
                    <a:gd name="T14" fmla="*/ 0 w 673"/>
                    <a:gd name="T15" fmla="*/ 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6" name="Freeform 49">
                  <a:extLst>
                    <a:ext uri="{FF2B5EF4-FFF2-40B4-BE49-F238E27FC236}">
                      <a16:creationId xmlns:a16="http://schemas.microsoft.com/office/drawing/2014/main" id="{69B02C4C-3373-4017-B971-6D951256E8D0}"/>
                    </a:ext>
                  </a:extLst>
                </p:cNvPr>
                <p:cNvSpPr>
                  <a:spLocks/>
                </p:cNvSpPr>
                <p:nvPr userDrawn="1"/>
              </p:nvSpPr>
              <p:spPr bwMode="auto">
                <a:xfrm rot="-3172564">
                  <a:off x="5253" y="805"/>
                  <a:ext cx="181" cy="144"/>
                </a:xfrm>
                <a:custGeom>
                  <a:avLst/>
                  <a:gdLst>
                    <a:gd name="T0" fmla="*/ 0 w 716"/>
                    <a:gd name="T1" fmla="*/ 0 h 403"/>
                    <a:gd name="T2" fmla="*/ 0 w 716"/>
                    <a:gd name="T3" fmla="*/ 0 h 403"/>
                    <a:gd name="T4" fmla="*/ 0 w 716"/>
                    <a:gd name="T5" fmla="*/ 0 h 403"/>
                    <a:gd name="T6" fmla="*/ 0 w 716"/>
                    <a:gd name="T7" fmla="*/ 0 h 403"/>
                    <a:gd name="T8" fmla="*/ 0 w 716"/>
                    <a:gd name="T9" fmla="*/ 0 h 403"/>
                    <a:gd name="T10" fmla="*/ 0 w 716"/>
                    <a:gd name="T11" fmla="*/ 0 h 403"/>
                    <a:gd name="T12" fmla="*/ 0 w 716"/>
                    <a:gd name="T13" fmla="*/ 0 h 403"/>
                    <a:gd name="T14" fmla="*/ 0 w 716"/>
                    <a:gd name="T15" fmla="*/ 0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7" name="Freeform 50">
                  <a:extLst>
                    <a:ext uri="{FF2B5EF4-FFF2-40B4-BE49-F238E27FC236}">
                      <a16:creationId xmlns:a16="http://schemas.microsoft.com/office/drawing/2014/main" id="{1EF0F3D1-B0DD-458D-888E-728ECA43358D}"/>
                    </a:ext>
                  </a:extLst>
                </p:cNvPr>
                <p:cNvSpPr>
                  <a:spLocks/>
                </p:cNvSpPr>
                <p:nvPr userDrawn="1"/>
              </p:nvSpPr>
              <p:spPr bwMode="auto">
                <a:xfrm rot="-3172564">
                  <a:off x="4985" y="210"/>
                  <a:ext cx="181" cy="147"/>
                </a:xfrm>
                <a:custGeom>
                  <a:avLst/>
                  <a:gdLst>
                    <a:gd name="T0" fmla="*/ 0 w 717"/>
                    <a:gd name="T1" fmla="*/ 0 h 411"/>
                    <a:gd name="T2" fmla="*/ 0 w 717"/>
                    <a:gd name="T3" fmla="*/ 0 h 411"/>
                    <a:gd name="T4" fmla="*/ 0 w 717"/>
                    <a:gd name="T5" fmla="*/ 0 h 411"/>
                    <a:gd name="T6" fmla="*/ 0 w 717"/>
                    <a:gd name="T7" fmla="*/ 0 h 411"/>
                    <a:gd name="T8" fmla="*/ 0 w 717"/>
                    <a:gd name="T9" fmla="*/ 0 h 411"/>
                    <a:gd name="T10" fmla="*/ 0 w 717"/>
                    <a:gd name="T11" fmla="*/ 0 h 411"/>
                    <a:gd name="T12" fmla="*/ 0 w 717"/>
                    <a:gd name="T13" fmla="*/ 0 h 411"/>
                    <a:gd name="T14" fmla="*/ 0 w 717"/>
                    <a:gd name="T15" fmla="*/ 0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48" name="Freeform 51">
                  <a:extLst>
                    <a:ext uri="{FF2B5EF4-FFF2-40B4-BE49-F238E27FC236}">
                      <a16:creationId xmlns:a16="http://schemas.microsoft.com/office/drawing/2014/main" id="{6DE18D65-0B80-4AFC-BB39-9B7930B6D2FC}"/>
                    </a:ext>
                  </a:extLst>
                </p:cNvPr>
                <p:cNvSpPr>
                  <a:spLocks/>
                </p:cNvSpPr>
                <p:nvPr userDrawn="1"/>
              </p:nvSpPr>
              <p:spPr bwMode="auto">
                <a:xfrm rot="-3172564">
                  <a:off x="4949" y="141"/>
                  <a:ext cx="179" cy="138"/>
                </a:xfrm>
                <a:custGeom>
                  <a:avLst/>
                  <a:gdLst>
                    <a:gd name="T0" fmla="*/ 0 w 709"/>
                    <a:gd name="T1" fmla="*/ 0 h 386"/>
                    <a:gd name="T2" fmla="*/ 0 w 709"/>
                    <a:gd name="T3" fmla="*/ 0 h 386"/>
                    <a:gd name="T4" fmla="*/ 0 w 709"/>
                    <a:gd name="T5" fmla="*/ 0 h 386"/>
                    <a:gd name="T6" fmla="*/ 0 w 709"/>
                    <a:gd name="T7" fmla="*/ 0 h 386"/>
                    <a:gd name="T8" fmla="*/ 0 w 709"/>
                    <a:gd name="T9" fmla="*/ 0 h 386"/>
                    <a:gd name="T10" fmla="*/ 0 w 709"/>
                    <a:gd name="T11" fmla="*/ 0 h 386"/>
                    <a:gd name="T12" fmla="*/ 0 w 709"/>
                    <a:gd name="T13" fmla="*/ 0 h 386"/>
                    <a:gd name="T14" fmla="*/ 0 w 709"/>
                    <a:gd name="T15" fmla="*/ 0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sp>
          <p:nvSpPr>
            <p:cNvPr id="1038" name="Line 52">
              <a:extLst>
                <a:ext uri="{FF2B5EF4-FFF2-40B4-BE49-F238E27FC236}">
                  <a16:creationId xmlns:a16="http://schemas.microsoft.com/office/drawing/2014/main" id="{98D0CA29-CA96-4331-B353-AD726A18E7E4}"/>
                </a:ext>
              </a:extLst>
            </p:cNvPr>
            <p:cNvSpPr>
              <a:spLocks noChangeShapeType="1"/>
            </p:cNvSpPr>
            <p:nvPr userDrawn="1"/>
          </p:nvSpPr>
          <p:spPr bwMode="auto">
            <a:xfrm>
              <a:off x="4870" y="84"/>
              <a:ext cx="42" cy="96"/>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2pPr>
      <a:lvl3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3pPr>
      <a:lvl4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4pPr>
      <a:lvl5pPr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5pPr>
      <a:lvl6pPr marL="4572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6pPr>
      <a:lvl7pPr marL="9144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7pPr>
      <a:lvl8pPr marL="13716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8pPr>
      <a:lvl9pPr marL="1828800" algn="ctr" rtl="0" eaLnBrk="0" fontAlgn="base" hangingPunct="0">
        <a:spcBef>
          <a:spcPct val="0"/>
        </a:spcBef>
        <a:spcAft>
          <a:spcPct val="0"/>
        </a:spcAft>
        <a:defRPr sz="4400">
          <a:solidFill>
            <a:schemeClr val="tx1"/>
          </a:solidFill>
          <a:latin typeface="Comic Sans MS" panose="030F0702030302020204" pitchFamily="66"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10.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hemeOverride" Target="../theme/themeOverride11.xml"/><Relationship Id="rId5" Type="http://schemas.openxmlformats.org/officeDocument/2006/relationships/image" Target="../media/image7.png"/><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hemeOverride" Target="../theme/themeOverride1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4.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5.xml"/><Relationship Id="rId5" Type="http://schemas.openxmlformats.org/officeDocument/2006/relationships/image" Target="../media/image8.png"/><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7.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18.xml"/><Relationship Id="rId5" Type="http://schemas.openxmlformats.org/officeDocument/2006/relationships/image" Target="../media/image9.png"/><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19.xml"/><Relationship Id="rId5" Type="http://schemas.openxmlformats.org/officeDocument/2006/relationships/image" Target="../media/image10.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20.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21.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22.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1.xml"/><Relationship Id="rId1" Type="http://schemas.openxmlformats.org/officeDocument/2006/relationships/video" Target="https://www.youtube.com/embed/tvmAYKG3wZA?start=21&amp;feature=oembed"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3.xml"/><Relationship Id="rId5" Type="http://schemas.openxmlformats.org/officeDocument/2006/relationships/image" Target="../media/image1.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4.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5.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6.xml"/><Relationship Id="rId5" Type="http://schemas.openxmlformats.org/officeDocument/2006/relationships/image" Target="../media/image4.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hemeOverride" Target="../theme/themeOverride7.xml"/><Relationship Id="rId5" Type="http://schemas.openxmlformats.org/officeDocument/2006/relationships/image" Target="../media/image5.pn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hemeOverride" Target="../theme/themeOverride8.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useBgFill="1">
        <p:nvSpPr>
          <p:cNvPr id="5132" name="Rectangle 74">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3" name="Rectangle 76">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4" name="Rectangle 78">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1" name="Rectangle 3">
            <a:extLst>
              <a:ext uri="{FF2B5EF4-FFF2-40B4-BE49-F238E27FC236}">
                <a16:creationId xmlns:a16="http://schemas.microsoft.com/office/drawing/2014/main" id="{D05F1C3E-9858-4671-A147-1D026061FBF8}"/>
              </a:ext>
            </a:extLst>
          </p:cNvPr>
          <p:cNvSpPr>
            <a:spLocks noGrp="1" noChangeArrowheads="1"/>
          </p:cNvSpPr>
          <p:nvPr>
            <p:ph type="subTitle" idx="4294967295"/>
          </p:nvPr>
        </p:nvSpPr>
        <p:spPr>
          <a:xfrm>
            <a:off x="2286000" y="4680531"/>
            <a:ext cx="4572000" cy="830134"/>
          </a:xfrm>
        </p:spPr>
        <p:txBody>
          <a:bodyPr vert="horz" lIns="91440" tIns="45720" rIns="91440" bIns="45720" rtlCol="0" anchor="t">
            <a:normAutofit/>
          </a:bodyPr>
          <a:lstStyle/>
          <a:p>
            <a:pPr marL="0" indent="0" algn="ctr" eaLnBrk="1" hangingPunct="1">
              <a:lnSpc>
                <a:spcPct val="90000"/>
              </a:lnSpc>
              <a:spcBef>
                <a:spcPts val="1000"/>
              </a:spcBef>
              <a:buNone/>
              <a:defRPr/>
            </a:pPr>
            <a:r>
              <a:rPr lang="en-US" altLang="en-US" sz="1800" kern="1200" dirty="0">
                <a:solidFill>
                  <a:schemeClr val="tx1">
                    <a:lumMod val="65000"/>
                    <a:lumOff val="35000"/>
                  </a:schemeClr>
                </a:solidFill>
                <a:latin typeface="+mn-lt"/>
                <a:ea typeface="+mn-ea"/>
                <a:cs typeface="+mn-cs"/>
              </a:rPr>
              <a:t>Follow us on Twitter</a:t>
            </a:r>
          </a:p>
          <a:p>
            <a:pPr marL="0" indent="0" algn="ctr" eaLnBrk="1" hangingPunct="1">
              <a:lnSpc>
                <a:spcPct val="90000"/>
              </a:lnSpc>
              <a:spcBef>
                <a:spcPts val="1000"/>
              </a:spcBef>
              <a:buNone/>
              <a:defRPr/>
            </a:pPr>
            <a:r>
              <a:rPr lang="en-US" altLang="en-US" sz="1800" dirty="0">
                <a:solidFill>
                  <a:schemeClr val="tx1">
                    <a:lumMod val="65000"/>
                    <a:lumOff val="35000"/>
                  </a:schemeClr>
                </a:solidFill>
              </a:rPr>
              <a:t>@Mount_Carmel1</a:t>
            </a:r>
            <a:endParaRPr lang="en-US" altLang="en-US" sz="1800" kern="1200" dirty="0">
              <a:solidFill>
                <a:schemeClr val="tx1">
                  <a:lumMod val="65000"/>
                  <a:lumOff val="35000"/>
                </a:schemeClr>
              </a:solidFill>
            </a:endParaRPr>
          </a:p>
          <a:p>
            <a:pPr marL="0" indent="0" algn="ctr" eaLnBrk="1" hangingPunct="1">
              <a:lnSpc>
                <a:spcPct val="90000"/>
              </a:lnSpc>
              <a:spcBef>
                <a:spcPts val="1000"/>
              </a:spcBef>
              <a:buNone/>
              <a:defRPr/>
            </a:pPr>
            <a:endParaRPr lang="en-US" altLang="en-US" sz="1200" kern="1200" dirty="0">
              <a:solidFill>
                <a:schemeClr val="tx1">
                  <a:lumMod val="65000"/>
                  <a:lumOff val="35000"/>
                </a:schemeClr>
              </a:solidFill>
              <a:effectLst>
                <a:outerShdw blurRad="38100" dist="38100" dir="2700000" algn="tl">
                  <a:srgbClr val="C0C0C0"/>
                </a:outerShdw>
              </a:effectLst>
              <a:latin typeface="+mn-lt"/>
              <a:ea typeface="+mn-ea"/>
              <a:cs typeface="+mn-cs"/>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CDCA7E5B-84EC-44D2-8279-3DCCB7563A9A}"/>
              </a:ext>
            </a:extLst>
          </p:cNvPr>
          <p:cNvPicPr>
            <a:picLocks noChangeAspect="1"/>
          </p:cNvPicPr>
          <p:nvPr/>
        </p:nvPicPr>
        <p:blipFill>
          <a:blip r:embed="rId5"/>
          <a:stretch>
            <a:fillRect/>
          </a:stretch>
        </p:blipFill>
        <p:spPr>
          <a:xfrm>
            <a:off x="2627784" y="4790314"/>
            <a:ext cx="815236" cy="610567"/>
          </a:xfrm>
          <a:prstGeom prst="rect">
            <a:avLst/>
          </a:prstGeom>
        </p:spPr>
      </p:pic>
      <p:sp>
        <p:nvSpPr>
          <p:cNvPr id="19" name="TextBox 18">
            <a:extLst>
              <a:ext uri="{FF2B5EF4-FFF2-40B4-BE49-F238E27FC236}">
                <a16:creationId xmlns:a16="http://schemas.microsoft.com/office/drawing/2014/main" id="{01811179-9925-463D-8462-E1FA3F348318}"/>
              </a:ext>
            </a:extLst>
          </p:cNvPr>
          <p:cNvSpPr txBox="1"/>
          <p:nvPr/>
        </p:nvSpPr>
        <p:spPr>
          <a:xfrm>
            <a:off x="535096" y="980728"/>
            <a:ext cx="8115300" cy="2308324"/>
          </a:xfrm>
          <a:prstGeom prst="rect">
            <a:avLst/>
          </a:prstGeom>
          <a:noFill/>
        </p:spPr>
        <p:txBody>
          <a:bodyPr wrap="square">
            <a:spAutoFit/>
          </a:bodyPr>
          <a:lstStyle/>
          <a:p>
            <a:pPr algn="ct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Welcome</a:t>
            </a:r>
          </a:p>
          <a:p>
            <a:pPr algn="ct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 to </a:t>
            </a:r>
            <a:b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br>
            <a:r>
              <a:rPr kumimoji="0" lang="en-US" altLang="en-US" sz="4800" b="1" i="0" u="none" strike="noStrike" kern="1200" cap="none" spc="0" normalizeH="0" baseline="0" noProof="0" dirty="0">
                <a:ln>
                  <a:noFill/>
                </a:ln>
                <a:solidFill>
                  <a:srgbClr val="1707E3"/>
                </a:solidFill>
                <a:effectLst/>
                <a:uLnTx/>
                <a:uFillTx/>
                <a:latin typeface="Comic Sans MS"/>
                <a:ea typeface="+mj-ea"/>
                <a:cs typeface="Arial"/>
              </a:rPr>
              <a:t>Mount Carmel Nursery</a:t>
            </a:r>
            <a:endParaRPr lang="en-GB"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27584" y="908720"/>
            <a:ext cx="7344816" cy="5386090"/>
          </a:xfrm>
          <a:prstGeom prst="rect">
            <a:avLst/>
          </a:prstGeom>
          <a:noFill/>
        </p:spPr>
        <p:txBody>
          <a:bodyPr wrap="square">
            <a:spAutoFit/>
          </a:bodyPr>
          <a:lstStyle/>
          <a:p>
            <a:pPr algn="ctr"/>
            <a:r>
              <a:rPr lang="en-GB" sz="4000" dirty="0">
                <a:solidFill>
                  <a:srgbClr val="1414F8"/>
                </a:solidFill>
                <a:latin typeface="+mj-lt"/>
              </a:rPr>
              <a:t>Keeping you informed </a:t>
            </a:r>
          </a:p>
          <a:p>
            <a:endParaRPr lang="en-GB" sz="3200" dirty="0">
              <a:latin typeface="+mj-lt"/>
            </a:endParaRPr>
          </a:p>
          <a:p>
            <a:pPr marL="342900" indent="-342900">
              <a:buFont typeface="Courier New" panose="02070309020205020404" pitchFamily="49" charset="0"/>
              <a:buChar char="o"/>
            </a:pPr>
            <a:r>
              <a:rPr lang="en-GB" sz="2400" dirty="0">
                <a:latin typeface="+mj-lt"/>
              </a:rPr>
              <a:t>Texts</a:t>
            </a:r>
          </a:p>
          <a:p>
            <a:pPr marL="342900" indent="-342900">
              <a:buFont typeface="Courier New" panose="02070309020205020404" pitchFamily="49" charset="0"/>
              <a:buChar char="o"/>
            </a:pPr>
            <a:endParaRPr lang="en-GB" sz="2400" dirty="0">
              <a:latin typeface="+mj-lt"/>
            </a:endParaRPr>
          </a:p>
          <a:p>
            <a:pPr marL="342900" indent="-342900">
              <a:buFont typeface="Courier New" panose="02070309020205020404" pitchFamily="49" charset="0"/>
              <a:buChar char="o"/>
            </a:pPr>
            <a:r>
              <a:rPr lang="en-GB" sz="2400" dirty="0">
                <a:latin typeface="+mj-lt"/>
              </a:rPr>
              <a:t>Letters </a:t>
            </a:r>
          </a:p>
          <a:p>
            <a:pPr marL="342900" indent="-342900">
              <a:buFont typeface="Courier New" panose="02070309020205020404" pitchFamily="49" charset="0"/>
              <a:buChar char="o"/>
            </a:pPr>
            <a:endParaRPr lang="en-GB" sz="2400" dirty="0">
              <a:latin typeface="+mj-lt"/>
            </a:endParaRPr>
          </a:p>
          <a:p>
            <a:pPr marL="342900" indent="-342900">
              <a:buFont typeface="Courier New" panose="02070309020205020404" pitchFamily="49" charset="0"/>
              <a:buChar char="o"/>
            </a:pPr>
            <a:r>
              <a:rPr lang="en-GB" sz="2400" dirty="0">
                <a:latin typeface="+mj-lt"/>
              </a:rPr>
              <a:t>Seesaw</a:t>
            </a:r>
          </a:p>
          <a:p>
            <a:endParaRPr lang="en-GB" sz="2400" dirty="0">
              <a:latin typeface="+mj-lt"/>
            </a:endParaRPr>
          </a:p>
          <a:p>
            <a:pPr marL="342900" indent="-342900">
              <a:buFont typeface="Courier New" panose="02070309020205020404" pitchFamily="49" charset="0"/>
              <a:buChar char="o"/>
            </a:pPr>
            <a:r>
              <a:rPr lang="en-GB" sz="2400" dirty="0">
                <a:latin typeface="+mj-lt"/>
              </a:rPr>
              <a:t>Class page on school website </a:t>
            </a:r>
          </a:p>
          <a:p>
            <a:endParaRPr lang="en-GB" sz="2400" dirty="0">
              <a:latin typeface="+mj-lt"/>
            </a:endParaRPr>
          </a:p>
          <a:p>
            <a:pPr marL="342900" indent="-342900">
              <a:buFont typeface="Courier New" panose="02070309020205020404" pitchFamily="49" charset="0"/>
              <a:buChar char="o"/>
            </a:pPr>
            <a:r>
              <a:rPr lang="en-GB" sz="2400" dirty="0">
                <a:latin typeface="+mj-lt"/>
              </a:rPr>
              <a:t>Weekly newsletter from Nursery and whole school.</a:t>
            </a:r>
          </a:p>
          <a:p>
            <a:endParaRPr lang="en-GB" sz="3200" dirty="0">
              <a:latin typeface="+mj-lt"/>
            </a:endParaRPr>
          </a:p>
        </p:txBody>
      </p:sp>
    </p:spTree>
    <p:extLst>
      <p:ext uri="{BB962C8B-B14F-4D97-AF65-F5344CB8AC3E}">
        <p14:creationId xmlns:p14="http://schemas.microsoft.com/office/powerpoint/2010/main" val="19705476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14983" y="1952050"/>
            <a:ext cx="7514034" cy="4278094"/>
          </a:xfrm>
          <a:prstGeom prst="rect">
            <a:avLst/>
          </a:prstGeom>
          <a:noFill/>
        </p:spPr>
        <p:txBody>
          <a:bodyPr wrap="square">
            <a:spAutoFit/>
          </a:bodyPr>
          <a:lstStyle/>
          <a:p>
            <a:pPr algn="ctr"/>
            <a:endParaRPr lang="en-GB" sz="2000" dirty="0">
              <a:latin typeface="+mj-lt"/>
            </a:endParaRPr>
          </a:p>
          <a:p>
            <a:pPr algn="ctr"/>
            <a:r>
              <a:rPr lang="en-GB" sz="2000" b="1" dirty="0">
                <a:latin typeface="+mj-lt"/>
              </a:rPr>
              <a:t>Please do! </a:t>
            </a:r>
          </a:p>
          <a:p>
            <a:pPr algn="ctr"/>
            <a:endParaRPr lang="en-GB" sz="2000" dirty="0">
              <a:latin typeface="+mj-lt"/>
            </a:endParaRPr>
          </a:p>
          <a:p>
            <a:r>
              <a:rPr lang="en-GB" sz="2000" dirty="0">
                <a:latin typeface="+mj-lt"/>
              </a:rPr>
              <a:t>If you have a concern/query you can usually speak to a member of staff in the morning or after school. If we can’t resolve your concern there and then we will arrange a meeting at a convenient time.</a:t>
            </a:r>
          </a:p>
          <a:p>
            <a:endParaRPr lang="en-GB" sz="2000" dirty="0">
              <a:latin typeface="+mj-lt"/>
            </a:endParaRPr>
          </a:p>
          <a:p>
            <a:r>
              <a:rPr lang="en-GB" sz="2000" dirty="0">
                <a:latin typeface="+mj-lt"/>
              </a:rPr>
              <a:t>Please pass messages to the team member(s) in the morning.</a:t>
            </a:r>
          </a:p>
          <a:p>
            <a:pPr algn="ctr"/>
            <a:endParaRPr lang="en-GB" sz="2000" dirty="0">
              <a:latin typeface="+mj-lt"/>
            </a:endParaRPr>
          </a:p>
          <a:p>
            <a:r>
              <a:rPr lang="en-GB" sz="2000" dirty="0">
                <a:latin typeface="+mj-lt"/>
              </a:rPr>
              <a:t>Please tell us about any changes at home which may affect your child in school.</a:t>
            </a:r>
          </a:p>
          <a:p>
            <a:endParaRPr lang="en-GB" sz="3200" dirty="0">
              <a:latin typeface="+mj-lt"/>
            </a:endParaRPr>
          </a:p>
        </p:txBody>
      </p:sp>
      <p:pic>
        <p:nvPicPr>
          <p:cNvPr id="3" name="Picture 2">
            <a:extLst>
              <a:ext uri="{FF2B5EF4-FFF2-40B4-BE49-F238E27FC236}">
                <a16:creationId xmlns:a16="http://schemas.microsoft.com/office/drawing/2014/main" id="{B49725E6-9A99-4EB6-8906-1BFB85B91D98}"/>
              </a:ext>
            </a:extLst>
          </p:cNvPr>
          <p:cNvPicPr>
            <a:picLocks noChangeAspect="1"/>
          </p:cNvPicPr>
          <p:nvPr/>
        </p:nvPicPr>
        <p:blipFill>
          <a:blip r:embed="rId5"/>
          <a:stretch>
            <a:fillRect/>
          </a:stretch>
        </p:blipFill>
        <p:spPr>
          <a:xfrm>
            <a:off x="748215" y="715766"/>
            <a:ext cx="7864522" cy="1066892"/>
          </a:xfrm>
          <a:prstGeom prst="rect">
            <a:avLst/>
          </a:prstGeom>
        </p:spPr>
      </p:pic>
    </p:spTree>
    <p:extLst>
      <p:ext uri="{BB962C8B-B14F-4D97-AF65-F5344CB8AC3E}">
        <p14:creationId xmlns:p14="http://schemas.microsoft.com/office/powerpoint/2010/main" val="696647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967BC8CD-2D5C-42C2-A5FD-17B814AE71F1}"/>
              </a:ext>
            </a:extLst>
          </p:cNvPr>
          <p:cNvSpPr txBox="1"/>
          <p:nvPr/>
        </p:nvSpPr>
        <p:spPr>
          <a:xfrm>
            <a:off x="482193" y="740427"/>
            <a:ext cx="8115300" cy="707886"/>
          </a:xfrm>
          <a:prstGeom prst="rect">
            <a:avLst/>
          </a:prstGeom>
          <a:noFill/>
        </p:spPr>
        <p:txBody>
          <a:bodyPr wrap="square">
            <a:spAutoFit/>
          </a:bodyPr>
          <a:lstStyle/>
          <a:p>
            <a:pPr algn="ctr"/>
            <a:r>
              <a:rPr lang="en-GB" sz="4000" b="1" dirty="0">
                <a:solidFill>
                  <a:srgbClr val="1414F8"/>
                </a:solidFill>
                <a:latin typeface="+mn-lt"/>
              </a:rPr>
              <a:t>Snacks and Lunches </a:t>
            </a:r>
          </a:p>
        </p:txBody>
      </p:sp>
      <p:sp>
        <p:nvSpPr>
          <p:cNvPr id="13" name="TextBox 12">
            <a:extLst>
              <a:ext uri="{FF2B5EF4-FFF2-40B4-BE49-F238E27FC236}">
                <a16:creationId xmlns:a16="http://schemas.microsoft.com/office/drawing/2014/main" id="{BFBEF096-0DD7-440E-8D3E-4DFE8B88E6AA}"/>
              </a:ext>
            </a:extLst>
          </p:cNvPr>
          <p:cNvSpPr txBox="1"/>
          <p:nvPr/>
        </p:nvSpPr>
        <p:spPr>
          <a:xfrm>
            <a:off x="482193" y="1252877"/>
            <a:ext cx="8115300" cy="5539978"/>
          </a:xfrm>
          <a:prstGeom prst="rect">
            <a:avLst/>
          </a:prstGeom>
          <a:noFill/>
        </p:spPr>
        <p:txBody>
          <a:bodyPr wrap="square">
            <a:spAutoFit/>
          </a:bodyPr>
          <a:lstStyle/>
          <a:p>
            <a: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t>Snacks:</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At snack time we offer a variety of snacks including; fruit, seasonal vegetables, a carton of milk or  water.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Milk &amp; fruit are free to all children in Nursery</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Water is available during the day (no need to send in a water bottle)</a:t>
            </a:r>
          </a:p>
          <a:p>
            <a:endParaRPr lang="en-GB" altLang="en-US" sz="2000" dirty="0">
              <a:solidFill>
                <a:srgbClr val="000000"/>
              </a:solidFill>
              <a:latin typeface="Comic Sans MS"/>
              <a:ea typeface="+mj-ea"/>
              <a:cs typeface="Arial"/>
            </a:endParaRPr>
          </a:p>
          <a:p>
            <a:r>
              <a:rPr lang="en-GB" altLang="en-US" sz="2000" u="sng" dirty="0">
                <a:solidFill>
                  <a:srgbClr val="000000"/>
                </a:solidFill>
                <a:latin typeface="Comic Sans MS"/>
                <a:ea typeface="+mj-ea"/>
                <a:cs typeface="Arial"/>
              </a:rPr>
              <a:t>School dinners- </a:t>
            </a:r>
            <a:r>
              <a:rPr lang="en-GB" altLang="en-US" sz="2000" u="sng" dirty="0" err="1">
                <a:solidFill>
                  <a:srgbClr val="000000"/>
                </a:solidFill>
                <a:latin typeface="Comic Sans MS"/>
                <a:ea typeface="+mj-ea"/>
                <a:cs typeface="Arial"/>
              </a:rPr>
              <a:t>Cunninghams</a:t>
            </a:r>
            <a:endParaRPr lang="en-GB" altLang="en-US" sz="2000" u="sng" dirty="0">
              <a:solidFill>
                <a:srgbClr val="000000"/>
              </a:solidFill>
              <a:latin typeface="Comic Sans MS"/>
              <a:ea typeface="+mj-ea"/>
              <a:cs typeface="Arial"/>
            </a:endParaRPr>
          </a:p>
          <a:p>
            <a:r>
              <a:rPr lang="en-GB" altLang="en-US" sz="2000" dirty="0">
                <a:solidFill>
                  <a:srgbClr val="000000"/>
                </a:solidFill>
                <a:latin typeface="Comic Sans MS"/>
                <a:ea typeface="+mj-ea"/>
                <a:cs typeface="Arial"/>
              </a:rPr>
              <a:t>Dinner are currently prices around £2.75 per day and children will be given a choice which you can select using an app at home before the school week begins.</a:t>
            </a:r>
            <a:b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b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sng" strike="noStrike" kern="1200" cap="none" spc="0" normalizeH="0" baseline="0" noProof="0" dirty="0">
                <a:ln>
                  <a:noFill/>
                </a:ln>
                <a:solidFill>
                  <a:srgbClr val="000000"/>
                </a:solidFill>
                <a:effectLst/>
                <a:uLnTx/>
                <a:uFillTx/>
                <a:latin typeface="Comic Sans MS"/>
                <a:ea typeface="+mj-ea"/>
                <a:cs typeface="Arial"/>
              </a:rPr>
              <a:t>Packed Lunches:</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Packed lunches need to be labelled and include a drink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t>We are a NUT FREE school and request that items sent in lunch bags are fee from nuts. </a:t>
            </a:r>
            <a:br>
              <a:rPr kumimoji="0" lang="en-GB" altLang="en-US" sz="2000" b="0" i="0" u="none" strike="noStrike" kern="1200" cap="none" spc="0" normalizeH="0" baseline="0" noProof="0" dirty="0">
                <a:ln>
                  <a:noFill/>
                </a:ln>
                <a:solidFill>
                  <a:srgbClr val="000000"/>
                </a:solidFill>
                <a:effectLst/>
                <a:uLnTx/>
                <a:uFillTx/>
                <a:latin typeface="Comic Sans MS"/>
                <a:ea typeface="+mj-ea"/>
                <a:cs typeface="Arial"/>
              </a:rPr>
            </a:br>
            <a:br>
              <a:rPr kumimoji="0" lang="en-GB" altLang="en-US" sz="1600" b="0" i="0" u="none" strike="noStrike" kern="1200" cap="none" spc="0" normalizeH="0" baseline="0" noProof="0" dirty="0">
                <a:ln>
                  <a:noFill/>
                </a:ln>
                <a:solidFill>
                  <a:srgbClr val="000000"/>
                </a:solidFill>
                <a:effectLst/>
                <a:uLnTx/>
                <a:uFillTx/>
                <a:latin typeface="Comic Sans MS"/>
                <a:ea typeface="+mj-ea"/>
                <a:cs typeface="Arial"/>
              </a:rPr>
            </a:br>
            <a:endParaRPr lang="en-GB" dirty="0"/>
          </a:p>
        </p:txBody>
      </p:sp>
    </p:spTree>
    <p:extLst>
      <p:ext uri="{BB962C8B-B14F-4D97-AF65-F5344CB8AC3E}">
        <p14:creationId xmlns:p14="http://schemas.microsoft.com/office/powerpoint/2010/main" val="218251608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100729" cy="3615414"/>
          </a:xfrm>
        </p:spPr>
        <p:txBody>
          <a:bodyPr anchor="t">
            <a:noAutofit/>
          </a:bodyPr>
          <a:lstStyle/>
          <a:p>
            <a:pPr marL="0" indent="0" algn="just">
              <a:buNone/>
            </a:pPr>
            <a:r>
              <a:rPr lang="en-GB" sz="2000" dirty="0"/>
              <a:t>An opportunity for you and your child to meet the team, their new friends and explore the environment in smaller groups. </a:t>
            </a:r>
          </a:p>
          <a:p>
            <a:pPr marL="0" indent="0" algn="just">
              <a:buNone/>
            </a:pPr>
            <a:r>
              <a:rPr lang="en-GB" sz="2000" dirty="0"/>
              <a:t>Stay and Play session – Tuesday 15</a:t>
            </a:r>
            <a:r>
              <a:rPr lang="en-GB" sz="2000" baseline="30000" dirty="0"/>
              <a:t>th</a:t>
            </a:r>
            <a:r>
              <a:rPr lang="en-GB" sz="2000" dirty="0"/>
              <a:t> July</a:t>
            </a:r>
          </a:p>
          <a:p>
            <a:pPr marL="0" indent="0" algn="just">
              <a:buNone/>
            </a:pPr>
            <a:r>
              <a:rPr lang="en-GB" sz="2000" dirty="0"/>
              <a:t>*9.15-10.00         * 10.15-11.00       </a:t>
            </a:r>
          </a:p>
          <a:p>
            <a:pPr marL="0" indent="0" algn="just">
              <a:buNone/>
            </a:pPr>
            <a:r>
              <a:rPr lang="en-GB" sz="2000" dirty="0"/>
              <a:t>Each session is for </a:t>
            </a:r>
            <a:r>
              <a:rPr lang="en-GB" sz="2000" b="1" dirty="0"/>
              <a:t>45 minutes </a:t>
            </a:r>
            <a:r>
              <a:rPr lang="en-GB" sz="2000" dirty="0"/>
              <a:t>and we are only able to accomodate </a:t>
            </a:r>
            <a:r>
              <a:rPr lang="en-GB" sz="2000" b="1" dirty="0"/>
              <a:t>one parent per child </a:t>
            </a:r>
            <a:r>
              <a:rPr lang="en-GB" sz="2000" dirty="0"/>
              <a:t>to stay for the session. </a:t>
            </a:r>
          </a:p>
          <a:p>
            <a:pPr marL="0" indent="0" algn="just">
              <a:buNone/>
            </a:pPr>
            <a:endParaRPr lang="en-GB" sz="2000" dirty="0"/>
          </a:p>
          <a:p>
            <a:pPr marL="0" indent="0" algn="just">
              <a:buNone/>
            </a:pPr>
            <a:r>
              <a:rPr lang="en-GB" sz="2000" dirty="0"/>
              <a:t>Before you leave this evening please sign up for a stay and play session.</a:t>
            </a:r>
          </a:p>
          <a:p>
            <a:pPr marL="0" indent="0" algn="just">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1136649" y="618430"/>
            <a:ext cx="6870700" cy="943916"/>
          </a:xfrm>
        </p:spPr>
        <p:txBody>
          <a:bodyPr/>
          <a:lstStyle/>
          <a:p>
            <a:r>
              <a:rPr lang="en-GB" sz="4000" b="1" dirty="0">
                <a:solidFill>
                  <a:srgbClr val="1414F8"/>
                </a:solidFill>
              </a:rPr>
              <a:t>Stay and Play sessions</a:t>
            </a:r>
          </a:p>
        </p:txBody>
      </p:sp>
    </p:spTree>
    <p:extLst>
      <p:ext uri="{BB962C8B-B14F-4D97-AF65-F5344CB8AC3E}">
        <p14:creationId xmlns:p14="http://schemas.microsoft.com/office/powerpoint/2010/main" val="358827052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700808"/>
            <a:ext cx="8100729" cy="4248472"/>
          </a:xfrm>
        </p:spPr>
        <p:txBody>
          <a:bodyPr anchor="t">
            <a:noAutofit/>
          </a:bodyPr>
          <a:lstStyle/>
          <a:p>
            <a:pPr>
              <a:buFont typeface="Courier New" panose="02070309020205020404" pitchFamily="49" charset="0"/>
              <a:buChar char="o"/>
            </a:pPr>
            <a:r>
              <a:rPr lang="en-GB" sz="2000" dirty="0"/>
              <a:t>Home visits will take place from Wednesday 3</a:t>
            </a:r>
            <a:r>
              <a:rPr lang="en-GB" sz="2000" baseline="30000" dirty="0"/>
              <a:t>rd</a:t>
            </a:r>
            <a:r>
              <a:rPr lang="en-GB" sz="2000" dirty="0"/>
              <a:t> September- Friday 5</a:t>
            </a:r>
            <a:r>
              <a:rPr lang="en-GB" sz="2000" baseline="30000" dirty="0"/>
              <a:t>th</a:t>
            </a:r>
            <a:r>
              <a:rPr lang="en-GB" sz="2000" dirty="0"/>
              <a:t> September</a:t>
            </a:r>
          </a:p>
          <a:p>
            <a:pPr>
              <a:buFont typeface="Courier New" panose="02070309020205020404" pitchFamily="49" charset="0"/>
              <a:buChar char="o"/>
            </a:pPr>
            <a:r>
              <a:rPr lang="en-GB" sz="2000" dirty="0"/>
              <a:t>We stagger the children into Nursery</a:t>
            </a:r>
          </a:p>
          <a:p>
            <a:pPr marL="0" indent="0">
              <a:buNone/>
            </a:pPr>
            <a:endParaRPr lang="en-GB" sz="2000" dirty="0"/>
          </a:p>
          <a:p>
            <a:pPr>
              <a:buFont typeface="Courier New" panose="02070309020205020404" pitchFamily="49" charset="0"/>
              <a:buChar char="o"/>
            </a:pPr>
            <a:r>
              <a:rPr lang="en-GB" sz="2000" dirty="0"/>
              <a:t>Your child will begin a part time am or pm session </a:t>
            </a:r>
          </a:p>
          <a:p>
            <a:pPr marL="0" indent="0">
              <a:buNone/>
            </a:pPr>
            <a:endParaRPr lang="en-GB" sz="2000" dirty="0"/>
          </a:p>
          <a:p>
            <a:pPr eaLnBrk="1" hangingPunct="1">
              <a:lnSpc>
                <a:spcPct val="90000"/>
              </a:lnSpc>
              <a:buFont typeface="Courier New" panose="02070309020205020404" pitchFamily="49" charset="0"/>
              <a:buChar char="o"/>
              <a:defRPr/>
            </a:pPr>
            <a:r>
              <a:rPr lang="en-GB" altLang="en-US" sz="2000" dirty="0"/>
              <a:t>Children will begin their phased start on Monday 8</a:t>
            </a:r>
            <a:r>
              <a:rPr lang="en-GB" altLang="en-US" sz="2000" baseline="30000" dirty="0"/>
              <a:t>th</a:t>
            </a:r>
            <a:r>
              <a:rPr lang="en-GB" altLang="en-US" sz="2000" dirty="0"/>
              <a:t> September</a:t>
            </a:r>
          </a:p>
          <a:p>
            <a:pPr marL="0" indent="0" eaLnBrk="1" hangingPunct="1">
              <a:lnSpc>
                <a:spcPct val="90000"/>
              </a:lnSpc>
              <a:buNone/>
              <a:defRPr/>
            </a:pPr>
            <a:r>
              <a:rPr lang="en-GB" altLang="en-US" sz="2000" dirty="0"/>
              <a:t> </a:t>
            </a:r>
          </a:p>
          <a:p>
            <a:pPr>
              <a:lnSpc>
                <a:spcPct val="90000"/>
              </a:lnSpc>
              <a:buFont typeface="Courier New" panose="02070309020205020404" pitchFamily="49" charset="0"/>
              <a:buChar char="o"/>
              <a:defRPr/>
            </a:pPr>
            <a:r>
              <a:rPr lang="en-GB" altLang="en-US" sz="2000" dirty="0"/>
              <a:t>Please prepare for your child to be part time for the first two weeks.</a:t>
            </a:r>
          </a:p>
          <a:p>
            <a:pPr marL="0" indent="0">
              <a:lnSpc>
                <a:spcPct val="90000"/>
              </a:lnSpc>
              <a:buNone/>
              <a:defRPr/>
            </a:pPr>
            <a:endParaRPr lang="en-GB" altLang="en-US" sz="2000" dirty="0"/>
          </a:p>
          <a:p>
            <a:pPr>
              <a:lnSpc>
                <a:spcPct val="90000"/>
              </a:lnSpc>
              <a:buFont typeface="Courier New" panose="02070309020205020404" pitchFamily="49" charset="0"/>
              <a:buChar char="o"/>
              <a:defRPr/>
            </a:pPr>
            <a:r>
              <a:rPr lang="en-GB" altLang="en-US" sz="2000" dirty="0"/>
              <a:t>Your child will be invited to stay full time when their class teacher thinks they are ready.</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956376" y="5732453"/>
            <a:ext cx="949499" cy="100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521635" y="666052"/>
            <a:ext cx="8100729" cy="943916"/>
          </a:xfrm>
        </p:spPr>
        <p:txBody>
          <a:bodyPr/>
          <a:lstStyle/>
          <a:p>
            <a:r>
              <a:rPr lang="en-GB" sz="4000" dirty="0">
                <a:solidFill>
                  <a:srgbClr val="1414F8"/>
                </a:solidFill>
              </a:rPr>
              <a:t>Starting school in September </a:t>
            </a:r>
          </a:p>
        </p:txBody>
      </p:sp>
    </p:spTree>
    <p:extLst>
      <p:ext uri="{BB962C8B-B14F-4D97-AF65-F5344CB8AC3E}">
        <p14:creationId xmlns:p14="http://schemas.microsoft.com/office/powerpoint/2010/main" val="46034461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03764" y="2210169"/>
            <a:ext cx="8100729" cy="3615414"/>
          </a:xfrm>
        </p:spPr>
        <p:txBody>
          <a:bodyPr anchor="t">
            <a:noAutofit/>
          </a:bodyPr>
          <a:lstStyle/>
          <a:p>
            <a:pPr>
              <a:buFont typeface="Courier New" panose="02070309020205020404" pitchFamily="49" charset="0"/>
              <a:buChar char="o"/>
            </a:pPr>
            <a:r>
              <a:rPr lang="en-GB" altLang="en-US" sz="2400" dirty="0"/>
              <a:t>At Mount Carmel we use an online learning journey called Seesaw. </a:t>
            </a:r>
          </a:p>
          <a:p>
            <a:pPr marL="0" indent="0">
              <a:buNone/>
            </a:pPr>
            <a:endParaRPr lang="en-GB" altLang="en-US" sz="2400" dirty="0"/>
          </a:p>
          <a:p>
            <a:pPr>
              <a:buFont typeface="Courier New" panose="02070309020205020404" pitchFamily="49" charset="0"/>
              <a:buChar char="o"/>
            </a:pPr>
            <a:r>
              <a:rPr lang="en-GB" altLang="en-US" sz="2400" dirty="0"/>
              <a:t>You will need to provide us with your email address so that this can be set up. </a:t>
            </a:r>
          </a:p>
          <a:p>
            <a:pPr marL="0" indent="0">
              <a:buNone/>
            </a:pPr>
            <a:endParaRPr lang="en-GB" altLang="en-US" sz="2400" dirty="0"/>
          </a:p>
          <a:p>
            <a:pPr>
              <a:buFont typeface="Courier New" panose="02070309020205020404" pitchFamily="49" charset="0"/>
              <a:buChar char="o"/>
            </a:pPr>
            <a:r>
              <a:rPr lang="en-GB" altLang="en-US" sz="2400" dirty="0"/>
              <a:t>This app allows you to see the observations we do in school and also add your own pictures, videos and messages from home.</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045B25A6-04B6-41FA-883F-247EFF7CDFFD}"/>
              </a:ext>
            </a:extLst>
          </p:cNvPr>
          <p:cNvPicPr>
            <a:picLocks noChangeAspect="1"/>
          </p:cNvPicPr>
          <p:nvPr/>
        </p:nvPicPr>
        <p:blipFill>
          <a:blip r:embed="rId5"/>
          <a:stretch>
            <a:fillRect/>
          </a:stretch>
        </p:blipFill>
        <p:spPr>
          <a:xfrm>
            <a:off x="2352862" y="881008"/>
            <a:ext cx="4438273" cy="1133954"/>
          </a:xfrm>
          <a:prstGeom prst="rect">
            <a:avLst/>
          </a:prstGeom>
        </p:spPr>
      </p:pic>
    </p:spTree>
    <p:extLst>
      <p:ext uri="{BB962C8B-B14F-4D97-AF65-F5344CB8AC3E}">
        <p14:creationId xmlns:p14="http://schemas.microsoft.com/office/powerpoint/2010/main" val="359540967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498261" y="1293474"/>
            <a:ext cx="8100729" cy="4583797"/>
          </a:xfrm>
        </p:spPr>
        <p:txBody>
          <a:bodyPr anchor="t">
            <a:noAutofit/>
          </a:bodyPr>
          <a:lstStyle/>
          <a:p>
            <a:pPr marL="0" indent="0">
              <a:buNone/>
            </a:pPr>
            <a:endParaRPr lang="en-GB" sz="1800" dirty="0"/>
          </a:p>
          <a:p>
            <a:pPr>
              <a:buFont typeface="Courier New" panose="02070309020205020404" pitchFamily="49" charset="0"/>
              <a:buChar char="o"/>
            </a:pPr>
            <a:r>
              <a:rPr lang="en-GB" sz="1800" dirty="0"/>
              <a:t>Any sickness, diarrhoea, </a:t>
            </a:r>
            <a:r>
              <a:rPr lang="en-GB" sz="1800" u="sng" dirty="0"/>
              <a:t>must </a:t>
            </a:r>
            <a:r>
              <a:rPr lang="en-GB" sz="1800" dirty="0"/>
              <a:t>be followed by 48 hrs absence.</a:t>
            </a:r>
          </a:p>
          <a:p>
            <a:pPr marL="0" indent="0">
              <a:buNone/>
            </a:pPr>
            <a:endParaRPr lang="en-GB" sz="1800" dirty="0"/>
          </a:p>
          <a:p>
            <a:pPr>
              <a:buFont typeface="Courier New" panose="02070309020205020404" pitchFamily="49" charset="0"/>
              <a:buChar char="o"/>
            </a:pPr>
            <a:r>
              <a:rPr lang="en-GB" sz="1800" dirty="0"/>
              <a:t>Any absence requires a telephone call explaining why. Without this it will be recorded as unauthorised.</a:t>
            </a:r>
          </a:p>
          <a:p>
            <a:pPr>
              <a:buFont typeface="Courier New" panose="02070309020205020404" pitchFamily="49" charset="0"/>
              <a:buChar char="o"/>
            </a:pPr>
            <a:endParaRPr lang="en-GB" sz="1800" dirty="0"/>
          </a:p>
          <a:p>
            <a:pPr>
              <a:buFont typeface="Courier New" panose="02070309020205020404" pitchFamily="49" charset="0"/>
              <a:buChar char="o"/>
            </a:pPr>
            <a:r>
              <a:rPr lang="en-GB" sz="1800" dirty="0"/>
              <a:t>Head lice can occur! Please check regularly and treat as recommended.</a:t>
            </a:r>
          </a:p>
          <a:p>
            <a:pPr>
              <a:buFont typeface="Courier New" panose="02070309020205020404" pitchFamily="49" charset="0"/>
              <a:buChar char="o"/>
            </a:pPr>
            <a:endParaRPr lang="en-GB" sz="1800" dirty="0"/>
          </a:p>
          <a:p>
            <a:pPr>
              <a:buFont typeface="Courier New" panose="02070309020205020404" pitchFamily="49" charset="0"/>
              <a:buChar char="o"/>
            </a:pPr>
            <a:r>
              <a:rPr lang="en-GB" sz="1800" dirty="0"/>
              <a:t>Children with asthma need to have an inhaler in school and you will  need to complete an Asthma care plan in September.</a:t>
            </a:r>
          </a:p>
          <a:p>
            <a:pPr marL="0" indent="0">
              <a:buNone/>
            </a:pPr>
            <a:endParaRPr lang="en-GB" sz="2000" dirty="0">
              <a:solidFill>
                <a:schemeClr val="tx1">
                  <a:lumMod val="65000"/>
                  <a:lumOff val="35000"/>
                </a:schemeClr>
              </a:solidFil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1EAE73D6-6713-42D8-8EFF-E2AE96595FEB}"/>
              </a:ext>
            </a:extLst>
          </p:cNvPr>
          <p:cNvSpPr txBox="1"/>
          <p:nvPr/>
        </p:nvSpPr>
        <p:spPr>
          <a:xfrm>
            <a:off x="2285999" y="706480"/>
            <a:ext cx="4572000" cy="707886"/>
          </a:xfrm>
          <a:prstGeom prst="rect">
            <a:avLst/>
          </a:prstGeom>
          <a:noFill/>
        </p:spPr>
        <p:txBody>
          <a:bodyPr wrap="square">
            <a:spAutoFit/>
          </a:bodyPr>
          <a:lstStyle/>
          <a:p>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Medical Matters</a:t>
            </a:r>
            <a:endParaRPr lang="en-GB" sz="4000" dirty="0">
              <a:solidFill>
                <a:srgbClr val="1414F8"/>
              </a:solidFill>
            </a:endParaRPr>
          </a:p>
        </p:txBody>
      </p:sp>
    </p:spTree>
    <p:extLst>
      <p:ext uri="{BB962C8B-B14F-4D97-AF65-F5344CB8AC3E}">
        <p14:creationId xmlns:p14="http://schemas.microsoft.com/office/powerpoint/2010/main" val="253942224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074016" cy="3615414"/>
          </a:xfrm>
        </p:spPr>
        <p:txBody>
          <a:bodyPr anchor="t">
            <a:noAutofit/>
          </a:bodyPr>
          <a:lstStyle/>
          <a:p>
            <a:pPr marL="0" indent="0" algn="just">
              <a:buNone/>
            </a:pPr>
            <a:r>
              <a:rPr lang="en-GB" sz="2400" dirty="0"/>
              <a:t>Uniform MUST be ordered via the school trends website (Info in pack) – Please allow 21 days for delivery. </a:t>
            </a:r>
          </a:p>
          <a:p>
            <a:pPr marL="0" indent="0">
              <a:buNone/>
            </a:pPr>
            <a:endParaRPr lang="en-GB" sz="2400" dirty="0"/>
          </a:p>
          <a:p>
            <a:pPr marL="0" indent="0">
              <a:buNone/>
            </a:pPr>
            <a:r>
              <a:rPr lang="en-GB" sz="2400" dirty="0"/>
              <a:t>Jumper/Cardigan		£11.55 / £12.30</a:t>
            </a:r>
          </a:p>
          <a:p>
            <a:pPr marL="0" indent="0">
              <a:buNone/>
            </a:pPr>
            <a:r>
              <a:rPr lang="en-GB" sz="2400" dirty="0"/>
              <a:t>Light blue polo shirt</a:t>
            </a:r>
          </a:p>
          <a:p>
            <a:pPr marL="0" indent="0">
              <a:buNone/>
            </a:pPr>
            <a:r>
              <a:rPr lang="en-GB" sz="2400" dirty="0"/>
              <a:t>Grey skirt/trousers/pinafore</a:t>
            </a:r>
          </a:p>
          <a:p>
            <a:pPr marL="0" indent="0">
              <a:buNone/>
            </a:pPr>
            <a:r>
              <a:rPr lang="en-GB" sz="2400" dirty="0"/>
              <a:t>Blue and white check summer dress</a:t>
            </a:r>
          </a:p>
          <a:p>
            <a:pPr marL="0" indent="0">
              <a:buNone/>
            </a:pPr>
            <a:endParaRPr lang="en-GB" sz="24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537C6CCD-058B-441E-9E00-320C6B9EB1EB}"/>
              </a:ext>
            </a:extLst>
          </p:cNvPr>
          <p:cNvSpPr txBox="1"/>
          <p:nvPr/>
        </p:nvSpPr>
        <p:spPr>
          <a:xfrm>
            <a:off x="800871" y="768035"/>
            <a:ext cx="7794780" cy="707886"/>
          </a:xfrm>
          <a:prstGeom prst="rect">
            <a:avLst/>
          </a:prstGeom>
          <a:noFill/>
        </p:spPr>
        <p:txBody>
          <a:bodyPr wrap="square">
            <a:spAutoFit/>
          </a:bodyPr>
          <a:lstStyle/>
          <a:p>
            <a:pPr algn="ctr"/>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Uniform – School Trends</a:t>
            </a:r>
            <a:endParaRPr lang="en-GB" sz="4000" dirty="0">
              <a:solidFill>
                <a:srgbClr val="1414F8"/>
              </a:solidFill>
            </a:endParaRPr>
          </a:p>
        </p:txBody>
      </p:sp>
    </p:spTree>
    <p:extLst>
      <p:ext uri="{BB962C8B-B14F-4D97-AF65-F5344CB8AC3E}">
        <p14:creationId xmlns:p14="http://schemas.microsoft.com/office/powerpoint/2010/main" val="42443418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757133"/>
            <a:ext cx="8100729" cy="3759430"/>
          </a:xfrm>
        </p:spPr>
        <p:txBody>
          <a:bodyPr anchor="t">
            <a:noAutofit/>
          </a:bodyPr>
          <a:lstStyle/>
          <a:p>
            <a:pPr marL="0" indent="0" algn="just">
              <a:buNone/>
            </a:pPr>
            <a:r>
              <a:rPr lang="en-GB" sz="2000" dirty="0"/>
              <a:t>Our main form of communication with parents/carers is via the Spider app. </a:t>
            </a:r>
          </a:p>
          <a:p>
            <a:pPr marL="0" indent="0" algn="just">
              <a:buNone/>
            </a:pPr>
            <a:endParaRPr lang="en-GB" sz="2000" dirty="0"/>
          </a:p>
          <a:p>
            <a:pPr marL="0" indent="0" algn="just">
              <a:buNone/>
            </a:pPr>
            <a:r>
              <a:rPr lang="en-GB" sz="2000" dirty="0"/>
              <a:t>We will use this platform to communicate school events, class events and contact you in the event of your child having a bump in school that doesn’t require your immediate attention. </a:t>
            </a:r>
          </a:p>
          <a:p>
            <a:pPr marL="0" indent="0" algn="just">
              <a:buNone/>
            </a:pPr>
            <a:endParaRPr lang="en-GB" sz="2000" dirty="0"/>
          </a:p>
          <a:p>
            <a:pPr marL="0" indent="0" algn="just">
              <a:buNone/>
            </a:pPr>
            <a:r>
              <a:rPr lang="en-GB" sz="2000" dirty="0"/>
              <a:t>School Spider also manage our website so you will receive notifications of anything new that is added to the website.</a:t>
            </a:r>
          </a:p>
          <a:p>
            <a:pPr marL="0" indent="0" algn="just">
              <a:buNone/>
            </a:pPr>
            <a:endParaRPr lang="en-GB" sz="2000" dirty="0"/>
          </a:p>
          <a:p>
            <a:pPr marL="0" indent="0" algn="just">
              <a:buNone/>
            </a:pPr>
            <a:r>
              <a:rPr lang="en-GB" sz="2000" dirty="0"/>
              <a:t>*It is vitally important that we have an up to date email for you. </a:t>
            </a:r>
          </a:p>
          <a:p>
            <a:pPr marL="0" indent="0" algn="just">
              <a:buNone/>
            </a:pPr>
            <a:endParaRPr lang="en-GB" sz="2000" dirty="0"/>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ECAA31C4-CA0C-4A0C-B1E7-F9FFC62FC3CB}"/>
              </a:ext>
            </a:extLst>
          </p:cNvPr>
          <p:cNvPicPr>
            <a:picLocks noChangeAspect="1"/>
          </p:cNvPicPr>
          <p:nvPr/>
        </p:nvPicPr>
        <p:blipFill>
          <a:blip r:embed="rId5"/>
          <a:stretch>
            <a:fillRect/>
          </a:stretch>
        </p:blipFill>
        <p:spPr>
          <a:xfrm>
            <a:off x="2987824" y="685800"/>
            <a:ext cx="2840325" cy="1134011"/>
          </a:xfrm>
          <a:prstGeom prst="rect">
            <a:avLst/>
          </a:prstGeom>
        </p:spPr>
      </p:pic>
    </p:spTree>
    <p:extLst>
      <p:ext uri="{BB962C8B-B14F-4D97-AF65-F5344CB8AC3E}">
        <p14:creationId xmlns:p14="http://schemas.microsoft.com/office/powerpoint/2010/main" val="92942797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100729" cy="3759430"/>
          </a:xfrm>
        </p:spPr>
        <p:txBody>
          <a:bodyPr anchor="t">
            <a:noAutofit/>
          </a:bodyPr>
          <a:lstStyle/>
          <a:p>
            <a:pPr algn="just">
              <a:buFont typeface="Courier New" panose="02070309020205020404" pitchFamily="49" charset="0"/>
              <a:buChar char="o"/>
              <a:defRPr/>
            </a:pPr>
            <a:r>
              <a:rPr lang="en-GB" sz="2200" dirty="0">
                <a:latin typeface="+mj-lt"/>
              </a:rPr>
              <a:t>We use a parent pay platform  for any payments that need to be made to school. We no longer accept cash payments.</a:t>
            </a:r>
          </a:p>
          <a:p>
            <a:pPr marL="0" indent="0" algn="just">
              <a:buNone/>
              <a:defRPr/>
            </a:pPr>
            <a:endParaRPr lang="en-GB" sz="2200" dirty="0">
              <a:latin typeface="+mj-lt"/>
            </a:endParaRPr>
          </a:p>
          <a:p>
            <a:pPr algn="just">
              <a:buFont typeface="Courier New" panose="02070309020205020404" pitchFamily="49" charset="0"/>
              <a:buChar char="o"/>
              <a:defRPr/>
            </a:pPr>
            <a:r>
              <a:rPr lang="en-GB" sz="2200" dirty="0">
                <a:latin typeface="+mj-lt"/>
              </a:rPr>
              <a:t>Again for this we need an up to date email address and your account will be rolled activated in September or roll forward from Nursery. </a:t>
            </a:r>
          </a:p>
          <a:p>
            <a:pPr algn="just">
              <a:buFont typeface="Courier New" panose="02070309020205020404" pitchFamily="49" charset="0"/>
              <a:buChar char="o"/>
              <a:defRPr/>
            </a:pPr>
            <a:endParaRPr lang="en-GB" sz="2200" dirty="0">
              <a:latin typeface="+mj-lt"/>
            </a:endParaRPr>
          </a:p>
          <a:p>
            <a:pPr algn="just">
              <a:buFont typeface="Courier New" panose="02070309020205020404" pitchFamily="49" charset="0"/>
              <a:buChar char="o"/>
              <a:defRPr/>
            </a:pPr>
            <a:r>
              <a:rPr lang="en-GB" sz="2200" dirty="0">
                <a:latin typeface="+mj-lt"/>
              </a:rPr>
              <a:t>This platform is also used to gain permission for trips and visits.</a:t>
            </a:r>
            <a:endParaRPr lang="en-GB" sz="2200" dirty="0"/>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818AA511-79BC-4B2D-8870-FA34D68359E8}"/>
              </a:ext>
            </a:extLst>
          </p:cNvPr>
          <p:cNvPicPr>
            <a:picLocks noChangeAspect="1"/>
          </p:cNvPicPr>
          <p:nvPr/>
        </p:nvPicPr>
        <p:blipFill>
          <a:blip r:embed="rId5"/>
          <a:stretch>
            <a:fillRect/>
          </a:stretch>
        </p:blipFill>
        <p:spPr>
          <a:xfrm>
            <a:off x="2307139" y="713025"/>
            <a:ext cx="3993054" cy="1332809"/>
          </a:xfrm>
          <a:prstGeom prst="rect">
            <a:avLst/>
          </a:prstGeom>
        </p:spPr>
      </p:pic>
    </p:spTree>
    <p:extLst>
      <p:ext uri="{BB962C8B-B14F-4D97-AF65-F5344CB8AC3E}">
        <p14:creationId xmlns:p14="http://schemas.microsoft.com/office/powerpoint/2010/main" val="16642470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useBgFill="1">
        <p:nvSpPr>
          <p:cNvPr id="5132" name="Rectangle 74">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3" name="Rectangle 76">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34" name="Rectangle 78">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706971" y="980728"/>
            <a:ext cx="7730058" cy="648071"/>
          </a:xfrm>
        </p:spPr>
        <p:txBody>
          <a:bodyPr vert="horz" lIns="91440" tIns="45720" rIns="91440" bIns="45720" rtlCol="0" anchor="b">
            <a:noAutofit/>
          </a:bodyPr>
          <a:lstStyle/>
          <a:p>
            <a:pPr eaLnBrk="1" hangingPunct="1">
              <a:lnSpc>
                <a:spcPct val="90000"/>
              </a:lnSpc>
              <a:defRPr/>
            </a:pPr>
            <a:r>
              <a:rPr lang="en-US" altLang="en-US" sz="4000" b="1" kern="1200" dirty="0">
                <a:solidFill>
                  <a:srgbClr val="1707E3"/>
                </a:solidFill>
              </a:rPr>
              <a:t>What is the EYFS?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8A55928-9518-4CF3-85F4-AA0B150D96C6}"/>
              </a:ext>
            </a:extLst>
          </p:cNvPr>
          <p:cNvSpPr txBox="1"/>
          <p:nvPr/>
        </p:nvSpPr>
        <p:spPr>
          <a:xfrm>
            <a:off x="514350" y="1933320"/>
            <a:ext cx="8115300" cy="5478423"/>
          </a:xfrm>
          <a:prstGeom prst="rect">
            <a:avLst/>
          </a:prstGeom>
          <a:noFill/>
        </p:spPr>
        <p:txBody>
          <a:bodyPr wrap="square">
            <a:spAutoFit/>
          </a:bodyPr>
          <a:lstStyle/>
          <a:p>
            <a:pPr algn="just" eaLnBrk="1" hangingPunct="1">
              <a:spcBef>
                <a:spcPts val="0"/>
              </a:spcBef>
              <a:buFontTx/>
              <a:buNone/>
            </a:pPr>
            <a:r>
              <a:rPr lang="en-GB" altLang="en-US" sz="2000" dirty="0">
                <a:latin typeface="+mn-lt"/>
              </a:rPr>
              <a:t>The Early Years Foundation Stage (E.Y.F.S.) is the stage of education for children from </a:t>
            </a:r>
            <a:r>
              <a:rPr lang="en-GB" altLang="en-US" sz="2000" dirty="0">
                <a:solidFill>
                  <a:schemeClr val="folHlink"/>
                </a:solidFill>
                <a:latin typeface="+mn-lt"/>
              </a:rPr>
              <a:t>birth</a:t>
            </a:r>
            <a:r>
              <a:rPr lang="en-GB" altLang="en-US" sz="2000" dirty="0">
                <a:latin typeface="+mn-lt"/>
              </a:rPr>
              <a:t> to the </a:t>
            </a:r>
            <a:r>
              <a:rPr lang="en-GB" altLang="en-US" sz="2000" dirty="0">
                <a:solidFill>
                  <a:schemeClr val="folHlink"/>
                </a:solidFill>
                <a:latin typeface="+mn-lt"/>
              </a:rPr>
              <a:t>end of the Reception year.</a:t>
            </a:r>
            <a:r>
              <a:rPr lang="en-GB" altLang="en-US" sz="2000" dirty="0">
                <a:latin typeface="+mn-lt"/>
              </a:rPr>
              <a:t> </a:t>
            </a:r>
          </a:p>
          <a:p>
            <a:pPr algn="just" eaLnBrk="1" hangingPunct="1">
              <a:spcBef>
                <a:spcPts val="0"/>
              </a:spcBef>
              <a:buFontTx/>
              <a:buNone/>
            </a:pPr>
            <a:endParaRPr lang="en-GB" altLang="en-US" sz="2000" dirty="0">
              <a:latin typeface="+mn-lt"/>
            </a:endParaRPr>
          </a:p>
          <a:p>
            <a:pPr algn="just" eaLnBrk="1" hangingPunct="1">
              <a:spcBef>
                <a:spcPts val="0"/>
              </a:spcBef>
            </a:pPr>
            <a:r>
              <a:rPr lang="en-US" altLang="en-US" sz="2000" dirty="0">
                <a:latin typeface="+mn-lt"/>
              </a:rPr>
              <a:t>It is based on the recognition that children learn best through </a:t>
            </a:r>
            <a:r>
              <a:rPr lang="en-US" altLang="en-US" sz="2000" dirty="0">
                <a:solidFill>
                  <a:schemeClr val="folHlink"/>
                </a:solidFill>
                <a:latin typeface="+mn-lt"/>
              </a:rPr>
              <a:t>play and active learning.</a:t>
            </a:r>
            <a:r>
              <a:rPr lang="en-US" altLang="en-US" sz="2000" dirty="0">
                <a:latin typeface="+mn-lt"/>
              </a:rPr>
              <a:t> </a:t>
            </a:r>
          </a:p>
          <a:p>
            <a:pPr algn="just" eaLnBrk="1" hangingPunct="1">
              <a:spcBef>
                <a:spcPts val="0"/>
              </a:spcBef>
            </a:pPr>
            <a:endParaRPr lang="en-US" altLang="en-US" sz="2000" dirty="0">
              <a:latin typeface="+mn-lt"/>
            </a:endParaRPr>
          </a:p>
          <a:p>
            <a:pPr algn="just" eaLnBrk="1" hangingPunct="1">
              <a:spcBef>
                <a:spcPts val="0"/>
              </a:spcBef>
              <a:buFontTx/>
              <a:buNone/>
            </a:pPr>
            <a:r>
              <a:rPr lang="en-GB" altLang="ja-JP" sz="2000" dirty="0">
                <a:latin typeface="+mn-lt"/>
                <a:ea typeface="ＭＳ Ｐゴシック" panose="020B0600070205080204" pitchFamily="34" charset="-128"/>
              </a:rPr>
              <a:t>This is a very important stage as it helps your child get ready for school as well as preparing them for their future learning and successes. From when your child is born up until the age of 5, their early years experience should be happy, active, exciting, fun and secure; and support their development, care and learning needs. </a:t>
            </a:r>
            <a:endParaRPr lang="en-US" altLang="en-US" sz="2000" dirty="0">
              <a:latin typeface="+mn-lt"/>
            </a:endParaRPr>
          </a:p>
          <a:p>
            <a:pPr algn="just" eaLnBrk="1" hangingPunct="1">
              <a:spcBef>
                <a:spcPts val="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a:p>
            <a:pPr algn="just" eaLnBrk="1" hangingPunct="1">
              <a:spcBef>
                <a:spcPct val="50000"/>
              </a:spcBef>
              <a:buFontTx/>
              <a:buNone/>
            </a:pPr>
            <a:endParaRPr lang="en-GB" altLang="en-US" sz="2000" dirty="0">
              <a:latin typeface="+mj-lt"/>
            </a:endParaRPr>
          </a:p>
        </p:txBody>
      </p:sp>
    </p:spTree>
    <p:extLst>
      <p:ext uri="{BB962C8B-B14F-4D97-AF65-F5344CB8AC3E}">
        <p14:creationId xmlns:p14="http://schemas.microsoft.com/office/powerpoint/2010/main" val="293429175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2045834"/>
            <a:ext cx="8100728" cy="3759430"/>
          </a:xfrm>
        </p:spPr>
        <p:txBody>
          <a:bodyPr anchor="t">
            <a:noAutofit/>
          </a:bodyPr>
          <a:lstStyle/>
          <a:p>
            <a:pPr>
              <a:buFont typeface="Courier New" panose="02070309020205020404" pitchFamily="49" charset="0"/>
              <a:buChar char="o"/>
            </a:pPr>
            <a:r>
              <a:rPr lang="en-GB" sz="2400" dirty="0"/>
              <a:t>Get a good sleep routine</a:t>
            </a:r>
          </a:p>
          <a:p>
            <a:pPr>
              <a:buFont typeface="Courier New" panose="02070309020205020404" pitchFamily="49" charset="0"/>
              <a:buChar char="o"/>
            </a:pPr>
            <a:endParaRPr lang="en-GB" sz="2400" dirty="0"/>
          </a:p>
          <a:p>
            <a:pPr>
              <a:buFont typeface="Courier New" panose="02070309020205020404" pitchFamily="49" charset="0"/>
              <a:buChar char="o"/>
            </a:pPr>
            <a:r>
              <a:rPr lang="en-GB" sz="2400" dirty="0"/>
              <a:t>If your child has a dummy or a bottle work on removing these</a:t>
            </a:r>
          </a:p>
          <a:p>
            <a:pPr>
              <a:buFont typeface="Courier New" panose="02070309020205020404" pitchFamily="49" charset="0"/>
              <a:buChar char="o"/>
            </a:pPr>
            <a:endParaRPr lang="en-GB" sz="2400" dirty="0"/>
          </a:p>
          <a:p>
            <a:pPr>
              <a:buFont typeface="Courier New" panose="02070309020205020404" pitchFamily="49" charset="0"/>
              <a:buChar char="o"/>
            </a:pPr>
            <a:r>
              <a:rPr lang="en-GB" sz="2400" dirty="0"/>
              <a:t>Toilet training your child </a:t>
            </a:r>
          </a:p>
          <a:p>
            <a:pPr marL="0" indent="0">
              <a:buNone/>
            </a:pPr>
            <a:endParaRPr lang="en-GB" sz="2400" dirty="0"/>
          </a:p>
          <a:p>
            <a:pPr>
              <a:buFont typeface="Courier New" panose="02070309020205020404" pitchFamily="49" charset="0"/>
              <a:buChar char="o"/>
            </a:pPr>
            <a:r>
              <a:rPr lang="en-GB" sz="2400" dirty="0"/>
              <a:t>Talk, talk and talk some more!</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B8A06483-2706-461F-B146-EC7955D8C903}"/>
              </a:ext>
            </a:extLst>
          </p:cNvPr>
          <p:cNvSpPr txBox="1"/>
          <p:nvPr/>
        </p:nvSpPr>
        <p:spPr>
          <a:xfrm>
            <a:off x="521634" y="752646"/>
            <a:ext cx="8100729" cy="707886"/>
          </a:xfrm>
          <a:prstGeom prst="rect">
            <a:avLst/>
          </a:prstGeom>
          <a:noFill/>
        </p:spPr>
        <p:txBody>
          <a:bodyPr wrap="square">
            <a:spAutoFit/>
          </a:bodyPr>
          <a:lstStyle/>
          <a:p>
            <a:pPr algn="just"/>
            <a:r>
              <a:rPr kumimoji="0" lang="en-GB" altLang="en-US" sz="4000" b="0" i="0" u="none" strike="noStrike" kern="1200" cap="none" spc="0" normalizeH="0" baseline="0" noProof="0" dirty="0">
                <a:ln>
                  <a:noFill/>
                </a:ln>
                <a:solidFill>
                  <a:srgbClr val="1414F8"/>
                </a:solidFill>
                <a:effectLst/>
                <a:uLnTx/>
                <a:uFillTx/>
                <a:latin typeface="Comic Sans MS"/>
                <a:ea typeface="+mj-ea"/>
                <a:cs typeface="Arial"/>
              </a:rPr>
              <a:t>Things to do before you start</a:t>
            </a:r>
            <a:endParaRPr lang="en-GB" sz="4000" dirty="0">
              <a:solidFill>
                <a:srgbClr val="1414F8"/>
              </a:solidFill>
            </a:endParaRPr>
          </a:p>
        </p:txBody>
      </p:sp>
    </p:spTree>
    <p:extLst>
      <p:ext uri="{BB962C8B-B14F-4D97-AF65-F5344CB8AC3E}">
        <p14:creationId xmlns:p14="http://schemas.microsoft.com/office/powerpoint/2010/main" val="149954848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632474"/>
            <a:ext cx="8100729" cy="4244798"/>
          </a:xfrm>
        </p:spPr>
        <p:txBody>
          <a:bodyPr anchor="t">
            <a:noAutofit/>
          </a:bodyPr>
          <a:lstStyle/>
          <a:p>
            <a:pPr marL="0" indent="0">
              <a:buNone/>
            </a:pPr>
            <a:endParaRPr lang="en-GB" sz="2400" dirty="0"/>
          </a:p>
          <a:p>
            <a:pPr marL="0" indent="0">
              <a:buNone/>
            </a:pPr>
            <a:r>
              <a:rPr lang="en-GB" sz="2400" dirty="0"/>
              <a:t>Before your child starts with us we will need you to have completed:</a:t>
            </a:r>
          </a:p>
          <a:p>
            <a:pPr marL="0" indent="0">
              <a:buNone/>
            </a:pPr>
            <a:endParaRPr lang="en-GB" sz="2400" dirty="0"/>
          </a:p>
          <a:p>
            <a:pPr>
              <a:buFont typeface="Courier New" panose="02070309020205020404" pitchFamily="49" charset="0"/>
              <a:buChar char="o"/>
            </a:pPr>
            <a:r>
              <a:rPr lang="en-GB" sz="2400" dirty="0"/>
              <a:t>Digital permission form</a:t>
            </a:r>
          </a:p>
          <a:p>
            <a:pPr>
              <a:buFont typeface="Courier New" panose="02070309020205020404" pitchFamily="49" charset="0"/>
              <a:buChar char="o"/>
            </a:pPr>
            <a:r>
              <a:rPr lang="en-GB" sz="2400" dirty="0"/>
              <a:t>Free school meal form</a:t>
            </a:r>
          </a:p>
          <a:p>
            <a:pPr>
              <a:buFont typeface="Courier New" panose="02070309020205020404" pitchFamily="49" charset="0"/>
              <a:buChar char="o"/>
            </a:pPr>
            <a:r>
              <a:rPr lang="en-GB" sz="2400" dirty="0"/>
              <a:t>Online free school meal check</a:t>
            </a:r>
          </a:p>
          <a:p>
            <a:pPr>
              <a:buFont typeface="Courier New" panose="02070309020205020404" pitchFamily="49" charset="0"/>
              <a:buChar char="o"/>
            </a:pPr>
            <a:r>
              <a:rPr lang="en-GB" sz="2400" dirty="0"/>
              <a:t>Online 30 hours funding check</a:t>
            </a:r>
          </a:p>
          <a:p>
            <a:pPr>
              <a:buFont typeface="Courier New" panose="02070309020205020404" pitchFamily="49" charset="0"/>
              <a:buChar char="o"/>
            </a:pPr>
            <a:r>
              <a:rPr lang="en-GB" sz="2400" dirty="0"/>
              <a:t>School uniform order  WEBSITE School trends</a:t>
            </a:r>
          </a:p>
          <a:p>
            <a:pPr>
              <a:buFont typeface="Courier New" panose="02070309020205020404" pitchFamily="49" charset="0"/>
              <a:buChar char="o"/>
            </a:pPr>
            <a:r>
              <a:rPr lang="en-GB" sz="2400" dirty="0"/>
              <a:t>Confirm your afternoon sessions if applicable </a:t>
            </a:r>
          </a:p>
          <a:p>
            <a:pPr>
              <a:buFont typeface="Courier New" panose="02070309020205020404" pitchFamily="49" charset="0"/>
              <a:buChar char="o"/>
            </a:pPr>
            <a:endParaRPr lang="en-GB" sz="2400" dirty="0"/>
          </a:p>
          <a:p>
            <a:pPr>
              <a:buFont typeface="Courier New" panose="02070309020205020404" pitchFamily="49" charset="0"/>
              <a:buChar char="o"/>
            </a:pPr>
            <a:endParaRPr lang="en-GB" sz="2400" dirty="0"/>
          </a:p>
          <a:p>
            <a:pPr marL="0" indent="0">
              <a:buNone/>
            </a:pPr>
            <a:r>
              <a:rPr lang="en-GB" sz="2000" dirty="0"/>
              <a:t> </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41349D38-32FF-447C-B3C9-CA013F38EC9D}"/>
              </a:ext>
            </a:extLst>
          </p:cNvPr>
          <p:cNvSpPr txBox="1"/>
          <p:nvPr/>
        </p:nvSpPr>
        <p:spPr>
          <a:xfrm>
            <a:off x="3347864" y="706480"/>
            <a:ext cx="4572000" cy="707886"/>
          </a:xfrm>
          <a:prstGeom prst="rect">
            <a:avLst/>
          </a:prstGeom>
          <a:noFill/>
        </p:spPr>
        <p:txBody>
          <a:bodyPr wrap="square">
            <a:spAutoFit/>
          </a:bodyPr>
          <a:lstStyle/>
          <a:p>
            <a:r>
              <a:rPr kumimoji="0" lang="en-US" altLang="en-US" sz="4000" b="0" i="0" u="none" strike="noStrike" kern="1200" cap="none" spc="0" normalizeH="0" baseline="0" noProof="0" dirty="0">
                <a:ln>
                  <a:noFill/>
                </a:ln>
                <a:solidFill>
                  <a:srgbClr val="1414F8"/>
                </a:solidFill>
                <a:effectLst/>
                <a:uLnTx/>
                <a:uFillTx/>
                <a:latin typeface="Comic Sans MS"/>
                <a:ea typeface="+mj-ea"/>
                <a:cs typeface="Arial"/>
              </a:rPr>
              <a:t>Forms…</a:t>
            </a:r>
            <a:endParaRPr lang="en-GB" sz="4000" dirty="0">
              <a:solidFill>
                <a:srgbClr val="1414F8"/>
              </a:solidFill>
            </a:endParaRPr>
          </a:p>
        </p:txBody>
      </p:sp>
    </p:spTree>
    <p:extLst>
      <p:ext uri="{BB962C8B-B14F-4D97-AF65-F5344CB8AC3E}">
        <p14:creationId xmlns:p14="http://schemas.microsoft.com/office/powerpoint/2010/main" val="264863574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1136649" y="2045834"/>
            <a:ext cx="7179767" cy="3759430"/>
          </a:xfrm>
        </p:spPr>
        <p:txBody>
          <a:bodyPr anchor="t">
            <a:noAutofit/>
          </a:bodyPr>
          <a:lstStyle/>
          <a:p>
            <a:pPr marL="0" indent="0">
              <a:buNone/>
            </a:pPr>
            <a:r>
              <a:rPr lang="en-GB" sz="2000" dirty="0"/>
              <a:t> </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51752259-9CDF-4CF4-A8E6-722F0F016FB4}"/>
              </a:ext>
            </a:extLst>
          </p:cNvPr>
          <p:cNvSpPr txBox="1"/>
          <p:nvPr/>
        </p:nvSpPr>
        <p:spPr>
          <a:xfrm>
            <a:off x="505404" y="962972"/>
            <a:ext cx="8100729" cy="5164491"/>
          </a:xfrm>
          <a:prstGeom prst="rect">
            <a:avLst/>
          </a:prstGeom>
          <a:noFill/>
        </p:spPr>
        <p:txBody>
          <a:bodyPr wrap="square">
            <a:spAutoFit/>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GB" altLang="en-US" sz="4000" b="1" i="0" u="none" strike="noStrike" kern="1200" cap="none" spc="0" normalizeH="0" baseline="0" noProof="0" dirty="0">
                <a:ln>
                  <a:noFill/>
                </a:ln>
                <a:solidFill>
                  <a:srgbClr val="1414F8"/>
                </a:solidFill>
                <a:effectLst/>
                <a:uLnTx/>
                <a:uFillTx/>
                <a:latin typeface="Comic Sans MS"/>
                <a:ea typeface="+mn-ea"/>
                <a:cs typeface="Arial"/>
              </a:rPr>
              <a:t>Please remember…</a:t>
            </a:r>
          </a:p>
          <a:p>
            <a:pPr marL="342900" marR="0" lvl="0" indent="-342900" algn="ctr" defTabSz="914400" rtl="0" eaLnBrk="0" fontAlgn="base" latinLnBrk="0" hangingPunct="0">
              <a:lnSpc>
                <a:spcPct val="100000"/>
              </a:lnSpc>
              <a:spcBef>
                <a:spcPts val="0"/>
              </a:spcBef>
              <a:spcAft>
                <a:spcPct val="0"/>
              </a:spcAft>
              <a:buClrTx/>
              <a:buSzTx/>
              <a:buFontTx/>
              <a:buNone/>
              <a:tabLst/>
              <a:defRPr/>
            </a:pPr>
            <a:endParaRPr kumimoji="0" lang="en-GB" altLang="en-US" sz="4000" b="1" i="0" u="none" strike="noStrike" kern="1200" cap="none" spc="0" normalizeH="0" baseline="0" noProof="0" dirty="0">
              <a:ln>
                <a:noFill/>
              </a:ln>
              <a:solidFill>
                <a:srgbClr val="1414F8"/>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A place in Nursery does not automatically mean a place </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in Reception.</a:t>
            </a: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You need to apply by </a:t>
            </a:r>
            <a:r>
              <a:rPr kumimoji="0" lang="en-GB" altLang="en-US" sz="2400" b="1" i="0" u="sng" strike="noStrike" kern="1200" cap="none" spc="0" normalizeH="0" baseline="0" noProof="0" dirty="0">
                <a:ln>
                  <a:noFill/>
                </a:ln>
                <a:solidFill>
                  <a:srgbClr val="000000"/>
                </a:solidFill>
                <a:effectLst/>
                <a:uLnTx/>
                <a:uFillTx/>
                <a:latin typeface="Comic Sans MS"/>
                <a:ea typeface="+mn-ea"/>
                <a:cs typeface="Arial"/>
              </a:rPr>
              <a:t>15th</a:t>
            </a:r>
            <a:r>
              <a:rPr lang="en-GB" altLang="en-US" sz="2400" b="1" u="sng" dirty="0">
                <a:solidFill>
                  <a:srgbClr val="000000"/>
                </a:solidFill>
                <a:latin typeface="Comic Sans MS"/>
                <a:cs typeface="Arial"/>
              </a:rPr>
              <a:t> </a:t>
            </a:r>
            <a:r>
              <a:rPr kumimoji="0" lang="en-GB" altLang="en-US" sz="2400" b="1" i="0" u="sng" strike="noStrike" kern="1200" cap="none" spc="0" normalizeH="0" baseline="0" noProof="0" dirty="0">
                <a:ln>
                  <a:noFill/>
                </a:ln>
                <a:solidFill>
                  <a:srgbClr val="000000"/>
                </a:solidFill>
                <a:effectLst/>
                <a:uLnTx/>
                <a:uFillTx/>
                <a:latin typeface="Comic Sans MS"/>
                <a:ea typeface="+mn-ea"/>
                <a:cs typeface="Arial"/>
              </a:rPr>
              <a:t>January 2026</a:t>
            </a: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endParaRPr lang="en-GB" altLang="en-US" sz="2400" dirty="0">
              <a:solidFill>
                <a:srgbClr val="000000"/>
              </a:solidFill>
              <a:latin typeface="Comic Sans MS"/>
              <a:cs typeface="Arial"/>
            </a:endParaRPr>
          </a:p>
          <a:p>
            <a:pPr marL="342900" marR="0" lvl="0" indent="-342900" algn="just"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1200" cap="none" spc="0" normalizeH="0" baseline="0" noProof="0" dirty="0">
                <a:ln>
                  <a:noFill/>
                </a:ln>
                <a:solidFill>
                  <a:srgbClr val="000000"/>
                </a:solidFill>
                <a:effectLst/>
                <a:uLnTx/>
                <a:uFillTx/>
                <a:latin typeface="Comic Sans MS"/>
                <a:ea typeface="+mn-ea"/>
                <a:cs typeface="Arial"/>
              </a:rPr>
              <a:t>Apply through Manchester City Council</a:t>
            </a: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1200" cap="none" spc="0" normalizeH="0" baseline="0" noProof="0" dirty="0">
              <a:ln>
                <a:noFill/>
              </a:ln>
              <a:solidFill>
                <a:srgbClr val="000000"/>
              </a:solidFill>
              <a:effectLst/>
              <a:uLnTx/>
              <a:uFillTx/>
              <a:latin typeface="Comic Sans MS"/>
              <a:ea typeface="+mn-ea"/>
              <a:cs typeface="Arial"/>
            </a:endParaRPr>
          </a:p>
          <a:p>
            <a:pPr marL="342900" marR="0" lvl="0" indent="-342900" algn="ctr" defTabSz="914400" rtl="0" eaLnBrk="0" fontAlgn="base" latinLnBrk="0" hangingPunct="0">
              <a:lnSpc>
                <a:spcPct val="100000"/>
              </a:lnSpc>
              <a:spcBef>
                <a:spcPct val="20000"/>
              </a:spcBef>
              <a:spcAft>
                <a:spcPct val="0"/>
              </a:spcAft>
              <a:buClrTx/>
              <a:buSzTx/>
              <a:buFontTx/>
              <a:buNone/>
              <a:tabLst/>
              <a:defRPr/>
            </a:pPr>
            <a:endParaRPr kumimoji="0" lang="en-GB" altLang="en-US" sz="4000" b="1" i="0" u="none" strike="noStrike" kern="1200" cap="none" spc="0" normalizeH="0" baseline="0" noProof="0" dirty="0">
              <a:ln>
                <a:noFill/>
              </a:ln>
              <a:solidFill>
                <a:srgbClr val="1707E3"/>
              </a:solidFill>
              <a:effectLst/>
              <a:uLnTx/>
              <a:uFillTx/>
              <a:latin typeface="Comic Sans MS"/>
              <a:ea typeface="+mn-ea"/>
              <a:cs typeface="Arial"/>
            </a:endParaRPr>
          </a:p>
        </p:txBody>
      </p:sp>
    </p:spTree>
    <p:extLst>
      <p:ext uri="{BB962C8B-B14F-4D97-AF65-F5344CB8AC3E}">
        <p14:creationId xmlns:p14="http://schemas.microsoft.com/office/powerpoint/2010/main" val="396905691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Mount Carmel EYFS">
            <a:hlinkClick r:id="" action="ppaction://media"/>
            <a:extLst>
              <a:ext uri="{FF2B5EF4-FFF2-40B4-BE49-F238E27FC236}">
                <a16:creationId xmlns:a16="http://schemas.microsoft.com/office/drawing/2014/main" id="{F4859A56-423D-4479-B373-E71E4D6BDB5C}"/>
              </a:ext>
            </a:extLst>
          </p:cNvPr>
          <p:cNvPicPr>
            <a:picLocks noRot="1" noChangeAspect="1"/>
          </p:cNvPicPr>
          <p:nvPr>
            <a:videoFile r:link="rId1"/>
          </p:nvPr>
        </p:nvPicPr>
        <p:blipFill>
          <a:blip r:embed="rId3"/>
          <a:stretch>
            <a:fillRect/>
          </a:stretch>
        </p:blipFill>
        <p:spPr>
          <a:xfrm>
            <a:off x="1187624" y="1119519"/>
            <a:ext cx="6509085" cy="3677633"/>
          </a:xfrm>
          <a:prstGeom prst="rect">
            <a:avLst/>
          </a:prstGeom>
        </p:spPr>
      </p:pic>
      <p:sp>
        <p:nvSpPr>
          <p:cNvPr id="5" name="TextBox 4">
            <a:extLst>
              <a:ext uri="{FF2B5EF4-FFF2-40B4-BE49-F238E27FC236}">
                <a16:creationId xmlns:a16="http://schemas.microsoft.com/office/drawing/2014/main" id="{45E81373-9EE7-4ED9-BFDF-773127168496}"/>
              </a:ext>
            </a:extLst>
          </p:cNvPr>
          <p:cNvSpPr txBox="1"/>
          <p:nvPr/>
        </p:nvSpPr>
        <p:spPr>
          <a:xfrm>
            <a:off x="1331639" y="260648"/>
            <a:ext cx="6365069" cy="369332"/>
          </a:xfrm>
          <a:prstGeom prst="rect">
            <a:avLst/>
          </a:prstGeom>
          <a:noFill/>
        </p:spPr>
        <p:txBody>
          <a:bodyPr wrap="square">
            <a:spAutoFit/>
          </a:bodyPr>
          <a:lstStyle/>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0" lang="en-GB" altLang="en-US" sz="1800" b="1" i="0" u="none" strike="noStrike" kern="1200" cap="none" spc="0" normalizeH="0" baseline="0" noProof="0" dirty="0">
                <a:ln>
                  <a:noFill/>
                </a:ln>
                <a:solidFill>
                  <a:srgbClr val="1707E3"/>
                </a:solidFill>
                <a:effectLst/>
                <a:uLnTx/>
                <a:uFillTx/>
                <a:latin typeface="Comic Sans MS"/>
                <a:ea typeface="+mn-ea"/>
                <a:cs typeface="Arial"/>
              </a:rPr>
              <a:t>Welcome to Mount Carmel!</a:t>
            </a:r>
          </a:p>
        </p:txBody>
      </p:sp>
    </p:spTree>
    <p:extLst>
      <p:ext uri="{BB962C8B-B14F-4D97-AF65-F5344CB8AC3E}">
        <p14:creationId xmlns:p14="http://schemas.microsoft.com/office/powerpoint/2010/main" val="198239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260526"/>
            <a:ext cx="7200800" cy="2547764"/>
          </a:xfrm>
        </p:spPr>
        <p:txBody>
          <a:bodyPr vert="horz" lIns="91440" tIns="45720" rIns="91440" bIns="45720" rtlCol="0" anchor="b">
            <a:normAutofit fontScale="90000"/>
          </a:bodyPr>
          <a:lstStyle/>
          <a:p>
            <a:pPr eaLnBrk="1" hangingPunct="1">
              <a:lnSpc>
                <a:spcPct val="90000"/>
              </a:lnSpc>
              <a:defRPr/>
            </a:pPr>
            <a:br>
              <a:rPr lang="en-US" altLang="en-US" b="1" kern="1200" dirty="0">
                <a:solidFill>
                  <a:srgbClr val="1707E3"/>
                </a:solidFill>
                <a:latin typeface="+mj-lt"/>
                <a:ea typeface="+mj-ea"/>
                <a:cs typeface="+mj-cs"/>
              </a:rPr>
            </a:br>
            <a:br>
              <a:rPr lang="en-US" altLang="en-US" b="1" dirty="0">
                <a:solidFill>
                  <a:srgbClr val="1707E3"/>
                </a:solidFill>
              </a:rPr>
            </a:br>
            <a:r>
              <a:rPr lang="en-US" altLang="en-US" b="1" kern="1200" dirty="0">
                <a:solidFill>
                  <a:srgbClr val="1707E3"/>
                </a:solidFill>
                <a:latin typeface="+mj-lt"/>
                <a:ea typeface="+mj-ea"/>
                <a:cs typeface="+mj-cs"/>
              </a:rPr>
              <a:t>Characteristics of Learning </a:t>
            </a:r>
            <a:b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br>
            <a:b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br>
            <a:br>
              <a:rPr lang="en-US" altLang="en-US" sz="2800" b="1" dirty="0">
                <a:solidFill>
                  <a:schemeClr val="tx2"/>
                </a:solidFill>
                <a:effectLst>
                  <a:outerShdw blurRad="38100" dist="38100" dir="2700000" algn="tl">
                    <a:srgbClr val="C0C0C0"/>
                  </a:outerShdw>
                </a:effectLst>
              </a:rPr>
            </a:br>
            <a:r>
              <a:rPr lang="en-US" altLang="en-US" sz="2800" dirty="0">
                <a:solidFill>
                  <a:schemeClr val="tx2"/>
                </a:solidFill>
              </a:rPr>
              <a:t>Playing and Exploring – engagement </a:t>
            </a:r>
            <a:br>
              <a:rPr lang="en-US" altLang="en-US" sz="2800" dirty="0">
                <a:solidFill>
                  <a:schemeClr val="tx2"/>
                </a:solidFill>
              </a:rPr>
            </a:br>
            <a:br>
              <a:rPr lang="en-US" altLang="en-US" sz="2800" dirty="0">
                <a:solidFill>
                  <a:schemeClr val="tx2"/>
                </a:solidFill>
              </a:rPr>
            </a:br>
            <a:r>
              <a:rPr lang="en-US" altLang="en-US" sz="2800" dirty="0">
                <a:solidFill>
                  <a:schemeClr val="tx2"/>
                </a:solidFill>
              </a:rPr>
              <a:t>Active Learning – motivation </a:t>
            </a:r>
            <a:br>
              <a:rPr lang="en-US" altLang="en-US" sz="2800" dirty="0">
                <a:solidFill>
                  <a:schemeClr val="tx2"/>
                </a:solidFill>
              </a:rPr>
            </a:br>
            <a:br>
              <a:rPr lang="en-US" altLang="en-US" sz="2800" dirty="0">
                <a:solidFill>
                  <a:schemeClr val="tx2"/>
                </a:solidFill>
              </a:rPr>
            </a:br>
            <a:r>
              <a:rPr lang="en-US" altLang="en-US" sz="2800" dirty="0">
                <a:solidFill>
                  <a:schemeClr val="tx2"/>
                </a:solidFill>
              </a:rPr>
              <a:t>Creating and Thinking Critically - thinking</a:t>
            </a: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3" name="Picture 2">
            <a:extLst>
              <a:ext uri="{FF2B5EF4-FFF2-40B4-BE49-F238E27FC236}">
                <a16:creationId xmlns:a16="http://schemas.microsoft.com/office/drawing/2014/main" id="{6ACE1C71-406A-41F8-AB4D-892373A442A0}"/>
              </a:ext>
            </a:extLst>
          </p:cNvPr>
          <p:cNvPicPr>
            <a:picLocks noChangeAspect="1"/>
          </p:cNvPicPr>
          <p:nvPr/>
        </p:nvPicPr>
        <p:blipFill>
          <a:blip r:embed="rId4"/>
          <a:stretch>
            <a:fillRect/>
          </a:stretch>
        </p:blipFill>
        <p:spPr>
          <a:xfrm>
            <a:off x="497607" y="4063293"/>
            <a:ext cx="7962825" cy="2019475"/>
          </a:xfrm>
          <a:prstGeom prst="rect">
            <a:avLst/>
          </a:prstGeom>
        </p:spPr>
      </p:pic>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5">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09450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553998"/>
          </a:xfrm>
          <a:prstGeom prst="rect">
            <a:avLst/>
          </a:prstGeom>
          <a:noFill/>
        </p:spPr>
        <p:txBody>
          <a:bodyPr wrap="square">
            <a:spAutoFit/>
          </a:bodyPr>
          <a:lstStyle/>
          <a:p>
            <a:pPr algn="ctr"/>
            <a:r>
              <a:rPr lang="en-GB" sz="3000" dirty="0">
                <a:solidFill>
                  <a:srgbClr val="1414F8"/>
                </a:solidFill>
                <a:latin typeface="+mj-lt"/>
              </a:rPr>
              <a:t>Early Years Foundation Stage (EYFS)</a:t>
            </a:r>
            <a:endParaRPr lang="en-GB" sz="3000" dirty="0"/>
          </a:p>
        </p:txBody>
      </p:sp>
      <p:sp>
        <p:nvSpPr>
          <p:cNvPr id="16" name="TextBox 15">
            <a:extLst>
              <a:ext uri="{FF2B5EF4-FFF2-40B4-BE49-F238E27FC236}">
                <a16:creationId xmlns:a16="http://schemas.microsoft.com/office/drawing/2014/main" id="{4C945E77-88BC-4B18-8437-652F057DF340}"/>
              </a:ext>
            </a:extLst>
          </p:cNvPr>
          <p:cNvSpPr txBox="1"/>
          <p:nvPr/>
        </p:nvSpPr>
        <p:spPr>
          <a:xfrm>
            <a:off x="695375" y="1688557"/>
            <a:ext cx="7934275" cy="4496616"/>
          </a:xfrm>
          <a:prstGeom prst="rect">
            <a:avLst/>
          </a:prstGeom>
          <a:noFill/>
        </p:spPr>
        <p:txBody>
          <a:bodyPr wrap="square">
            <a:spAutoFit/>
          </a:bodyPr>
          <a:lstStyle/>
          <a:p>
            <a:pPr algn="ctr"/>
            <a:r>
              <a:rPr lang="en-GB" sz="2200" u="sng" dirty="0">
                <a:solidFill>
                  <a:srgbClr val="FF0000"/>
                </a:solidFill>
                <a:latin typeface="+mn-lt"/>
              </a:rPr>
              <a:t>Prime Areas:</a:t>
            </a:r>
          </a:p>
          <a:p>
            <a:pPr algn="ctr"/>
            <a:r>
              <a:rPr lang="en-GB" sz="2200" dirty="0">
                <a:solidFill>
                  <a:srgbClr val="FF0000"/>
                </a:solidFill>
                <a:latin typeface="+mn-lt"/>
              </a:rPr>
              <a:t>Personal, Social and Emotional Development</a:t>
            </a:r>
          </a:p>
          <a:p>
            <a:pPr algn="ctr" eaLnBrk="1" hangingPunct="1">
              <a:lnSpc>
                <a:spcPct val="90000"/>
              </a:lnSpc>
              <a:spcAft>
                <a:spcPts val="600"/>
              </a:spcAft>
            </a:pPr>
            <a:r>
              <a:rPr lang="en-US" sz="2200" dirty="0">
                <a:latin typeface="Comic Sans MS" panose="030F0702030302020204" pitchFamily="66" charset="0"/>
                <a:cs typeface="+mn-cs"/>
              </a:rPr>
              <a:t>-Self regulation</a:t>
            </a:r>
          </a:p>
          <a:p>
            <a:pPr algn="ctr" eaLnBrk="1" hangingPunct="1">
              <a:lnSpc>
                <a:spcPct val="90000"/>
              </a:lnSpc>
              <a:spcAft>
                <a:spcPts val="600"/>
              </a:spcAft>
            </a:pPr>
            <a:r>
              <a:rPr lang="en-US" sz="2200" dirty="0">
                <a:latin typeface="Comic Sans MS" panose="030F0702030302020204" pitchFamily="66" charset="0"/>
                <a:cs typeface="+mn-cs"/>
              </a:rPr>
              <a:t>-Building relationships</a:t>
            </a:r>
          </a:p>
          <a:p>
            <a:pPr algn="ctr" eaLnBrk="1" hangingPunct="1">
              <a:lnSpc>
                <a:spcPct val="90000"/>
              </a:lnSpc>
              <a:spcAft>
                <a:spcPts val="600"/>
              </a:spcAft>
            </a:pPr>
            <a:r>
              <a:rPr lang="en-US" sz="2200" dirty="0">
                <a:latin typeface="Comic Sans MS" panose="030F0702030302020204" pitchFamily="66" charset="0"/>
                <a:cs typeface="+mn-cs"/>
              </a:rPr>
              <a:t>-Managing self</a:t>
            </a:r>
            <a:r>
              <a:rPr lang="en-GB" sz="2200" dirty="0">
                <a:solidFill>
                  <a:srgbClr val="FF0000"/>
                </a:solidFill>
                <a:latin typeface="+mn-lt"/>
              </a:rPr>
              <a:t> </a:t>
            </a:r>
            <a:br>
              <a:rPr lang="en-GB" sz="2200" dirty="0">
                <a:solidFill>
                  <a:srgbClr val="FF0000"/>
                </a:solidFill>
                <a:latin typeface="+mn-lt"/>
              </a:rPr>
            </a:br>
            <a:r>
              <a:rPr lang="en-GB" sz="2200" dirty="0">
                <a:solidFill>
                  <a:srgbClr val="FF0000"/>
                </a:solidFill>
                <a:latin typeface="+mn-lt"/>
              </a:rPr>
              <a:t>Communication and Language</a:t>
            </a:r>
          </a:p>
          <a:p>
            <a:pPr algn="ctr" eaLnBrk="1" hangingPunct="1">
              <a:lnSpc>
                <a:spcPct val="90000"/>
              </a:lnSpc>
              <a:spcAft>
                <a:spcPts val="600"/>
              </a:spcAft>
            </a:pPr>
            <a:r>
              <a:rPr lang="en-US" sz="2200" dirty="0">
                <a:latin typeface="Comic Sans MS" panose="030F0702030302020204" pitchFamily="66" charset="0"/>
                <a:cs typeface="+mn-cs"/>
              </a:rPr>
              <a:t>-Listening, Attention and Understanding</a:t>
            </a:r>
          </a:p>
          <a:p>
            <a:pPr algn="ctr" eaLnBrk="1" hangingPunct="1">
              <a:lnSpc>
                <a:spcPct val="90000"/>
              </a:lnSpc>
              <a:spcAft>
                <a:spcPts val="600"/>
              </a:spcAft>
            </a:pPr>
            <a:r>
              <a:rPr lang="en-US" sz="2200" dirty="0">
                <a:latin typeface="Comic Sans MS" panose="030F0702030302020204" pitchFamily="66" charset="0"/>
                <a:cs typeface="+mn-cs"/>
              </a:rPr>
              <a:t>-Speaking</a:t>
            </a:r>
          </a:p>
          <a:p>
            <a:pPr algn="ctr" eaLnBrk="1" hangingPunct="1">
              <a:lnSpc>
                <a:spcPct val="90000"/>
              </a:lnSpc>
              <a:spcAft>
                <a:spcPts val="600"/>
              </a:spcAft>
            </a:pPr>
            <a:r>
              <a:rPr lang="en-GB" sz="2200" dirty="0">
                <a:solidFill>
                  <a:srgbClr val="FF0000"/>
                </a:solidFill>
                <a:latin typeface="+mn-lt"/>
              </a:rPr>
              <a:t>Physical Development </a:t>
            </a:r>
          </a:p>
          <a:p>
            <a:pPr algn="ctr" eaLnBrk="1" hangingPunct="1">
              <a:lnSpc>
                <a:spcPct val="90000"/>
              </a:lnSpc>
              <a:spcAft>
                <a:spcPts val="600"/>
              </a:spcAft>
            </a:pPr>
            <a:r>
              <a:rPr lang="en-US" sz="2200" dirty="0">
                <a:latin typeface="Comic Sans MS" panose="030F0702030302020204" pitchFamily="66" charset="0"/>
                <a:cs typeface="+mn-cs"/>
              </a:rPr>
              <a:t>-Fine motor</a:t>
            </a:r>
          </a:p>
          <a:p>
            <a:pPr algn="ctr" eaLnBrk="1" hangingPunct="1">
              <a:lnSpc>
                <a:spcPct val="90000"/>
              </a:lnSpc>
              <a:spcAft>
                <a:spcPts val="600"/>
              </a:spcAft>
            </a:pPr>
            <a:r>
              <a:rPr lang="en-US" sz="2200" dirty="0">
                <a:latin typeface="Comic Sans MS" panose="030F0702030302020204" pitchFamily="66" charset="0"/>
                <a:cs typeface="+mn-cs"/>
              </a:rPr>
              <a:t>-Gross motor </a:t>
            </a:r>
          </a:p>
          <a:p>
            <a:pPr algn="ctr"/>
            <a:endParaRPr lang="en-GB" sz="2400" dirty="0">
              <a:solidFill>
                <a:srgbClr val="FF0000"/>
              </a:solidFill>
              <a:latin typeface="+mn-lt"/>
            </a:endParaRPr>
          </a:p>
        </p:txBody>
      </p:sp>
    </p:spTree>
    <p:extLst>
      <p:ext uri="{BB962C8B-B14F-4D97-AF65-F5344CB8AC3E}">
        <p14:creationId xmlns:p14="http://schemas.microsoft.com/office/powerpoint/2010/main" val="169729551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830997"/>
          </a:xfrm>
          <a:prstGeom prst="rect">
            <a:avLst/>
          </a:prstGeom>
          <a:noFill/>
        </p:spPr>
        <p:txBody>
          <a:bodyPr wrap="square">
            <a:spAutoFit/>
          </a:bodyPr>
          <a:lstStyle/>
          <a:p>
            <a:pPr algn="ctr"/>
            <a:r>
              <a:rPr lang="en-GB" sz="3000" dirty="0">
                <a:solidFill>
                  <a:srgbClr val="1414F8"/>
                </a:solidFill>
                <a:latin typeface="+mj-lt"/>
              </a:rPr>
              <a:t>Early Years Foundation Stage (EYFS)</a:t>
            </a:r>
            <a:br>
              <a:rPr lang="en-GB" dirty="0"/>
            </a:br>
            <a:endParaRPr lang="en-GB" dirty="0"/>
          </a:p>
        </p:txBody>
      </p:sp>
      <p:sp>
        <p:nvSpPr>
          <p:cNvPr id="16" name="TextBox 15">
            <a:extLst>
              <a:ext uri="{FF2B5EF4-FFF2-40B4-BE49-F238E27FC236}">
                <a16:creationId xmlns:a16="http://schemas.microsoft.com/office/drawing/2014/main" id="{4C945E77-88BC-4B18-8437-652F057DF340}"/>
              </a:ext>
            </a:extLst>
          </p:cNvPr>
          <p:cNvSpPr txBox="1"/>
          <p:nvPr/>
        </p:nvSpPr>
        <p:spPr>
          <a:xfrm>
            <a:off x="695375" y="1438892"/>
            <a:ext cx="7934275" cy="5124480"/>
          </a:xfrm>
          <a:prstGeom prst="rect">
            <a:avLst/>
          </a:prstGeom>
          <a:noFill/>
        </p:spPr>
        <p:txBody>
          <a:bodyPr wrap="square">
            <a:spAutoFit/>
          </a:bodyPr>
          <a:lstStyle/>
          <a:p>
            <a:pPr algn="ctr"/>
            <a:r>
              <a:rPr lang="en-GB" sz="2000" u="sng" dirty="0">
                <a:solidFill>
                  <a:srgbClr val="FF0000"/>
                </a:solidFill>
                <a:latin typeface="+mj-lt"/>
              </a:rPr>
              <a:t>Specific Areas:</a:t>
            </a:r>
            <a:br>
              <a:rPr lang="en-GB" sz="2000" dirty="0">
                <a:solidFill>
                  <a:srgbClr val="FF0000"/>
                </a:solidFill>
                <a:latin typeface="+mj-lt"/>
              </a:rPr>
            </a:br>
            <a:r>
              <a:rPr lang="en-GB" sz="2000" dirty="0">
                <a:solidFill>
                  <a:srgbClr val="FF0000"/>
                </a:solidFill>
                <a:latin typeface="+mj-lt"/>
              </a:rPr>
              <a:t>Literacy </a:t>
            </a:r>
          </a:p>
          <a:p>
            <a:pPr algn="ctr" eaLnBrk="1" hangingPunct="1">
              <a:lnSpc>
                <a:spcPct val="90000"/>
              </a:lnSpc>
              <a:spcAft>
                <a:spcPts val="600"/>
              </a:spcAft>
            </a:pPr>
            <a:r>
              <a:rPr lang="en-GB" sz="2000" dirty="0">
                <a:solidFill>
                  <a:srgbClr val="FF0000"/>
                </a:solidFill>
                <a:latin typeface="+mj-lt"/>
              </a:rPr>
              <a:t> </a:t>
            </a:r>
            <a:r>
              <a:rPr lang="en-US" sz="2000" dirty="0">
                <a:latin typeface="+mj-lt"/>
                <a:cs typeface="+mn-cs"/>
              </a:rPr>
              <a:t>-Word reading</a:t>
            </a:r>
          </a:p>
          <a:p>
            <a:pPr algn="ctr" eaLnBrk="1" hangingPunct="1">
              <a:lnSpc>
                <a:spcPct val="90000"/>
              </a:lnSpc>
              <a:spcAft>
                <a:spcPts val="600"/>
              </a:spcAft>
            </a:pPr>
            <a:r>
              <a:rPr lang="en-US" sz="2000" dirty="0">
                <a:latin typeface="+mj-lt"/>
                <a:cs typeface="+mn-cs"/>
              </a:rPr>
              <a:t>-Writing</a:t>
            </a:r>
            <a:br>
              <a:rPr lang="en-GB" sz="2000" dirty="0">
                <a:solidFill>
                  <a:srgbClr val="FF0000"/>
                </a:solidFill>
                <a:latin typeface="+mj-lt"/>
              </a:rPr>
            </a:br>
            <a:r>
              <a:rPr lang="en-GB" sz="2000" dirty="0">
                <a:solidFill>
                  <a:srgbClr val="FF0000"/>
                </a:solidFill>
                <a:latin typeface="+mj-lt"/>
              </a:rPr>
              <a:t>Mathematics </a:t>
            </a:r>
          </a:p>
          <a:p>
            <a:pPr algn="ctr" eaLnBrk="1" hangingPunct="1">
              <a:lnSpc>
                <a:spcPct val="90000"/>
              </a:lnSpc>
              <a:spcAft>
                <a:spcPts val="600"/>
              </a:spcAft>
            </a:pPr>
            <a:r>
              <a:rPr lang="en-US" sz="2000" dirty="0">
                <a:latin typeface="+mj-lt"/>
                <a:cs typeface="+mn-cs"/>
              </a:rPr>
              <a:t>-Number</a:t>
            </a:r>
          </a:p>
          <a:p>
            <a:pPr algn="ctr" eaLnBrk="1" hangingPunct="1">
              <a:lnSpc>
                <a:spcPct val="90000"/>
              </a:lnSpc>
              <a:spcAft>
                <a:spcPts val="600"/>
              </a:spcAft>
            </a:pPr>
            <a:r>
              <a:rPr lang="en-GB" sz="2000" dirty="0">
                <a:latin typeface="+mj-lt"/>
                <a:cs typeface="+mn-cs"/>
              </a:rPr>
              <a:t>-Numerical pattern</a:t>
            </a:r>
            <a:br>
              <a:rPr lang="en-GB" sz="2000" dirty="0">
                <a:solidFill>
                  <a:srgbClr val="FF0000"/>
                </a:solidFill>
                <a:latin typeface="+mj-lt"/>
              </a:rPr>
            </a:br>
            <a:r>
              <a:rPr lang="en-GB" sz="2000" dirty="0">
                <a:solidFill>
                  <a:srgbClr val="FF0000"/>
                </a:solidFill>
                <a:latin typeface="+mj-lt"/>
              </a:rPr>
              <a:t>Understanding the World</a:t>
            </a:r>
          </a:p>
          <a:p>
            <a:pPr algn="ctr" eaLnBrk="1" hangingPunct="1">
              <a:lnSpc>
                <a:spcPct val="90000"/>
              </a:lnSpc>
              <a:spcAft>
                <a:spcPts val="600"/>
              </a:spcAft>
            </a:pPr>
            <a:r>
              <a:rPr lang="en-US" sz="2000" dirty="0">
                <a:latin typeface="+mj-lt"/>
                <a:cs typeface="+mn-cs"/>
              </a:rPr>
              <a:t>-Past and present</a:t>
            </a:r>
          </a:p>
          <a:p>
            <a:pPr algn="ctr" eaLnBrk="1" hangingPunct="1">
              <a:lnSpc>
                <a:spcPct val="90000"/>
              </a:lnSpc>
              <a:spcAft>
                <a:spcPts val="600"/>
              </a:spcAft>
            </a:pPr>
            <a:r>
              <a:rPr lang="en-GB" sz="2000" dirty="0">
                <a:latin typeface="+mj-lt"/>
                <a:cs typeface="+mn-cs"/>
              </a:rPr>
              <a:t>-People, Culture and Communities</a:t>
            </a:r>
          </a:p>
          <a:p>
            <a:pPr algn="ctr" eaLnBrk="1" hangingPunct="1">
              <a:lnSpc>
                <a:spcPct val="90000"/>
              </a:lnSpc>
              <a:spcAft>
                <a:spcPts val="600"/>
              </a:spcAft>
            </a:pPr>
            <a:r>
              <a:rPr lang="en-GB" sz="2000" dirty="0">
                <a:latin typeface="+mj-lt"/>
                <a:cs typeface="+mn-cs"/>
              </a:rPr>
              <a:t>-The natural world</a:t>
            </a:r>
          </a:p>
          <a:p>
            <a:pPr algn="ctr"/>
            <a:r>
              <a:rPr lang="en-GB" sz="2000" dirty="0">
                <a:solidFill>
                  <a:srgbClr val="FF0000"/>
                </a:solidFill>
                <a:latin typeface="+mj-lt"/>
              </a:rPr>
              <a:t>Expressive Arts and Design</a:t>
            </a:r>
          </a:p>
          <a:p>
            <a:pPr algn="ctr" eaLnBrk="1" hangingPunct="1">
              <a:lnSpc>
                <a:spcPct val="90000"/>
              </a:lnSpc>
              <a:spcAft>
                <a:spcPts val="600"/>
              </a:spcAft>
            </a:pPr>
            <a:r>
              <a:rPr lang="en-US" sz="2000" dirty="0">
                <a:latin typeface="+mj-lt"/>
                <a:cs typeface="+mn-cs"/>
              </a:rPr>
              <a:t>-Creating with materials</a:t>
            </a:r>
          </a:p>
          <a:p>
            <a:pPr algn="ctr" eaLnBrk="1" hangingPunct="1">
              <a:lnSpc>
                <a:spcPct val="90000"/>
              </a:lnSpc>
              <a:spcAft>
                <a:spcPts val="600"/>
              </a:spcAft>
            </a:pPr>
            <a:r>
              <a:rPr lang="en-US" sz="2000" dirty="0">
                <a:latin typeface="+mj-lt"/>
                <a:cs typeface="+mn-cs"/>
              </a:rPr>
              <a:t>-Being Imaginative and Expressive</a:t>
            </a:r>
          </a:p>
          <a:p>
            <a:pPr algn="ctr"/>
            <a:r>
              <a:rPr lang="en-GB" sz="2400" dirty="0">
                <a:solidFill>
                  <a:srgbClr val="FF0000"/>
                </a:solidFill>
                <a:latin typeface="+mn-lt"/>
              </a:rPr>
              <a:t> </a:t>
            </a:r>
          </a:p>
        </p:txBody>
      </p:sp>
    </p:spTree>
    <p:extLst>
      <p:ext uri="{BB962C8B-B14F-4D97-AF65-F5344CB8AC3E}">
        <p14:creationId xmlns:p14="http://schemas.microsoft.com/office/powerpoint/2010/main" val="427963068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mic Sans MS"/>
              <a:ea typeface="+mn-ea"/>
              <a:cs typeface="Arial"/>
            </a:endParaRP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1BCF669B-4F8D-411A-9F9D-E829A788DFED}"/>
              </a:ext>
            </a:extLst>
          </p:cNvPr>
          <p:cNvSpPr txBox="1"/>
          <p:nvPr/>
        </p:nvSpPr>
        <p:spPr>
          <a:xfrm>
            <a:off x="695375" y="901215"/>
            <a:ext cx="7837065" cy="646331"/>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b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3" name="Picture 2">
            <a:extLst>
              <a:ext uri="{FF2B5EF4-FFF2-40B4-BE49-F238E27FC236}">
                <a16:creationId xmlns:a16="http://schemas.microsoft.com/office/drawing/2014/main" id="{2F6D84E4-E8B6-4868-8AD5-A3AE67D9BD63}"/>
              </a:ext>
            </a:extLst>
          </p:cNvPr>
          <p:cNvPicPr>
            <a:picLocks noChangeAspect="1"/>
          </p:cNvPicPr>
          <p:nvPr/>
        </p:nvPicPr>
        <p:blipFill>
          <a:blip r:embed="rId5"/>
          <a:stretch>
            <a:fillRect/>
          </a:stretch>
        </p:blipFill>
        <p:spPr>
          <a:xfrm>
            <a:off x="705669" y="901215"/>
            <a:ext cx="7589704" cy="4731967"/>
          </a:xfrm>
          <a:prstGeom prst="rect">
            <a:avLst/>
          </a:prstGeom>
        </p:spPr>
      </p:pic>
    </p:spTree>
    <p:extLst>
      <p:ext uri="{BB962C8B-B14F-4D97-AF65-F5344CB8AC3E}">
        <p14:creationId xmlns:p14="http://schemas.microsoft.com/office/powerpoint/2010/main" val="426602471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73A9D406-B578-44B5-90C6-666EB2314BC2}"/>
              </a:ext>
            </a:extLst>
          </p:cNvPr>
          <p:cNvPicPr>
            <a:picLocks noChangeAspect="1"/>
          </p:cNvPicPr>
          <p:nvPr/>
        </p:nvPicPr>
        <p:blipFill>
          <a:blip r:embed="rId5"/>
          <a:stretch>
            <a:fillRect/>
          </a:stretch>
        </p:blipFill>
        <p:spPr>
          <a:xfrm>
            <a:off x="1835696" y="1227120"/>
            <a:ext cx="5133277" cy="1066892"/>
          </a:xfrm>
          <a:prstGeom prst="rect">
            <a:avLst/>
          </a:prstGeom>
        </p:spPr>
      </p:pic>
      <p:sp>
        <p:nvSpPr>
          <p:cNvPr id="11" name="TextBox 10">
            <a:extLst>
              <a:ext uri="{FF2B5EF4-FFF2-40B4-BE49-F238E27FC236}">
                <a16:creationId xmlns:a16="http://schemas.microsoft.com/office/drawing/2014/main" id="{9C15853D-C9C1-40EB-9CFE-100F16EAFA83}"/>
              </a:ext>
            </a:extLst>
          </p:cNvPr>
          <p:cNvSpPr txBox="1"/>
          <p:nvPr/>
        </p:nvSpPr>
        <p:spPr>
          <a:xfrm>
            <a:off x="755576" y="2409821"/>
            <a:ext cx="7704856" cy="1908215"/>
          </a:xfrm>
          <a:prstGeom prst="rect">
            <a:avLst/>
          </a:prstGeom>
          <a:noFill/>
        </p:spPr>
        <p:txBody>
          <a:bodyPr wrap="square">
            <a:spAutoFit/>
          </a:bodyPr>
          <a:lstStyle/>
          <a:p>
            <a:r>
              <a:rPr lang="en-GB" sz="2000" dirty="0">
                <a:latin typeface="+mn-lt"/>
              </a:rPr>
              <a:t>We access our outdoor provision throughout the day which allows children to experience all weather conditions</a:t>
            </a:r>
            <a:br>
              <a:rPr lang="en-GB" sz="2000" dirty="0">
                <a:latin typeface="+mn-lt"/>
              </a:rPr>
            </a:br>
            <a:br>
              <a:rPr lang="en-GB" sz="2000" dirty="0">
                <a:latin typeface="+mn-lt"/>
              </a:rPr>
            </a:br>
            <a:r>
              <a:rPr lang="en-GB" sz="2000" dirty="0">
                <a:latin typeface="+mn-lt"/>
              </a:rPr>
              <a:t>Please ensure that our child has ‘weather appropriate clothing’ each day </a:t>
            </a:r>
            <a:br>
              <a:rPr lang="en-GB" dirty="0"/>
            </a:br>
            <a:endParaRPr lang="en-GB" dirty="0"/>
          </a:p>
        </p:txBody>
      </p:sp>
    </p:spTree>
    <p:extLst>
      <p:ext uri="{BB962C8B-B14F-4D97-AF65-F5344CB8AC3E}">
        <p14:creationId xmlns:p14="http://schemas.microsoft.com/office/powerpoint/2010/main" val="11919276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C27D7A02-907B-496F-BA7E-AA3780733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0FBA5268-0AE7-4CAD-9537-D0EB09E76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8D065B-39DA-4077-B9CF-E489CE4C0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800"/>
            <a:ext cx="81153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Rectangle 2">
            <a:extLst>
              <a:ext uri="{FF2B5EF4-FFF2-40B4-BE49-F238E27FC236}">
                <a16:creationId xmlns:a16="http://schemas.microsoft.com/office/drawing/2014/main" id="{4E4677B0-8811-4F36-A0AC-7DCC2F95F80F}"/>
              </a:ext>
            </a:extLst>
          </p:cNvPr>
          <p:cNvSpPr>
            <a:spLocks noGrp="1" noChangeArrowheads="1"/>
          </p:cNvSpPr>
          <p:nvPr>
            <p:ph type="ctrTitle" idx="4294967295"/>
          </p:nvPr>
        </p:nvSpPr>
        <p:spPr>
          <a:xfrm>
            <a:off x="971600" y="2029970"/>
            <a:ext cx="7200800" cy="3461866"/>
          </a:xfrm>
        </p:spPr>
        <p:txBody>
          <a:bodyPr vert="horz" lIns="91440" tIns="45720" rIns="91440" bIns="45720" rtlCol="0" anchor="b">
            <a:normAutofit/>
          </a:bodyPr>
          <a:lstStyle/>
          <a:p>
            <a:pPr eaLnBrk="1" hangingPunct="1">
              <a:lnSpc>
                <a:spcPct val="90000"/>
              </a:lnSpc>
              <a:defRPr/>
            </a:pPr>
            <a:br>
              <a:rPr lang="en-US" altLang="en-US" sz="2800" b="1" dirty="0">
                <a:solidFill>
                  <a:schemeClr val="tx2"/>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br>
              <a:rPr lang="en-US" altLang="en-US" sz="2800" b="1" dirty="0">
                <a:solidFill>
                  <a:schemeClr val="tx1">
                    <a:lumMod val="65000"/>
                    <a:lumOff val="35000"/>
                  </a:schemeClr>
                </a:solidFill>
                <a:effectLst>
                  <a:outerShdw blurRad="38100" dist="38100" dir="2700000" algn="tl">
                    <a:srgbClr val="C0C0C0"/>
                  </a:outerShdw>
                </a:effectLst>
              </a:rPr>
            </a:br>
            <a:r>
              <a:rPr lang="en-US" altLang="en-US" sz="2800" b="1" kern="1200" dirty="0">
                <a:solidFill>
                  <a:schemeClr val="tx1">
                    <a:lumMod val="65000"/>
                    <a:lumOff val="35000"/>
                  </a:schemeClr>
                </a:solidFill>
                <a:effectLst>
                  <a:outerShdw blurRad="38100" dist="38100" dir="2700000" algn="tl">
                    <a:srgbClr val="C0C0C0"/>
                  </a:outerShdw>
                </a:effectLst>
                <a:latin typeface="+mj-lt"/>
                <a:ea typeface="+mj-ea"/>
                <a:cs typeface="+mj-cs"/>
              </a:rPr>
              <a:t> </a:t>
            </a:r>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a:extLst>
              <a:ext uri="{28A0092B-C50C-407E-A947-70E740481C1C}">
                <a14:useLocalDpi xmlns:a14="http://schemas.microsoft.com/office/drawing/2010/main" val="0"/>
              </a:ext>
            </a:extLst>
          </a:blip>
          <a:srcRect l="21825" t="8128" r="19978" b="9425"/>
          <a:stretch>
            <a:fillRect/>
          </a:stretch>
        </p:blipFill>
        <p:spPr bwMode="auto">
          <a:xfrm>
            <a:off x="7753350" y="5516563"/>
            <a:ext cx="11525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3ED28C2-96E9-43DE-B856-9E9E4E0268BB}"/>
              </a:ext>
            </a:extLst>
          </p:cNvPr>
          <p:cNvSpPr txBox="1"/>
          <p:nvPr/>
        </p:nvSpPr>
        <p:spPr>
          <a:xfrm>
            <a:off x="827584" y="908720"/>
            <a:ext cx="7344816" cy="6001643"/>
          </a:xfrm>
          <a:prstGeom prst="rect">
            <a:avLst/>
          </a:prstGeom>
          <a:noFill/>
        </p:spPr>
        <p:txBody>
          <a:bodyPr wrap="square">
            <a:spAutoFit/>
          </a:bodyPr>
          <a:lstStyle/>
          <a:p>
            <a:pPr algn="ctr"/>
            <a:r>
              <a:rPr lang="en-GB" sz="4000" b="1" dirty="0">
                <a:solidFill>
                  <a:srgbClr val="1414F8"/>
                </a:solidFill>
                <a:latin typeface="+mj-lt"/>
              </a:rPr>
              <a:t>Organisation</a:t>
            </a:r>
          </a:p>
          <a:p>
            <a:r>
              <a:rPr lang="en-GB" sz="2400" dirty="0">
                <a:latin typeface="+mj-lt"/>
              </a:rPr>
              <a:t>39 place Nursery with a mix of morning and all day places</a:t>
            </a:r>
          </a:p>
          <a:p>
            <a:r>
              <a:rPr lang="en-GB" sz="2400" dirty="0">
                <a:latin typeface="+mj-lt"/>
              </a:rPr>
              <a:t>Two groups- Hedgehog and Foxes</a:t>
            </a:r>
          </a:p>
          <a:p>
            <a:r>
              <a:rPr lang="en-GB" sz="2400" dirty="0">
                <a:latin typeface="+mj-lt"/>
              </a:rPr>
              <a:t>Squirrel group- Children who needs support with speech and language will access a smaller group time at certain points in the day.</a:t>
            </a:r>
          </a:p>
          <a:p>
            <a:endParaRPr lang="en-GB" sz="2400" dirty="0">
              <a:latin typeface="+mj-lt"/>
            </a:endParaRPr>
          </a:p>
          <a:p>
            <a:r>
              <a:rPr lang="en-GB" sz="2400" dirty="0">
                <a:latin typeface="+mj-lt"/>
              </a:rPr>
              <a:t>(Gates open at 8.45)</a:t>
            </a:r>
          </a:p>
          <a:p>
            <a:r>
              <a:rPr lang="en-GB" sz="2400" dirty="0">
                <a:latin typeface="+mj-lt"/>
              </a:rPr>
              <a:t>Morning sessions- 8.50-11.50 (not including dinner) </a:t>
            </a:r>
          </a:p>
          <a:p>
            <a:r>
              <a:rPr lang="en-GB" sz="2400" dirty="0">
                <a:latin typeface="+mj-lt"/>
              </a:rPr>
              <a:t>Lunchtime- 11.30-12.30</a:t>
            </a:r>
          </a:p>
          <a:p>
            <a:r>
              <a:rPr lang="en-GB" sz="2400" dirty="0">
                <a:latin typeface="+mj-lt"/>
              </a:rPr>
              <a:t>All day sessions- 8.50-3.20</a:t>
            </a:r>
          </a:p>
          <a:p>
            <a:endParaRPr lang="en-GB" sz="2400" dirty="0">
              <a:latin typeface="+mj-lt"/>
            </a:endParaRPr>
          </a:p>
          <a:p>
            <a:endParaRPr lang="en-GB" sz="3200" dirty="0">
              <a:latin typeface="+mj-lt"/>
            </a:endParaRPr>
          </a:p>
        </p:txBody>
      </p:sp>
    </p:spTree>
    <p:extLst>
      <p:ext uri="{BB962C8B-B14F-4D97-AF65-F5344CB8AC3E}">
        <p14:creationId xmlns:p14="http://schemas.microsoft.com/office/powerpoint/2010/main" val="18120994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7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5126" name="Rectangle 73">
            <a:extLst>
              <a:ext uri="{FF2B5EF4-FFF2-40B4-BE49-F238E27FC236}">
                <a16:creationId xmlns:a16="http://schemas.microsoft.com/office/drawing/2014/main" id="{98DDA986-B6EE-4642-AC60-049037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7" name="Rectangle 75">
            <a:extLst>
              <a:ext uri="{FF2B5EF4-FFF2-40B4-BE49-F238E27FC236}">
                <a16:creationId xmlns:a16="http://schemas.microsoft.com/office/drawing/2014/main" id="{80B62878-12EF-4E97-A284-47BAFC30D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8" name="Rectangle 77">
            <a:extLst>
              <a:ext uri="{FF2B5EF4-FFF2-40B4-BE49-F238E27FC236}">
                <a16:creationId xmlns:a16="http://schemas.microsoft.com/office/drawing/2014/main" id="{6D79188D-1ED5-4705-B8C7-5D6FB7670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635" y="685800"/>
            <a:ext cx="8100729"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29" name="Content Placeholder 1">
            <a:extLst>
              <a:ext uri="{FF2B5EF4-FFF2-40B4-BE49-F238E27FC236}">
                <a16:creationId xmlns:a16="http://schemas.microsoft.com/office/drawing/2014/main" id="{95123A40-02C5-4F39-B032-45CEB7EFDE44}"/>
              </a:ext>
            </a:extLst>
          </p:cNvPr>
          <p:cNvSpPr>
            <a:spLocks noGrp="1"/>
          </p:cNvSpPr>
          <p:nvPr>
            <p:ph idx="1"/>
          </p:nvPr>
        </p:nvSpPr>
        <p:spPr>
          <a:xfrm>
            <a:off x="521635" y="1560908"/>
            <a:ext cx="8100729" cy="4680100"/>
          </a:xfrm>
        </p:spPr>
        <p:txBody>
          <a:bodyPr anchor="t">
            <a:noAutofit/>
          </a:bodyPr>
          <a:lstStyle/>
          <a:p>
            <a:pPr marL="0" indent="0">
              <a:buNone/>
            </a:pPr>
            <a:r>
              <a:rPr lang="en-GB" sz="2000" dirty="0"/>
              <a:t>If you are a working parent working the equivalent of 16 hours a week you need to apply for the additional 15 hours.</a:t>
            </a:r>
          </a:p>
          <a:p>
            <a:pPr marL="0" indent="0">
              <a:buNone/>
            </a:pPr>
            <a:endParaRPr lang="en-GB" sz="2000" dirty="0"/>
          </a:p>
          <a:p>
            <a:pPr marL="0" indent="0">
              <a:buNone/>
            </a:pPr>
            <a:r>
              <a:rPr lang="en-GB" sz="2000" dirty="0"/>
              <a:t>https://www.childcarechoices.gov.uk</a:t>
            </a:r>
          </a:p>
          <a:p>
            <a:pPr marL="0" indent="0">
              <a:buNone/>
            </a:pPr>
            <a:endParaRPr lang="en-GB" sz="2000" dirty="0"/>
          </a:p>
          <a:p>
            <a:pPr marL="0" indent="0">
              <a:buNone/>
            </a:pPr>
            <a:r>
              <a:rPr lang="en-GB" sz="2000" dirty="0"/>
              <a:t>Lunchtime provision is not included in your child’s 30 hours free funding. A cost of £5 per week will need to be paid via Arbor.</a:t>
            </a:r>
          </a:p>
          <a:p>
            <a:pPr marL="0" indent="0">
              <a:buNone/>
            </a:pPr>
            <a:endParaRPr lang="en-GB" sz="2000" dirty="0"/>
          </a:p>
          <a:p>
            <a:pPr marL="0" indent="0">
              <a:buNone/>
            </a:pPr>
            <a:r>
              <a:rPr lang="en-GB" sz="2000" dirty="0"/>
              <a:t>If you are paying for afternoon slots, the charge is £15 per afternoon. This includes the cost of the lunchtime supervision.</a:t>
            </a:r>
          </a:p>
          <a:p>
            <a:pPr marL="0" indent="0">
              <a:buNone/>
            </a:pPr>
            <a:endParaRPr lang="en-GB" sz="2000" dirty="0"/>
          </a:p>
        </p:txBody>
      </p:sp>
      <p:pic>
        <p:nvPicPr>
          <p:cNvPr id="5124" name="Picture 1">
            <a:extLst>
              <a:ext uri="{FF2B5EF4-FFF2-40B4-BE49-F238E27FC236}">
                <a16:creationId xmlns:a16="http://schemas.microsoft.com/office/drawing/2014/main" id="{B35A5CA4-CF47-4978-B800-D6553E13867F}"/>
              </a:ext>
            </a:extLst>
          </p:cNvPr>
          <p:cNvPicPr>
            <a:picLocks noChangeAspect="1"/>
          </p:cNvPicPr>
          <p:nvPr/>
        </p:nvPicPr>
        <p:blipFill>
          <a:blip r:embed="rId4" cstate="hqprint">
            <a:extLst>
              <a:ext uri="{28A0092B-C50C-407E-A947-70E740481C1C}">
                <a14:useLocalDpi xmlns:a14="http://schemas.microsoft.com/office/drawing/2010/main" val="0"/>
              </a:ext>
            </a:extLst>
          </a:blip>
          <a:srcRect l="21825" t="8128" r="19978" b="9425"/>
          <a:stretch>
            <a:fillRect/>
          </a:stretch>
        </p:blipFill>
        <p:spPr bwMode="auto">
          <a:xfrm>
            <a:off x="8228001" y="6021288"/>
            <a:ext cx="677874" cy="720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A49DF9CE-6D9A-4B3D-907C-FCA136E4E028}"/>
              </a:ext>
            </a:extLst>
          </p:cNvPr>
          <p:cNvSpPr>
            <a:spLocks noGrp="1"/>
          </p:cNvSpPr>
          <p:nvPr>
            <p:ph type="title"/>
          </p:nvPr>
        </p:nvSpPr>
        <p:spPr>
          <a:xfrm>
            <a:off x="1136649" y="616992"/>
            <a:ext cx="6870700" cy="943916"/>
          </a:xfrm>
        </p:spPr>
        <p:txBody>
          <a:bodyPr/>
          <a:lstStyle/>
          <a:p>
            <a:r>
              <a:rPr lang="en-GB" sz="4000" b="1" dirty="0">
                <a:solidFill>
                  <a:srgbClr val="1414F8"/>
                </a:solidFill>
              </a:rPr>
              <a:t>30 Hour Eligibility</a:t>
            </a:r>
          </a:p>
        </p:txBody>
      </p:sp>
    </p:spTree>
    <p:extLst>
      <p:ext uri="{BB962C8B-B14F-4D97-AF65-F5344CB8AC3E}">
        <p14:creationId xmlns:p14="http://schemas.microsoft.com/office/powerpoint/2010/main" val="3701762534"/>
      </p:ext>
    </p:extLst>
  </p:cSld>
  <p:clrMapOvr>
    <a:masterClrMapping/>
  </p:clrMapOvr>
  <p:transition/>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Arial"/>
      </a:majorFont>
      <a:minorFont>
        <a:latin typeface="Comic Sans MS"/>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0.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2.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3.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4.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5.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6.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7.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8.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19.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0.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1.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22.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3.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4.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5.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6.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7.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8.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ppt/theme/themeOverride9.xml><?xml version="1.0" encoding="utf-8"?>
<a:themeOverride xmlns:a="http://schemas.openxmlformats.org/drawingml/2006/main">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docProps/app.xml><?xml version="1.0" encoding="utf-8"?>
<Properties xmlns="http://schemas.openxmlformats.org/officeDocument/2006/extended-properties" xmlns:vt="http://schemas.openxmlformats.org/officeDocument/2006/docPropsVTypes">
  <Template/>
  <TotalTime>21812</TotalTime>
  <Words>1301</Words>
  <Application>Microsoft Office PowerPoint</Application>
  <PresentationFormat>On-screen Show (4:3)</PresentationFormat>
  <Paragraphs>187</Paragraphs>
  <Slides>23</Slides>
  <Notes>22</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Comic Sans MS</vt:lpstr>
      <vt:lpstr>Courier New</vt:lpstr>
      <vt:lpstr>Crayons</vt:lpstr>
      <vt:lpstr>PowerPoint Presentation</vt:lpstr>
      <vt:lpstr>What is the EYFS? </vt:lpstr>
      <vt:lpstr>  Characteristics of Learning    Playing and Exploring – engagement   Active Learning – motivation   Creating and Thinking Critically - thinking   </vt:lpstr>
      <vt:lpstr>PowerPoint Presentation</vt:lpstr>
      <vt:lpstr>PowerPoint Presentation</vt:lpstr>
      <vt:lpstr>PowerPoint Presentation</vt:lpstr>
      <vt:lpstr>PowerPoint Presentation</vt:lpstr>
      <vt:lpstr>    </vt:lpstr>
      <vt:lpstr>30 Hour Eligibility</vt:lpstr>
      <vt:lpstr>    </vt:lpstr>
      <vt:lpstr>    </vt:lpstr>
      <vt:lpstr>PowerPoint Presentation</vt:lpstr>
      <vt:lpstr>Stay and Play sessions</vt:lpstr>
      <vt:lpstr>Starting school in September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St. Mary’s R.C. Primary School</dc:title>
  <dc:creator>school</dc:creator>
  <cp:lastModifiedBy>K Walley</cp:lastModifiedBy>
  <cp:revision>389</cp:revision>
  <dcterms:created xsi:type="dcterms:W3CDTF">2003-02-13T19:43:18Z</dcterms:created>
  <dcterms:modified xsi:type="dcterms:W3CDTF">2025-07-01T12:52:01Z</dcterms:modified>
</cp:coreProperties>
</file>