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346" y="1828800"/>
            <a:ext cx="60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Please join me in making the sign of the cross: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34" b="53213"/>
          <a:stretch/>
        </p:blipFill>
        <p:spPr bwMode="auto">
          <a:xfrm>
            <a:off x="5361810" y="69969"/>
            <a:ext cx="1198441" cy="17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50261" r="69502" b="3024"/>
          <a:stretch/>
        </p:blipFill>
        <p:spPr bwMode="auto">
          <a:xfrm>
            <a:off x="5358911" y="2589800"/>
            <a:ext cx="1204241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931" r="34560" b="53102"/>
          <a:stretch/>
        </p:blipFill>
        <p:spPr bwMode="auto">
          <a:xfrm>
            <a:off x="2413488" y="2589800"/>
            <a:ext cx="1239716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73" b="50971"/>
          <a:stretch/>
        </p:blipFill>
        <p:spPr bwMode="auto">
          <a:xfrm>
            <a:off x="3938954" y="2589800"/>
            <a:ext cx="1134208" cy="1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 t="50151" r="35734" b="3135"/>
          <a:stretch/>
        </p:blipFill>
        <p:spPr bwMode="auto">
          <a:xfrm>
            <a:off x="6778869" y="2589801"/>
            <a:ext cx="1143000" cy="19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5" t="51272" b="3135"/>
          <a:stretch/>
        </p:blipFill>
        <p:spPr bwMode="auto">
          <a:xfrm>
            <a:off x="8137586" y="2589799"/>
            <a:ext cx="1209510" cy="19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3488" y="4730262"/>
            <a:ext cx="123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XCCW Joined 4a" panose="03050602040000000000" pitchFamily="66" charset="0"/>
              </a:rPr>
              <a:t>In the name of the Father,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446" y="4730261"/>
            <a:ext cx="123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And of the Son,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8573" y="4730261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And of the,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511" y="4730262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Holy Spirit, 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5638" y="4730262"/>
            <a:ext cx="12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Amen.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1"/>
    </mc:Choice>
    <mc:Fallback>
      <p:transition spd="slow" advClick="0" advTm="14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EYFS Morning Prayer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Good morning Lord,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We praise your Holy name,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And thank you for giving us,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This lovely new day,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Amen</a:t>
            </a:r>
            <a:endParaRPr lang="en-GB" sz="2800" dirty="0">
              <a:latin typeface="XCCW Joined 4a" panose="03050602040000000000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29"/>
    </mc:Choice>
    <mc:Fallback>
      <p:transition spd="slow" advClick="0" advTm="1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"/>
                            </p:stCondLst>
                            <p:childTnLst>
                              <p:par>
                                <p:cTn id="16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Thank you for…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What would you like to thank God for this morning?</a:t>
            </a: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Perhaps it’s the weather? Something beautiful that you have seen? Somebody you know who has been poorly has got better. </a:t>
            </a: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God knows us and loves us so much, he loves to hear us say thank you for the wonderful gifts he has given to us.</a:t>
            </a:r>
          </a:p>
          <a:p>
            <a:pPr marL="0" indent="0">
              <a:buNone/>
            </a:pPr>
            <a:endParaRPr lang="en-GB" sz="2000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Draw a picture or take a photograph to send to us on Dojo to show us what you are thankful for.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424"/>
    </mc:Choice>
    <mc:Fallback>
      <p:transition spd="slow" advClick="0" advTm="2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145</Words>
  <Application>Microsoft Office PowerPoint</Application>
  <PresentationFormat>Widescreen</PresentationFormat>
  <Paragraphs>18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XCCW Joined 4a</vt:lpstr>
      <vt:lpstr>Organic</vt:lpstr>
      <vt:lpstr>PowerPoint Presentation</vt:lpstr>
      <vt:lpstr>EYFS Morning Prayer</vt:lpstr>
      <vt:lpstr>Thank you for…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volynchook</dc:creator>
  <cp:lastModifiedBy>sophie volynchook</cp:lastModifiedBy>
  <cp:revision>5</cp:revision>
  <dcterms:created xsi:type="dcterms:W3CDTF">2020-09-23T13:07:59Z</dcterms:created>
  <dcterms:modified xsi:type="dcterms:W3CDTF">2020-09-23T13:49:04Z</dcterms:modified>
</cp:coreProperties>
</file>