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8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8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434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9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989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37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4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3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6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6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8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3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1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3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3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3346" y="1828800"/>
            <a:ext cx="604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4a" panose="03050602040000000000" pitchFamily="66" charset="0"/>
              </a:rPr>
              <a:t>Please join me in making the sign of the cross:</a:t>
            </a:r>
            <a:endParaRPr lang="en-GB" dirty="0">
              <a:latin typeface="XCCW Joined 4a" panose="03050602040000000000" pitchFamily="66" charset="0"/>
            </a:endParaRPr>
          </a:p>
        </p:txBody>
      </p:sp>
      <p:pic>
        <p:nvPicPr>
          <p:cNvPr id="1026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34" b="53213"/>
          <a:stretch/>
        </p:blipFill>
        <p:spPr bwMode="auto">
          <a:xfrm>
            <a:off x="5361810" y="69969"/>
            <a:ext cx="1198441" cy="175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50261" r="69502" b="3024"/>
          <a:stretch/>
        </p:blipFill>
        <p:spPr bwMode="auto">
          <a:xfrm>
            <a:off x="5358911" y="2589800"/>
            <a:ext cx="1204241" cy="195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1" t="931" r="34560" b="53102"/>
          <a:stretch/>
        </p:blipFill>
        <p:spPr bwMode="auto">
          <a:xfrm>
            <a:off x="2413488" y="2589800"/>
            <a:ext cx="1239716" cy="195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2" t="73" b="50971"/>
          <a:stretch/>
        </p:blipFill>
        <p:spPr bwMode="auto">
          <a:xfrm>
            <a:off x="3938954" y="2589800"/>
            <a:ext cx="1134208" cy="19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4" t="50151" r="35734" b="3135"/>
          <a:stretch/>
        </p:blipFill>
        <p:spPr bwMode="auto">
          <a:xfrm>
            <a:off x="6778869" y="2589801"/>
            <a:ext cx="1143000" cy="19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lass Prayer's - Ms. Crothers' C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5" t="51272" b="3135"/>
          <a:stretch/>
        </p:blipFill>
        <p:spPr bwMode="auto">
          <a:xfrm>
            <a:off x="8137586" y="2589799"/>
            <a:ext cx="1209510" cy="19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3488" y="4730262"/>
            <a:ext cx="1239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XCCW Joined 4a" panose="03050602040000000000" pitchFamily="66" charset="0"/>
              </a:rPr>
              <a:t>In the name of the Father,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3446" y="4730261"/>
            <a:ext cx="1239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4a" panose="03050602040000000000" pitchFamily="66" charset="0"/>
              </a:rPr>
              <a:t>And of the Son,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8573" y="4730261"/>
            <a:ext cx="123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4a" panose="03050602040000000000" pitchFamily="66" charset="0"/>
              </a:rPr>
              <a:t>And of the,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0511" y="4730262"/>
            <a:ext cx="123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4a" panose="03050602040000000000" pitchFamily="66" charset="0"/>
              </a:rPr>
              <a:t>Holy Spirit, 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5638" y="4730262"/>
            <a:ext cx="123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4a" panose="03050602040000000000" pitchFamily="66" charset="0"/>
              </a:rPr>
              <a:t>Amen.</a:t>
            </a:r>
            <a:endParaRPr lang="en-GB" dirty="0">
              <a:latin typeface="XCCW Joined 4a" panose="03050602040000000000" pitchFamily="66" charset="0"/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2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533"/>
    </mc:Choice>
    <mc:Fallback>
      <p:transition spd="slow" advClick="0" advTm="14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4a" panose="03050602040000000000" pitchFamily="66" charset="0"/>
              </a:rPr>
              <a:t>EYFS Lunch time Prayer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Thank you for the world so sweet,</a:t>
            </a:r>
          </a:p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Thank you for the food we eat,</a:t>
            </a:r>
          </a:p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Thank you for the birds that sing,</a:t>
            </a:r>
          </a:p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Thank you Lord for everything,</a:t>
            </a:r>
          </a:p>
          <a:p>
            <a:pPr marL="0" indent="0" algn="ctr">
              <a:buNone/>
            </a:pPr>
            <a:r>
              <a:rPr lang="en-GB" sz="2800" dirty="0" smtClean="0">
                <a:latin typeface="XCCW Joined 4a" panose="03050602040000000000" pitchFamily="66" charset="0"/>
              </a:rPr>
              <a:t>Amen</a:t>
            </a:r>
            <a:endParaRPr lang="en-GB" sz="2800" dirty="0">
              <a:latin typeface="XCCW Joined 4a" panose="03050602040000000000" pitchFamily="66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362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950"/>
    </mc:Choice>
    <mc:Fallback>
      <p:transition spd="slow" advClick="0" advTm="15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4a" panose="03050602040000000000" pitchFamily="66" charset="0"/>
              </a:rPr>
              <a:t>How lucky we are…</a:t>
            </a:r>
            <a:endParaRPr lang="en-GB" dirty="0">
              <a:latin typeface="XCCW Joined 4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XCCW Joined 4a" panose="03050602040000000000" pitchFamily="66" charset="0"/>
              </a:rPr>
              <a:t>We have shops that we can visit safely, we have grown ups to make us delicious food.</a:t>
            </a:r>
          </a:p>
          <a:p>
            <a:pPr marL="0" indent="0">
              <a:buNone/>
            </a:pPr>
            <a:endParaRPr lang="en-GB" sz="2000" dirty="0">
              <a:latin typeface="XCCW Joined 4a" panose="03050602040000000000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XCCW Joined 4a" panose="03050602040000000000" pitchFamily="66" charset="0"/>
              </a:rPr>
              <a:t>Let us think about children who aren’t as lucky as we are.</a:t>
            </a:r>
          </a:p>
          <a:p>
            <a:pPr marL="0" indent="0">
              <a:buNone/>
            </a:pPr>
            <a:endParaRPr lang="en-GB" sz="2000" dirty="0">
              <a:latin typeface="XCCW Joined 4a" panose="03050602040000000000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XCCW Joined 4a" panose="03050602040000000000" pitchFamily="66" charset="0"/>
              </a:rPr>
              <a:t>We ask God to help them, so they are never hungry or thirsty.</a:t>
            </a:r>
            <a:endParaRPr lang="en-GB" sz="2000" dirty="0">
              <a:latin typeface="XCCW Joined 4a" panose="03050602040000000000" pitchFamily="66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2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410"/>
    </mc:Choice>
    <mc:Fallback>
      <p:transition spd="slow" advClick="0" advTm="21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8|3.1|2.7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119</Words>
  <Application>Microsoft Office PowerPoint</Application>
  <PresentationFormat>Widescreen</PresentationFormat>
  <Paragraphs>18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Trebuchet MS</vt:lpstr>
      <vt:lpstr>Wingdings 3</vt:lpstr>
      <vt:lpstr>XCCW Joined 4a</vt:lpstr>
      <vt:lpstr>Facet</vt:lpstr>
      <vt:lpstr>PowerPoint Presentation</vt:lpstr>
      <vt:lpstr>EYFS Lunch time Prayer</vt:lpstr>
      <vt:lpstr>How lucky we are…</vt:lpstr>
    </vt:vector>
  </TitlesOfParts>
  <Company>St Helens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volynchook</dc:creator>
  <cp:lastModifiedBy>sophie volynchook</cp:lastModifiedBy>
  <cp:revision>7</cp:revision>
  <dcterms:created xsi:type="dcterms:W3CDTF">2020-09-23T13:07:59Z</dcterms:created>
  <dcterms:modified xsi:type="dcterms:W3CDTF">2020-09-23T13:54:51Z</dcterms:modified>
</cp:coreProperties>
</file>