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35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014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585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4256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57617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46193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3483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62287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9/23/2020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9209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9/23/2020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557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9/23/2020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3710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655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9/23/2020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773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9222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822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49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039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925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4863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  <p:sldLayoutId id="2147483749" r:id="rId14"/>
    <p:sldLayoutId id="2147483750" r:id="rId15"/>
    <p:sldLayoutId id="2147483751" r:id="rId16"/>
    <p:sldLayoutId id="214748375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2" Type="http://schemas.microsoft.com/office/2007/relationships/media" Target="../media/media2.m4a"/><Relationship Id="rId1" Type="http://schemas.openxmlformats.org/officeDocument/2006/relationships/tags" Target="../tags/tag1.xml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33346" y="1828800"/>
            <a:ext cx="60403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XCCW Joined 4a" panose="03050602040000000000" pitchFamily="66" charset="0"/>
              </a:rPr>
              <a:t>Please join me in making the sign of the cross:</a:t>
            </a:r>
            <a:endParaRPr lang="en-GB" dirty="0">
              <a:solidFill>
                <a:schemeClr val="bg1"/>
              </a:solidFill>
              <a:latin typeface="XCCW Joined 4a" panose="03050602040000000000" pitchFamily="66" charset="0"/>
            </a:endParaRPr>
          </a:p>
        </p:txBody>
      </p:sp>
      <p:pic>
        <p:nvPicPr>
          <p:cNvPr id="1026" name="Picture 2" descr="Class Prayer's - Ms. Crothers' Clas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634" b="53213"/>
          <a:stretch/>
        </p:blipFill>
        <p:spPr bwMode="auto">
          <a:xfrm>
            <a:off x="5361810" y="69969"/>
            <a:ext cx="1198441" cy="1758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lass Prayer's - Ms. Crothers' Clas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" t="50261" r="69502" b="3024"/>
          <a:stretch/>
        </p:blipFill>
        <p:spPr bwMode="auto">
          <a:xfrm>
            <a:off x="5358911" y="2589800"/>
            <a:ext cx="1204241" cy="1954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lass Prayer's - Ms. Crothers' Clas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31" t="931" r="34560" b="53102"/>
          <a:stretch/>
        </p:blipFill>
        <p:spPr bwMode="auto">
          <a:xfrm>
            <a:off x="2413488" y="2589800"/>
            <a:ext cx="1239716" cy="1954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lass Prayer's - Ms. Crothers' Clas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32" t="73" b="50971"/>
          <a:stretch/>
        </p:blipFill>
        <p:spPr bwMode="auto">
          <a:xfrm>
            <a:off x="3938954" y="2589800"/>
            <a:ext cx="1134208" cy="1945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lass Prayer's - Ms. Crothers' Clas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04" t="50151" r="35734" b="3135"/>
          <a:stretch/>
        </p:blipFill>
        <p:spPr bwMode="auto">
          <a:xfrm>
            <a:off x="6778869" y="2589801"/>
            <a:ext cx="1143000" cy="19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lass Prayer's - Ms. Crothers' Clas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15" t="51272" b="3135"/>
          <a:stretch/>
        </p:blipFill>
        <p:spPr bwMode="auto">
          <a:xfrm>
            <a:off x="8137586" y="2589799"/>
            <a:ext cx="1209510" cy="1984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413488" y="4730262"/>
            <a:ext cx="12397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XCCW Joined 4a" panose="03050602040000000000" pitchFamily="66" charset="0"/>
              </a:rPr>
              <a:t>In the name of the Father,</a:t>
            </a:r>
            <a:endParaRPr lang="en-GB" dirty="0">
              <a:solidFill>
                <a:schemeClr val="bg1"/>
              </a:solidFill>
              <a:latin typeface="XCCW Joined 4a" panose="03050602040000000000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33446" y="4730261"/>
            <a:ext cx="12397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XCCW Joined 4a" panose="03050602040000000000" pitchFamily="66" charset="0"/>
              </a:rPr>
              <a:t>And of the Son,</a:t>
            </a:r>
            <a:endParaRPr lang="en-GB" dirty="0">
              <a:solidFill>
                <a:schemeClr val="bg1"/>
              </a:solidFill>
              <a:latin typeface="XCCW Joined 4a" panose="03050602040000000000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88573" y="4730261"/>
            <a:ext cx="12397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XCCW Joined 4a" panose="03050602040000000000" pitchFamily="66" charset="0"/>
              </a:rPr>
              <a:t>And of the,</a:t>
            </a:r>
            <a:endParaRPr lang="en-GB" dirty="0">
              <a:solidFill>
                <a:schemeClr val="bg1"/>
              </a:solidFill>
              <a:latin typeface="XCCW Joined 4a" panose="03050602040000000000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30511" y="4730262"/>
            <a:ext cx="12397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XCCW Joined 4a" panose="03050602040000000000" pitchFamily="66" charset="0"/>
              </a:rPr>
              <a:t>Holy Spirit, </a:t>
            </a:r>
            <a:endParaRPr lang="en-GB" dirty="0">
              <a:solidFill>
                <a:schemeClr val="bg1"/>
              </a:solidFill>
              <a:latin typeface="XCCW Joined 4a" panose="03050602040000000000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185638" y="4730262"/>
            <a:ext cx="1239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XCCW Joined 4a" panose="03050602040000000000" pitchFamily="66" charset="0"/>
              </a:rPr>
              <a:t>Amen.</a:t>
            </a:r>
            <a:endParaRPr lang="en-GB" dirty="0">
              <a:solidFill>
                <a:schemeClr val="bg1"/>
              </a:solidFill>
              <a:latin typeface="XCCW Joined 4a" panose="03050602040000000000" pitchFamily="66" charset="0"/>
            </a:endParaRPr>
          </a:p>
        </p:txBody>
      </p:sp>
      <p:pic>
        <p:nvPicPr>
          <p:cNvPr id="21" name="Audio 2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2247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4831"/>
    </mc:Choice>
    <mc:Fallback>
      <p:transition spd="slow" advClick="0" advTm="148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500"/>
                            </p:stCondLst>
                            <p:childTnLst>
                              <p:par>
                                <p:cTn id="3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500"/>
                            </p:stCondLst>
                            <p:childTnLst>
                              <p:par>
                                <p:cTn id="4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1000"/>
                            </p:stCondLst>
                            <p:childTnLst>
                              <p:par>
                                <p:cTn id="4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500"/>
                            </p:stCondLst>
                            <p:childTnLst>
                              <p:par>
                                <p:cTn id="4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2500"/>
                            </p:stCondLst>
                            <p:childTnLst>
                              <p:par>
                                <p:cTn id="5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4" grpId="0"/>
      <p:bldP spid="5" grpId="0"/>
      <p:bldP spid="12" grpId="0"/>
      <p:bldP spid="13" grpId="0"/>
      <p:bldP spid="1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XCCW Joined 4a" panose="03050602040000000000" pitchFamily="66" charset="0"/>
              </a:rPr>
              <a:t>EYFS Evening Prayer</a:t>
            </a:r>
            <a:endParaRPr lang="en-GB" dirty="0">
              <a:latin typeface="XCCW Joined 4a" panose="03050602040000000000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GB" sz="2800" dirty="0" smtClean="0">
                <a:latin typeface="XCCW Joined 4a" panose="03050602040000000000" pitchFamily="66" charset="0"/>
              </a:rPr>
              <a:t>God our Father,</a:t>
            </a:r>
          </a:p>
          <a:p>
            <a:pPr marL="0" indent="0" algn="ctr">
              <a:buNone/>
            </a:pPr>
            <a:r>
              <a:rPr lang="en-GB" sz="2800" dirty="0" smtClean="0">
                <a:latin typeface="XCCW Joined 4a" panose="03050602040000000000" pitchFamily="66" charset="0"/>
              </a:rPr>
              <a:t>I come to say,</a:t>
            </a:r>
          </a:p>
          <a:p>
            <a:pPr marL="0" indent="0" algn="ctr">
              <a:buNone/>
            </a:pPr>
            <a:r>
              <a:rPr lang="en-GB" sz="2800" dirty="0" smtClean="0">
                <a:latin typeface="XCCW Joined 4a" panose="03050602040000000000" pitchFamily="66" charset="0"/>
              </a:rPr>
              <a:t>Thank you for your love today.</a:t>
            </a:r>
          </a:p>
          <a:p>
            <a:pPr marL="0" indent="0" algn="ctr">
              <a:buNone/>
            </a:pPr>
            <a:r>
              <a:rPr lang="en-GB" sz="2800" dirty="0" smtClean="0">
                <a:latin typeface="XCCW Joined 4a" panose="03050602040000000000" pitchFamily="66" charset="0"/>
              </a:rPr>
              <a:t>Thank you for my family and all the friends you give to me.</a:t>
            </a:r>
          </a:p>
          <a:p>
            <a:pPr marL="0" indent="0" algn="ctr">
              <a:buNone/>
            </a:pPr>
            <a:r>
              <a:rPr lang="en-GB" sz="2800" dirty="0" smtClean="0">
                <a:latin typeface="XCCW Joined 4a" panose="03050602040000000000" pitchFamily="66" charset="0"/>
              </a:rPr>
              <a:t>Guard me in the dark of night and in the morning send your light,</a:t>
            </a:r>
          </a:p>
          <a:p>
            <a:pPr marL="0" indent="0" algn="ctr">
              <a:buNone/>
            </a:pPr>
            <a:r>
              <a:rPr lang="en-GB" sz="2800" dirty="0" smtClean="0">
                <a:latin typeface="XCCW Joined 4a" panose="03050602040000000000" pitchFamily="66" charset="0"/>
              </a:rPr>
              <a:t>Amen</a:t>
            </a:r>
            <a:endParaRPr lang="en-GB" sz="2800" dirty="0">
              <a:latin typeface="XCCW Joined 4a" panose="03050602040000000000" pitchFamily="66" charset="0"/>
            </a:endParaRPr>
          </a:p>
        </p:txBody>
      </p:sp>
      <p:pic>
        <p:nvPicPr>
          <p:cNvPr id="9" name="Audio 8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936252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9974"/>
    </mc:Choice>
    <mc:Fallback>
      <p:transition spd="slow" advClick="0" advTm="199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mph" presetSubtype="0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1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3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7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31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XCCW Joined 4a" panose="03050602040000000000" pitchFamily="66" charset="0"/>
              </a:rPr>
              <a:t>How was your day?</a:t>
            </a:r>
            <a:endParaRPr lang="en-GB" dirty="0">
              <a:latin typeface="XCCW Joined 4a" panose="03050602040000000000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 smtClean="0">
                <a:latin typeface="XCCW Joined 4a" panose="03050602040000000000" pitchFamily="66" charset="0"/>
              </a:rPr>
              <a:t>What went well today? Was their something you did really well that you could say thank you for?</a:t>
            </a:r>
          </a:p>
          <a:p>
            <a:pPr marL="0" indent="0">
              <a:buNone/>
            </a:pPr>
            <a:endParaRPr lang="en-GB" sz="2000" dirty="0" smtClean="0">
              <a:latin typeface="XCCW Joined 4a" panose="03050602040000000000" pitchFamily="66" charset="0"/>
            </a:endParaRPr>
          </a:p>
          <a:p>
            <a:pPr marL="0" indent="0">
              <a:buNone/>
            </a:pPr>
            <a:r>
              <a:rPr lang="en-GB" sz="2000" dirty="0" smtClean="0">
                <a:latin typeface="XCCW Joined 4a" panose="03050602040000000000" pitchFamily="66" charset="0"/>
              </a:rPr>
              <a:t>Did you find something very difficult and you need God’s prayers to help you reach your goal?</a:t>
            </a:r>
          </a:p>
          <a:p>
            <a:pPr marL="0" indent="0">
              <a:buNone/>
            </a:pPr>
            <a:endParaRPr lang="en-GB" sz="2000" dirty="0">
              <a:latin typeface="XCCW Joined 4a" panose="03050602040000000000" pitchFamily="66" charset="0"/>
            </a:endParaRPr>
          </a:p>
          <a:p>
            <a:pPr marL="0" indent="0">
              <a:buNone/>
            </a:pPr>
            <a:r>
              <a:rPr lang="en-GB" sz="2000" dirty="0" smtClean="0">
                <a:latin typeface="XCCW Joined 4a" panose="03050602040000000000" pitchFamily="66" charset="0"/>
              </a:rPr>
              <a:t>Draw a picture or take a photograph to add to Dojo of something that was good today and something you need a little help with.</a:t>
            </a:r>
            <a:endParaRPr lang="en-GB" sz="2000" dirty="0">
              <a:latin typeface="XCCW Joined 4a" panose="03050602040000000000" pitchFamily="66" charset="0"/>
            </a:endParaRPr>
          </a:p>
        </p:txBody>
      </p:sp>
      <p:pic>
        <p:nvPicPr>
          <p:cNvPr id="8" name="Audio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0240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5361"/>
    </mc:Choice>
    <mc:Fallback>
      <p:transition spd="slow" advClick="0" advTm="253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|1.1|2.2|4|5.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53</TotalTime>
  <Words>150</Words>
  <Application>Microsoft Office PowerPoint</Application>
  <PresentationFormat>Widescreen</PresentationFormat>
  <Paragraphs>19</Paragraphs>
  <Slides>3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Century Gothic</vt:lpstr>
      <vt:lpstr>Wingdings 3</vt:lpstr>
      <vt:lpstr>XCCW Joined 4a</vt:lpstr>
      <vt:lpstr>Ion Boardroom</vt:lpstr>
      <vt:lpstr>PowerPoint Presentation</vt:lpstr>
      <vt:lpstr>EYFS Evening Prayer</vt:lpstr>
      <vt:lpstr>How was your day?</vt:lpstr>
    </vt:vector>
  </TitlesOfParts>
  <Company>St Helens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sophie volynchook</dc:creator>
  <cp:lastModifiedBy>sophie volynchook</cp:lastModifiedBy>
  <cp:revision>8</cp:revision>
  <dcterms:created xsi:type="dcterms:W3CDTF">2020-09-23T13:07:59Z</dcterms:created>
  <dcterms:modified xsi:type="dcterms:W3CDTF">2020-09-23T14:01:05Z</dcterms:modified>
</cp:coreProperties>
</file>