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5"/>
    <p:sldMasterId id="2147483698" r:id="rId6"/>
    <p:sldMasterId id="2147483712" r:id="rId7"/>
  </p:sldMasterIdLst>
  <p:notesMasterIdLst>
    <p:notesMasterId r:id="rId34"/>
  </p:notesMasterIdLst>
  <p:sldIdLst>
    <p:sldId id="807" r:id="rId8"/>
    <p:sldId id="360" r:id="rId9"/>
    <p:sldId id="362" r:id="rId10"/>
    <p:sldId id="768" r:id="rId11"/>
    <p:sldId id="808" r:id="rId12"/>
    <p:sldId id="757" r:id="rId13"/>
    <p:sldId id="751" r:id="rId14"/>
    <p:sldId id="756" r:id="rId15"/>
    <p:sldId id="797" r:id="rId16"/>
    <p:sldId id="764" r:id="rId17"/>
    <p:sldId id="798" r:id="rId18"/>
    <p:sldId id="761" r:id="rId19"/>
    <p:sldId id="796" r:id="rId20"/>
    <p:sldId id="763" r:id="rId21"/>
    <p:sldId id="779" r:id="rId22"/>
    <p:sldId id="776" r:id="rId23"/>
    <p:sldId id="777" r:id="rId24"/>
    <p:sldId id="785" r:id="rId25"/>
    <p:sldId id="324" r:id="rId26"/>
    <p:sldId id="311" r:id="rId27"/>
    <p:sldId id="319" r:id="rId28"/>
    <p:sldId id="329" r:id="rId29"/>
    <p:sldId id="332" r:id="rId30"/>
    <p:sldId id="291" r:id="rId31"/>
    <p:sldId id="330" r:id="rId32"/>
    <p:sldId id="80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C41A"/>
    <a:srgbClr val="35AE73"/>
    <a:srgbClr val="1126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B83D39-D1E2-4C44-84E2-81C8C62FB598}" v="8" dt="2022-12-22T13:46:55.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70" autoAdjust="0"/>
    <p:restoredTop sz="75325" autoAdjust="0"/>
  </p:normalViewPr>
  <p:slideViewPr>
    <p:cSldViewPr snapToGrid="0">
      <p:cViewPr varScale="1">
        <p:scale>
          <a:sx n="46" d="100"/>
          <a:sy n="46" d="100"/>
        </p:scale>
        <p:origin x="67" y="4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A3949-E56D-43A1-89A8-18F6E51FC952}" type="datetimeFigureOut">
              <a:rPr lang="en-GB" smtClean="0"/>
              <a:t>09/01/2023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6B7A7D-C843-4403-9927-E018EC1E1E09}" type="slidenum">
              <a:rPr lang="en-GB" smtClean="0"/>
              <a:t>‹#›</a:t>
            </a:fld>
            <a:endParaRPr lang="en-GB"/>
          </a:p>
        </p:txBody>
      </p:sp>
    </p:spTree>
    <p:extLst>
      <p:ext uri="{BB962C8B-B14F-4D97-AF65-F5344CB8AC3E}">
        <p14:creationId xmlns:p14="http://schemas.microsoft.com/office/powerpoint/2010/main" val="911760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7A7D-C843-4403-9927-E018EC1E1E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950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6B7A7D-C843-4403-9927-E018EC1E1E09}" type="slidenum">
              <a:rPr lang="en-GB" smtClean="0"/>
              <a:t>11</a:t>
            </a:fld>
            <a:endParaRPr lang="en-GB"/>
          </a:p>
        </p:txBody>
      </p:sp>
    </p:spTree>
    <p:extLst>
      <p:ext uri="{BB962C8B-B14F-4D97-AF65-F5344CB8AC3E}">
        <p14:creationId xmlns:p14="http://schemas.microsoft.com/office/powerpoint/2010/main" val="704841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Shristi is one of the biggest animals in her neck of the woods. However, she also has the kindest heart. </a:t>
            </a:r>
          </a:p>
          <a:p>
            <a:endParaRPr lang="en-US" dirty="0"/>
          </a:p>
          <a:p>
            <a:r>
              <a:rPr lang="en-US" dirty="0"/>
              <a:t>A fire destroyed part of her forest and many animals lost their homes and were injured and couldn’t live like they used to. </a:t>
            </a:r>
            <a:r>
              <a:rPr lang="en-US" dirty="0" err="1"/>
              <a:t>Shrisiti</a:t>
            </a:r>
            <a:r>
              <a:rPr lang="en-US" dirty="0"/>
              <a:t> was the first to visit them and shared time with them understanding what it was like to lose their home and their lives. </a:t>
            </a:r>
          </a:p>
          <a:p>
            <a:endParaRPr lang="en-US" dirty="0"/>
          </a:p>
          <a:p>
            <a:r>
              <a:rPr lang="en-US" dirty="0"/>
              <a:t>After becoming friends she made sure that they found new homes and are happy with their new lives. Her actions inspired lots of other animals to follow. </a:t>
            </a:r>
            <a:endParaRPr lang="en-GB" dirty="0"/>
          </a:p>
        </p:txBody>
      </p:sp>
      <p:sp>
        <p:nvSpPr>
          <p:cNvPr id="4" name="Slide Number Placeholder 3"/>
          <p:cNvSpPr>
            <a:spLocks noGrp="1"/>
          </p:cNvSpPr>
          <p:nvPr>
            <p:ph type="sldNum" sz="quarter" idx="5"/>
          </p:nvPr>
        </p:nvSpPr>
        <p:spPr/>
        <p:txBody>
          <a:bodyPr/>
          <a:lstStyle/>
          <a:p>
            <a:fld id="{9C6B7A7D-C843-4403-9927-E018EC1E1E09}" type="slidenum">
              <a:rPr lang="en-GB" smtClean="0"/>
              <a:t>12</a:t>
            </a:fld>
            <a:endParaRPr lang="en-GB"/>
          </a:p>
        </p:txBody>
      </p:sp>
    </p:spTree>
    <p:extLst>
      <p:ext uri="{BB962C8B-B14F-4D97-AF65-F5344CB8AC3E}">
        <p14:creationId xmlns:p14="http://schemas.microsoft.com/office/powerpoint/2010/main" val="2119179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6B7A7D-C843-4403-9927-E018EC1E1E09}" type="slidenum">
              <a:rPr lang="en-GB" smtClean="0"/>
              <a:t>13</a:t>
            </a:fld>
            <a:endParaRPr lang="en-GB"/>
          </a:p>
        </p:txBody>
      </p:sp>
    </p:spTree>
    <p:extLst>
      <p:ext uri="{BB962C8B-B14F-4D97-AF65-F5344CB8AC3E}">
        <p14:creationId xmlns:p14="http://schemas.microsoft.com/office/powerpoint/2010/main" val="2194147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every year the penguins come together to celebrate by having a sports festival. Patariki is in charge of making sure that everyone take part, so that they can celebrate their skills and also be part of an event that brings everyone together. </a:t>
            </a:r>
          </a:p>
          <a:p>
            <a:endParaRPr lang="en-US" dirty="0"/>
          </a:p>
          <a:p>
            <a:r>
              <a:rPr lang="en-GB" dirty="0"/>
              <a:t>Different breeds of penguins join in, Little Blues, </a:t>
            </a:r>
            <a:r>
              <a:rPr lang="en-GB" dirty="0" err="1"/>
              <a:t>Fjorordland</a:t>
            </a:r>
            <a:r>
              <a:rPr lang="en-GB" dirty="0"/>
              <a:t> crested and Yellow eyed. They run all sorts of events including sprint races, diving, synchronised swimming, shark racing, sand digging, sailing and fish eating!</a:t>
            </a:r>
          </a:p>
          <a:p>
            <a:endParaRPr lang="en-GB" dirty="0"/>
          </a:p>
          <a:p>
            <a:r>
              <a:rPr lang="en-GB" dirty="0" err="1"/>
              <a:t>Patariki</a:t>
            </a:r>
            <a:r>
              <a:rPr lang="en-GB" dirty="0"/>
              <a:t> loves it when everyone takes part…there is nothing better than watching a crowd of penguins cheer for everyone and having fun all together. Those who feel they need support are always given the help they need to participate and enjoy themselves. </a:t>
            </a:r>
          </a:p>
        </p:txBody>
      </p:sp>
      <p:sp>
        <p:nvSpPr>
          <p:cNvPr id="4" name="Slide Number Placeholder 3"/>
          <p:cNvSpPr>
            <a:spLocks noGrp="1"/>
          </p:cNvSpPr>
          <p:nvPr>
            <p:ph type="sldNum" sz="quarter" idx="5"/>
          </p:nvPr>
        </p:nvSpPr>
        <p:spPr/>
        <p:txBody>
          <a:bodyPr/>
          <a:lstStyle/>
          <a:p>
            <a:fld id="{9C6B7A7D-C843-4403-9927-E018EC1E1E09}" type="slidenum">
              <a:rPr lang="en-GB" smtClean="0"/>
              <a:t>14</a:t>
            </a:fld>
            <a:endParaRPr lang="en-GB"/>
          </a:p>
        </p:txBody>
      </p:sp>
    </p:spTree>
    <p:extLst>
      <p:ext uri="{BB962C8B-B14F-4D97-AF65-F5344CB8AC3E}">
        <p14:creationId xmlns:p14="http://schemas.microsoft.com/office/powerpoint/2010/main" val="4147282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6B7A7D-C843-4403-9927-E018EC1E1E09}" type="slidenum">
              <a:rPr lang="en-GB" smtClean="0"/>
              <a:t>15</a:t>
            </a:fld>
            <a:endParaRPr lang="en-GB"/>
          </a:p>
        </p:txBody>
      </p:sp>
    </p:spTree>
    <p:extLst>
      <p:ext uri="{BB962C8B-B14F-4D97-AF65-F5344CB8AC3E}">
        <p14:creationId xmlns:p14="http://schemas.microsoft.com/office/powerpoint/2010/main" val="3888668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6B7A7D-C843-4403-9927-E018EC1E1E09}" type="slidenum">
              <a:rPr lang="en-GB" smtClean="0"/>
              <a:t>16</a:t>
            </a:fld>
            <a:endParaRPr lang="en-GB"/>
          </a:p>
        </p:txBody>
      </p:sp>
    </p:spTree>
    <p:extLst>
      <p:ext uri="{BB962C8B-B14F-4D97-AF65-F5344CB8AC3E}">
        <p14:creationId xmlns:p14="http://schemas.microsoft.com/office/powerpoint/2010/main" val="2610293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9C6B7A7D-C843-4403-9927-E018EC1E1E09}" type="slidenum">
              <a:rPr lang="en-GB" smtClean="0"/>
              <a:t>17</a:t>
            </a:fld>
            <a:endParaRPr lang="en-GB"/>
          </a:p>
        </p:txBody>
      </p:sp>
    </p:spTree>
    <p:extLst>
      <p:ext uri="{BB962C8B-B14F-4D97-AF65-F5344CB8AC3E}">
        <p14:creationId xmlns:p14="http://schemas.microsoft.com/office/powerpoint/2010/main" val="3734189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6B7A7D-C843-4403-9927-E018EC1E1E09}" type="slidenum">
              <a:rPr lang="en-GB" smtClean="0"/>
              <a:t>18</a:t>
            </a:fld>
            <a:endParaRPr lang="en-GB"/>
          </a:p>
        </p:txBody>
      </p:sp>
    </p:spTree>
    <p:extLst>
      <p:ext uri="{BB962C8B-B14F-4D97-AF65-F5344CB8AC3E}">
        <p14:creationId xmlns:p14="http://schemas.microsoft.com/office/powerpoint/2010/main" val="3081814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4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4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143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06362">
              <a:defRPr/>
            </a:pPr>
            <a:endParaRPr lang="en-US" i="1">
              <a:cs typeface="Calibri"/>
            </a:endParaRPr>
          </a:p>
          <a:p>
            <a:pPr defTabSz="1706362">
              <a:defRPr/>
            </a:pPr>
            <a:endParaRPr lang="en-US" i="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591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This means a world where people have clean, safe water to drink. They have enough food to eat every day. Everyone has a safe home, children can go to school, and anyone who is sick can visit a doctor or nurse. One the reasons CAFOD does this work is because of something called Catholic Social Teaching. This is all the things the Catholic Church tells says we should do to make the world a better place where everyone can live life to the full and have everything they need. </a:t>
            </a:r>
            <a:endParaRPr lang="en-GB" dirty="0"/>
          </a:p>
        </p:txBody>
      </p:sp>
      <p:sp>
        <p:nvSpPr>
          <p:cNvPr id="4" name="Slide Number Placeholder 3"/>
          <p:cNvSpPr>
            <a:spLocks noGrp="1"/>
          </p:cNvSpPr>
          <p:nvPr>
            <p:ph type="sldNum" sz="quarter" idx="5"/>
          </p:nvPr>
        </p:nvSpPr>
        <p:spPr/>
        <p:txBody>
          <a:bodyPr/>
          <a:lstStyle/>
          <a:p>
            <a:fld id="{9FBEA835-7295-4644-B97C-3EDFBBF1861E}" type="slidenum">
              <a:rPr lang="en-GB" smtClean="0"/>
              <a:t>3</a:t>
            </a:fld>
            <a:endParaRPr lang="en-GB"/>
          </a:p>
        </p:txBody>
      </p:sp>
    </p:spTree>
    <p:extLst>
      <p:ext uri="{BB962C8B-B14F-4D97-AF65-F5344CB8AC3E}">
        <p14:creationId xmlns:p14="http://schemas.microsoft.com/office/powerpoint/2010/main" val="322226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EA835-7295-4644-B97C-3EDFBBF186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472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837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7A7D-C843-4403-9927-E018EC1E1E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24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Catholic Social teaching is in the Bible, [Hold up a Bible] or is based on things that were said by Saints a long </a:t>
            </a:r>
            <a:r>
              <a:rPr lang="en-US" dirty="0" err="1"/>
              <a:t>long</a:t>
            </a:r>
            <a:r>
              <a:rPr lang="en-US" dirty="0"/>
              <a:t> time ago. But some of it is very new. Do you know who this is? Yes it’s Pope Francis.  He has written letters to everyone in the world which explain how we can care for the Earth and for everyone in it. [Hold up large envelope with letter inside]</a:t>
            </a:r>
          </a:p>
          <a:p>
            <a:r>
              <a:rPr lang="en-US" dirty="0"/>
              <a:t>Photo Credit : </a:t>
            </a:r>
            <a:r>
              <a:rPr lang="en-GB" b="0" i="0" dirty="0">
                <a:solidFill>
                  <a:srgbClr val="39393C"/>
                </a:solidFill>
                <a:effectLst/>
                <a:latin typeface="Inter"/>
              </a:rPr>
              <a:t>David Mutua</a:t>
            </a:r>
            <a:endParaRPr lang="en-GB" dirty="0"/>
          </a:p>
        </p:txBody>
      </p:sp>
      <p:sp>
        <p:nvSpPr>
          <p:cNvPr id="4" name="Slide Number Placeholder 3"/>
          <p:cNvSpPr>
            <a:spLocks noGrp="1"/>
          </p:cNvSpPr>
          <p:nvPr>
            <p:ph type="sldNum" sz="quarter" idx="5"/>
          </p:nvPr>
        </p:nvSpPr>
        <p:spPr/>
        <p:txBody>
          <a:bodyPr/>
          <a:lstStyle/>
          <a:p>
            <a:fld id="{9C6B7A7D-C843-4403-9927-E018EC1E1E09}" type="slidenum">
              <a:rPr lang="en-GB" smtClean="0"/>
              <a:t>4</a:t>
            </a:fld>
            <a:endParaRPr lang="en-GB"/>
          </a:p>
        </p:txBody>
      </p:sp>
    </p:spTree>
    <p:extLst>
      <p:ext uri="{BB962C8B-B14F-4D97-AF65-F5344CB8AC3E}">
        <p14:creationId xmlns:p14="http://schemas.microsoft.com/office/powerpoint/2010/main" val="3948940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7A7D-C843-4403-9927-E018EC1E1E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158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Sofia is from the continent of South America</a:t>
            </a:r>
            <a:endParaRPr lang="en-GB" dirty="0"/>
          </a:p>
        </p:txBody>
      </p:sp>
      <p:sp>
        <p:nvSpPr>
          <p:cNvPr id="4" name="Slide Number Placeholder 3"/>
          <p:cNvSpPr>
            <a:spLocks noGrp="1"/>
          </p:cNvSpPr>
          <p:nvPr>
            <p:ph type="sldNum" sz="quarter" idx="5"/>
          </p:nvPr>
        </p:nvSpPr>
        <p:spPr/>
        <p:txBody>
          <a:bodyPr/>
          <a:lstStyle/>
          <a:p>
            <a:fld id="{9C6B7A7D-C843-4403-9927-E018EC1E1E09}" type="slidenum">
              <a:rPr lang="en-GB" smtClean="0"/>
              <a:t>6</a:t>
            </a:fld>
            <a:endParaRPr lang="en-GB"/>
          </a:p>
        </p:txBody>
      </p:sp>
    </p:spTree>
    <p:extLst>
      <p:ext uri="{BB962C8B-B14F-4D97-AF65-F5344CB8AC3E}">
        <p14:creationId xmlns:p14="http://schemas.microsoft.com/office/powerpoint/2010/main" val="1318113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Shristi come from the Asian continent</a:t>
            </a:r>
            <a:endParaRPr lang="en-GB" dirty="0"/>
          </a:p>
        </p:txBody>
      </p:sp>
      <p:sp>
        <p:nvSpPr>
          <p:cNvPr id="4" name="Slide Number Placeholder 3"/>
          <p:cNvSpPr>
            <a:spLocks noGrp="1"/>
          </p:cNvSpPr>
          <p:nvPr>
            <p:ph type="sldNum" sz="quarter" idx="5"/>
          </p:nvPr>
        </p:nvSpPr>
        <p:spPr/>
        <p:txBody>
          <a:bodyPr/>
          <a:lstStyle/>
          <a:p>
            <a:fld id="{9C6B7A7D-C843-4403-9927-E018EC1E1E09}" type="slidenum">
              <a:rPr lang="en-GB" smtClean="0"/>
              <a:t>7</a:t>
            </a:fld>
            <a:endParaRPr lang="en-GB"/>
          </a:p>
        </p:txBody>
      </p:sp>
    </p:spTree>
    <p:extLst>
      <p:ext uri="{BB962C8B-B14F-4D97-AF65-F5344CB8AC3E}">
        <p14:creationId xmlns:p14="http://schemas.microsoft.com/office/powerpoint/2010/main" val="2782271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Patariki lives on the coldest continent, Antarctica </a:t>
            </a:r>
            <a:endParaRPr lang="en-GB" dirty="0"/>
          </a:p>
        </p:txBody>
      </p:sp>
      <p:sp>
        <p:nvSpPr>
          <p:cNvPr id="4" name="Slide Number Placeholder 3"/>
          <p:cNvSpPr>
            <a:spLocks noGrp="1"/>
          </p:cNvSpPr>
          <p:nvPr>
            <p:ph type="sldNum" sz="quarter" idx="5"/>
          </p:nvPr>
        </p:nvSpPr>
        <p:spPr/>
        <p:txBody>
          <a:bodyPr/>
          <a:lstStyle/>
          <a:p>
            <a:fld id="{9C6B7A7D-C843-4403-9927-E018EC1E1E09}" type="slidenum">
              <a:rPr lang="en-GB" smtClean="0"/>
              <a:t>8</a:t>
            </a:fld>
            <a:endParaRPr lang="en-GB"/>
          </a:p>
        </p:txBody>
      </p:sp>
    </p:spTree>
    <p:extLst>
      <p:ext uri="{BB962C8B-B14F-4D97-AF65-F5344CB8AC3E}">
        <p14:creationId xmlns:p14="http://schemas.microsoft.com/office/powerpoint/2010/main" val="3464817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animals have shown us what each bit of Catholic Social Teaching means. Now we need to show how we can put them into action. Each animal is going to give us one example of how we can do this in school and we are going to see if we can think of more. </a:t>
            </a:r>
            <a:endParaRPr lang="en-GB" dirty="0"/>
          </a:p>
        </p:txBody>
      </p:sp>
      <p:sp>
        <p:nvSpPr>
          <p:cNvPr id="4" name="Slide Number Placeholder 3"/>
          <p:cNvSpPr>
            <a:spLocks noGrp="1"/>
          </p:cNvSpPr>
          <p:nvPr>
            <p:ph type="sldNum" sz="quarter" idx="5"/>
          </p:nvPr>
        </p:nvSpPr>
        <p:spPr/>
        <p:txBody>
          <a:bodyPr/>
          <a:lstStyle/>
          <a:p>
            <a:fld id="{9C6B7A7D-C843-4403-9927-E018EC1E1E09}" type="slidenum">
              <a:rPr lang="en-GB" smtClean="0"/>
              <a:t>9</a:t>
            </a:fld>
            <a:endParaRPr lang="en-GB"/>
          </a:p>
        </p:txBody>
      </p:sp>
    </p:spTree>
    <p:extLst>
      <p:ext uri="{BB962C8B-B14F-4D97-AF65-F5344CB8AC3E}">
        <p14:creationId xmlns:p14="http://schemas.microsoft.com/office/powerpoint/2010/main" val="1709658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Sofia often sleeps in her </a:t>
            </a:r>
            <a:r>
              <a:rPr lang="en-US" dirty="0" err="1"/>
              <a:t>favourite</a:t>
            </a:r>
            <a:r>
              <a:rPr lang="en-US" dirty="0"/>
              <a:t> tree within a National Park forest. </a:t>
            </a:r>
          </a:p>
          <a:p>
            <a:endParaRPr lang="en-US" dirty="0"/>
          </a:p>
          <a:p>
            <a:r>
              <a:rPr lang="en-US" dirty="0"/>
              <a:t>One day big machine </a:t>
            </a:r>
            <a:r>
              <a:rPr lang="en-US" dirty="0" err="1"/>
              <a:t>waker</a:t>
            </a:r>
            <a:r>
              <a:rPr lang="en-US" dirty="0"/>
              <a:t> her up and start chopping down the tress. She joins some of the others who call the forest home, to stop the illegal logging.</a:t>
            </a:r>
          </a:p>
          <a:p>
            <a:endParaRPr lang="en-US" dirty="0"/>
          </a:p>
          <a:p>
            <a:r>
              <a:rPr lang="en-US" dirty="0"/>
              <a:t>She reminds the operators that these trees need to be cared for like the rest of God’s creation. </a:t>
            </a:r>
            <a:endParaRPr lang="en-GB" dirty="0"/>
          </a:p>
        </p:txBody>
      </p:sp>
      <p:sp>
        <p:nvSpPr>
          <p:cNvPr id="4" name="Slide Number Placeholder 3"/>
          <p:cNvSpPr>
            <a:spLocks noGrp="1"/>
          </p:cNvSpPr>
          <p:nvPr>
            <p:ph type="sldNum" sz="quarter" idx="5"/>
          </p:nvPr>
        </p:nvSpPr>
        <p:spPr/>
        <p:txBody>
          <a:bodyPr/>
          <a:lstStyle/>
          <a:p>
            <a:fld id="{9C6B7A7D-C843-4403-9927-E018EC1E1E09}" type="slidenum">
              <a:rPr lang="en-GB" smtClean="0"/>
              <a:t>10</a:t>
            </a:fld>
            <a:endParaRPr lang="en-GB"/>
          </a:p>
        </p:txBody>
      </p:sp>
    </p:spTree>
    <p:extLst>
      <p:ext uri="{BB962C8B-B14F-4D97-AF65-F5344CB8AC3E}">
        <p14:creationId xmlns:p14="http://schemas.microsoft.com/office/powerpoint/2010/main" val="1200756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6BFD-8FEF-451C-B3CC-5B725A2D17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160D2C7-DFC7-4C47-B69E-C57859FC96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A28FE40-E41E-41BE-AD0A-FA0DB81C952E}"/>
              </a:ext>
            </a:extLst>
          </p:cNvPr>
          <p:cNvSpPr>
            <a:spLocks noGrp="1"/>
          </p:cNvSpPr>
          <p:nvPr>
            <p:ph type="dt" sz="half" idx="10"/>
          </p:nvPr>
        </p:nvSpPr>
        <p:spPr/>
        <p:txBody>
          <a:bodyPr/>
          <a:lstStyle/>
          <a:p>
            <a:fld id="{30707F2D-2E9C-46DD-8154-3BA09543FD6E}" type="datetimeFigureOut">
              <a:rPr lang="en-GB" smtClean="0"/>
              <a:t>09/01/2023</a:t>
            </a:fld>
            <a:endParaRPr lang="en-GB"/>
          </a:p>
        </p:txBody>
      </p:sp>
      <p:sp>
        <p:nvSpPr>
          <p:cNvPr id="5" name="Footer Placeholder 4">
            <a:extLst>
              <a:ext uri="{FF2B5EF4-FFF2-40B4-BE49-F238E27FC236}">
                <a16:creationId xmlns:a16="http://schemas.microsoft.com/office/drawing/2014/main" id="{FDD0883A-3B2D-4EBB-BFFB-C70EC7C6AB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52DDB7-EEAB-499A-B91A-EC96ADB50424}"/>
              </a:ext>
            </a:extLst>
          </p:cNvPr>
          <p:cNvSpPr>
            <a:spLocks noGrp="1"/>
          </p:cNvSpPr>
          <p:nvPr>
            <p:ph type="sldNum" sz="quarter" idx="12"/>
          </p:nvPr>
        </p:nvSpPr>
        <p:spPr/>
        <p:txBody>
          <a:bodyPr/>
          <a:lstStyle/>
          <a:p>
            <a:fld id="{19DF2697-8455-4A67-BA96-64D4E9140D5A}" type="slidenum">
              <a:rPr lang="en-GB" smtClean="0"/>
              <a:t>‹#›</a:t>
            </a:fld>
            <a:endParaRPr lang="en-GB"/>
          </a:p>
        </p:txBody>
      </p:sp>
    </p:spTree>
    <p:extLst>
      <p:ext uri="{BB962C8B-B14F-4D97-AF65-F5344CB8AC3E}">
        <p14:creationId xmlns:p14="http://schemas.microsoft.com/office/powerpoint/2010/main" val="795222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27BA-F7A4-4BBF-A6AF-3B60DD82F5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BDBEB2-323D-4B60-A1AA-0535330846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38C43E-0214-4EAD-A08C-E14E156AF863}"/>
              </a:ext>
            </a:extLst>
          </p:cNvPr>
          <p:cNvSpPr>
            <a:spLocks noGrp="1"/>
          </p:cNvSpPr>
          <p:nvPr>
            <p:ph type="dt" sz="half" idx="10"/>
          </p:nvPr>
        </p:nvSpPr>
        <p:spPr/>
        <p:txBody>
          <a:bodyPr/>
          <a:lstStyle/>
          <a:p>
            <a:fld id="{30707F2D-2E9C-46DD-8154-3BA09543FD6E}" type="datetimeFigureOut">
              <a:rPr lang="en-GB" smtClean="0"/>
              <a:t>09/01/2023</a:t>
            </a:fld>
            <a:endParaRPr lang="en-GB"/>
          </a:p>
        </p:txBody>
      </p:sp>
      <p:sp>
        <p:nvSpPr>
          <p:cNvPr id="5" name="Footer Placeholder 4">
            <a:extLst>
              <a:ext uri="{FF2B5EF4-FFF2-40B4-BE49-F238E27FC236}">
                <a16:creationId xmlns:a16="http://schemas.microsoft.com/office/drawing/2014/main" id="{BD4302C5-C053-4D7F-982C-024E2932AE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B0CCA3-2383-4FD4-A637-7176E22C243F}"/>
              </a:ext>
            </a:extLst>
          </p:cNvPr>
          <p:cNvSpPr>
            <a:spLocks noGrp="1"/>
          </p:cNvSpPr>
          <p:nvPr>
            <p:ph type="sldNum" sz="quarter" idx="12"/>
          </p:nvPr>
        </p:nvSpPr>
        <p:spPr/>
        <p:txBody>
          <a:bodyPr/>
          <a:lstStyle/>
          <a:p>
            <a:fld id="{19DF2697-8455-4A67-BA96-64D4E9140D5A}" type="slidenum">
              <a:rPr lang="en-GB" smtClean="0"/>
              <a:t>‹#›</a:t>
            </a:fld>
            <a:endParaRPr lang="en-GB"/>
          </a:p>
        </p:txBody>
      </p:sp>
    </p:spTree>
    <p:extLst>
      <p:ext uri="{BB962C8B-B14F-4D97-AF65-F5344CB8AC3E}">
        <p14:creationId xmlns:p14="http://schemas.microsoft.com/office/powerpoint/2010/main" val="3311299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54F8D0-C827-4714-8C8E-BF816D7024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6461AD-6B6D-48E3-A0CD-B4E67A79A8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6FEB18-7E90-45B8-A07E-54928BFD0864}"/>
              </a:ext>
            </a:extLst>
          </p:cNvPr>
          <p:cNvSpPr>
            <a:spLocks noGrp="1"/>
          </p:cNvSpPr>
          <p:nvPr>
            <p:ph type="dt" sz="half" idx="10"/>
          </p:nvPr>
        </p:nvSpPr>
        <p:spPr/>
        <p:txBody>
          <a:bodyPr/>
          <a:lstStyle/>
          <a:p>
            <a:fld id="{30707F2D-2E9C-46DD-8154-3BA09543FD6E}" type="datetimeFigureOut">
              <a:rPr lang="en-GB" smtClean="0"/>
              <a:t>09/01/2023</a:t>
            </a:fld>
            <a:endParaRPr lang="en-GB"/>
          </a:p>
        </p:txBody>
      </p:sp>
      <p:sp>
        <p:nvSpPr>
          <p:cNvPr id="5" name="Footer Placeholder 4">
            <a:extLst>
              <a:ext uri="{FF2B5EF4-FFF2-40B4-BE49-F238E27FC236}">
                <a16:creationId xmlns:a16="http://schemas.microsoft.com/office/drawing/2014/main" id="{034C2973-14B9-419D-BD13-D7819FE1B0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2BD30D-1AA4-4929-BD70-393BB37C907E}"/>
              </a:ext>
            </a:extLst>
          </p:cNvPr>
          <p:cNvSpPr>
            <a:spLocks noGrp="1"/>
          </p:cNvSpPr>
          <p:nvPr>
            <p:ph type="sldNum" sz="quarter" idx="12"/>
          </p:nvPr>
        </p:nvSpPr>
        <p:spPr/>
        <p:txBody>
          <a:bodyPr/>
          <a:lstStyle/>
          <a:p>
            <a:fld id="{19DF2697-8455-4A67-BA96-64D4E9140D5A}" type="slidenum">
              <a:rPr lang="en-GB" smtClean="0"/>
              <a:t>‹#›</a:t>
            </a:fld>
            <a:endParaRPr lang="en-GB"/>
          </a:p>
        </p:txBody>
      </p:sp>
    </p:spTree>
    <p:extLst>
      <p:ext uri="{BB962C8B-B14F-4D97-AF65-F5344CB8AC3E}">
        <p14:creationId xmlns:p14="http://schemas.microsoft.com/office/powerpoint/2010/main" val="2634350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US"/>
              <a:t>Click to edit Master title style</a:t>
            </a:r>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1631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992F7-CE98-8F75-679F-CF02A189B2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ACC0EC4-BEB7-AA7A-CC1F-8F38ED6C58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1925234-98F9-B9DE-E51A-E28DC53A6C61}"/>
              </a:ext>
            </a:extLst>
          </p:cNvPr>
          <p:cNvSpPr>
            <a:spLocks noGrp="1"/>
          </p:cNvSpPr>
          <p:nvPr>
            <p:ph type="dt" sz="half" idx="10"/>
          </p:nvPr>
        </p:nvSpPr>
        <p:spPr>
          <a:xfrm>
            <a:off x="838200" y="6356350"/>
            <a:ext cx="2743200" cy="365125"/>
          </a:xfrm>
          <a:prstGeom prst="rect">
            <a:avLst/>
          </a:prstGeom>
        </p:spPr>
        <p:txBody>
          <a:bodyPr/>
          <a:lstStyle/>
          <a:p>
            <a:fld id="{7852129E-93DC-4A41-86A6-0C9294F041A4}" type="datetimeFigureOut">
              <a:rPr lang="en-GB" smtClean="0"/>
              <a:t>09/01/2023</a:t>
            </a:fld>
            <a:endParaRPr lang="en-GB"/>
          </a:p>
        </p:txBody>
      </p:sp>
      <p:sp>
        <p:nvSpPr>
          <p:cNvPr id="5" name="Footer Placeholder 4">
            <a:extLst>
              <a:ext uri="{FF2B5EF4-FFF2-40B4-BE49-F238E27FC236}">
                <a16:creationId xmlns:a16="http://schemas.microsoft.com/office/drawing/2014/main" id="{7CD07E02-A622-8297-8F4F-8D62F9ECA36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0529D95-A389-D623-B217-B9F2D37A7885}"/>
              </a:ext>
            </a:extLst>
          </p:cNvPr>
          <p:cNvSpPr>
            <a:spLocks noGrp="1"/>
          </p:cNvSpPr>
          <p:nvPr>
            <p:ph type="sldNum" sz="quarter" idx="12"/>
          </p:nvPr>
        </p:nvSpPr>
        <p:spPr>
          <a:xfrm>
            <a:off x="8610600" y="6356350"/>
            <a:ext cx="2743200" cy="365125"/>
          </a:xfrm>
          <a:prstGeom prst="rect">
            <a:avLst/>
          </a:prstGeom>
        </p:spPr>
        <p:txBody>
          <a:bodyPr/>
          <a:lstStyle/>
          <a:p>
            <a:fld id="{63F36E6F-AED7-46B3-8120-B1967AADB334}" type="slidenum">
              <a:rPr lang="en-GB" smtClean="0"/>
              <a:t>‹#›</a:t>
            </a:fld>
            <a:endParaRPr lang="en-GB"/>
          </a:p>
        </p:txBody>
      </p:sp>
    </p:spTree>
    <p:extLst>
      <p:ext uri="{BB962C8B-B14F-4D97-AF65-F5344CB8AC3E}">
        <p14:creationId xmlns:p14="http://schemas.microsoft.com/office/powerpoint/2010/main" val="3565984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50678-2152-0405-5000-37E01A92874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592EBF-495E-644A-3C8A-872D94618EC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AB1E32-85FD-6821-756B-31D145A25CA7}"/>
              </a:ext>
            </a:extLst>
          </p:cNvPr>
          <p:cNvSpPr>
            <a:spLocks noGrp="1"/>
          </p:cNvSpPr>
          <p:nvPr>
            <p:ph type="dt" sz="half" idx="10"/>
          </p:nvPr>
        </p:nvSpPr>
        <p:spPr>
          <a:xfrm>
            <a:off x="838200" y="6356350"/>
            <a:ext cx="2743200" cy="365125"/>
          </a:xfrm>
          <a:prstGeom prst="rect">
            <a:avLst/>
          </a:prstGeom>
        </p:spPr>
        <p:txBody>
          <a:bodyPr/>
          <a:lstStyle/>
          <a:p>
            <a:fld id="{7852129E-93DC-4A41-86A6-0C9294F041A4}" type="datetimeFigureOut">
              <a:rPr lang="en-GB" smtClean="0"/>
              <a:t>09/01/2023</a:t>
            </a:fld>
            <a:endParaRPr lang="en-GB"/>
          </a:p>
        </p:txBody>
      </p:sp>
      <p:sp>
        <p:nvSpPr>
          <p:cNvPr id="5" name="Footer Placeholder 4">
            <a:extLst>
              <a:ext uri="{FF2B5EF4-FFF2-40B4-BE49-F238E27FC236}">
                <a16:creationId xmlns:a16="http://schemas.microsoft.com/office/drawing/2014/main" id="{859EB7B8-D44D-E9C8-534E-9031A6F728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B39E6D0-DDAF-BD56-0668-675736054108}"/>
              </a:ext>
            </a:extLst>
          </p:cNvPr>
          <p:cNvSpPr>
            <a:spLocks noGrp="1"/>
          </p:cNvSpPr>
          <p:nvPr>
            <p:ph type="sldNum" sz="quarter" idx="12"/>
          </p:nvPr>
        </p:nvSpPr>
        <p:spPr>
          <a:xfrm>
            <a:off x="8610600" y="6356350"/>
            <a:ext cx="2743200" cy="365125"/>
          </a:xfrm>
          <a:prstGeom prst="rect">
            <a:avLst/>
          </a:prstGeom>
        </p:spPr>
        <p:txBody>
          <a:bodyPr/>
          <a:lstStyle/>
          <a:p>
            <a:fld id="{63F36E6F-AED7-46B3-8120-B1967AADB334}" type="slidenum">
              <a:rPr lang="en-GB" smtClean="0"/>
              <a:t>‹#›</a:t>
            </a:fld>
            <a:endParaRPr lang="en-GB"/>
          </a:p>
        </p:txBody>
      </p:sp>
    </p:spTree>
    <p:extLst>
      <p:ext uri="{BB962C8B-B14F-4D97-AF65-F5344CB8AC3E}">
        <p14:creationId xmlns:p14="http://schemas.microsoft.com/office/powerpoint/2010/main" val="189789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C605E-F63E-4067-F777-DB90B11085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D06D92B-C91D-4678-AC74-D4C95D0002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AB0A1A-8B37-BEB2-D45B-D4D989CA7B4F}"/>
              </a:ext>
            </a:extLst>
          </p:cNvPr>
          <p:cNvSpPr>
            <a:spLocks noGrp="1"/>
          </p:cNvSpPr>
          <p:nvPr>
            <p:ph type="dt" sz="half" idx="10"/>
          </p:nvPr>
        </p:nvSpPr>
        <p:spPr>
          <a:xfrm>
            <a:off x="838200" y="6356350"/>
            <a:ext cx="2743200" cy="365125"/>
          </a:xfrm>
          <a:prstGeom prst="rect">
            <a:avLst/>
          </a:prstGeom>
        </p:spPr>
        <p:txBody>
          <a:bodyPr/>
          <a:lstStyle/>
          <a:p>
            <a:fld id="{7852129E-93DC-4A41-86A6-0C9294F041A4}" type="datetimeFigureOut">
              <a:rPr lang="en-GB" smtClean="0"/>
              <a:t>09/01/2023</a:t>
            </a:fld>
            <a:endParaRPr lang="en-GB"/>
          </a:p>
        </p:txBody>
      </p:sp>
      <p:sp>
        <p:nvSpPr>
          <p:cNvPr id="5" name="Footer Placeholder 4">
            <a:extLst>
              <a:ext uri="{FF2B5EF4-FFF2-40B4-BE49-F238E27FC236}">
                <a16:creationId xmlns:a16="http://schemas.microsoft.com/office/drawing/2014/main" id="{05B239E2-9AA0-0F68-A0BE-9984434D7DF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DB5EF55-DD57-1BB5-C958-F13DC9826365}"/>
              </a:ext>
            </a:extLst>
          </p:cNvPr>
          <p:cNvSpPr>
            <a:spLocks noGrp="1"/>
          </p:cNvSpPr>
          <p:nvPr>
            <p:ph type="sldNum" sz="quarter" idx="12"/>
          </p:nvPr>
        </p:nvSpPr>
        <p:spPr>
          <a:xfrm>
            <a:off x="8610600" y="6356350"/>
            <a:ext cx="2743200" cy="365125"/>
          </a:xfrm>
          <a:prstGeom prst="rect">
            <a:avLst/>
          </a:prstGeom>
        </p:spPr>
        <p:txBody>
          <a:bodyPr/>
          <a:lstStyle/>
          <a:p>
            <a:fld id="{63F36E6F-AED7-46B3-8120-B1967AADB334}" type="slidenum">
              <a:rPr lang="en-GB" smtClean="0"/>
              <a:t>‹#›</a:t>
            </a:fld>
            <a:endParaRPr lang="en-GB"/>
          </a:p>
        </p:txBody>
      </p:sp>
    </p:spTree>
    <p:extLst>
      <p:ext uri="{BB962C8B-B14F-4D97-AF65-F5344CB8AC3E}">
        <p14:creationId xmlns:p14="http://schemas.microsoft.com/office/powerpoint/2010/main" val="2480976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2040-AAB9-A956-4992-A0EDB69438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37125A-1AEB-BB3F-57AA-822C2AC2BD8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612EECE-4A19-BF55-26FE-F767151539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FF19969-5F91-0722-20E4-A90F22DF7253}"/>
              </a:ext>
            </a:extLst>
          </p:cNvPr>
          <p:cNvSpPr>
            <a:spLocks noGrp="1"/>
          </p:cNvSpPr>
          <p:nvPr>
            <p:ph type="dt" sz="half" idx="10"/>
          </p:nvPr>
        </p:nvSpPr>
        <p:spPr>
          <a:xfrm>
            <a:off x="838200" y="6356350"/>
            <a:ext cx="2743200" cy="365125"/>
          </a:xfrm>
          <a:prstGeom prst="rect">
            <a:avLst/>
          </a:prstGeom>
        </p:spPr>
        <p:txBody>
          <a:bodyPr/>
          <a:lstStyle/>
          <a:p>
            <a:fld id="{7852129E-93DC-4A41-86A6-0C9294F041A4}" type="datetimeFigureOut">
              <a:rPr lang="en-GB" smtClean="0"/>
              <a:t>09/01/2023</a:t>
            </a:fld>
            <a:endParaRPr lang="en-GB"/>
          </a:p>
        </p:txBody>
      </p:sp>
      <p:sp>
        <p:nvSpPr>
          <p:cNvPr id="6" name="Footer Placeholder 5">
            <a:extLst>
              <a:ext uri="{FF2B5EF4-FFF2-40B4-BE49-F238E27FC236}">
                <a16:creationId xmlns:a16="http://schemas.microsoft.com/office/drawing/2014/main" id="{79BAABFA-3F7A-E5F7-BC8E-93B25B76174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58C7DBF-F2EE-4846-B6A2-87D85E943F45}"/>
              </a:ext>
            </a:extLst>
          </p:cNvPr>
          <p:cNvSpPr>
            <a:spLocks noGrp="1"/>
          </p:cNvSpPr>
          <p:nvPr>
            <p:ph type="sldNum" sz="quarter" idx="12"/>
          </p:nvPr>
        </p:nvSpPr>
        <p:spPr>
          <a:xfrm>
            <a:off x="8610600" y="6356350"/>
            <a:ext cx="2743200" cy="365125"/>
          </a:xfrm>
          <a:prstGeom prst="rect">
            <a:avLst/>
          </a:prstGeom>
        </p:spPr>
        <p:txBody>
          <a:bodyPr/>
          <a:lstStyle/>
          <a:p>
            <a:fld id="{63F36E6F-AED7-46B3-8120-B1967AADB334}" type="slidenum">
              <a:rPr lang="en-GB" smtClean="0"/>
              <a:t>‹#›</a:t>
            </a:fld>
            <a:endParaRPr lang="en-GB"/>
          </a:p>
        </p:txBody>
      </p:sp>
    </p:spTree>
    <p:extLst>
      <p:ext uri="{BB962C8B-B14F-4D97-AF65-F5344CB8AC3E}">
        <p14:creationId xmlns:p14="http://schemas.microsoft.com/office/powerpoint/2010/main" val="3965022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898C3-C931-7D20-54C9-C6DA88AFF73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A692F-9E71-10CB-CD70-931914DF77B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72C3EC-EA82-CEE9-936E-E2D37DC4ED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F262CE3-3A1B-ECAE-8D41-EDA46DF8F0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DB9F61-07C1-BE47-AD9B-6A50481C683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E9D4A99-87F5-3B83-8EEE-43AE4D8D7F8C}"/>
              </a:ext>
            </a:extLst>
          </p:cNvPr>
          <p:cNvSpPr>
            <a:spLocks noGrp="1"/>
          </p:cNvSpPr>
          <p:nvPr>
            <p:ph type="dt" sz="half" idx="10"/>
          </p:nvPr>
        </p:nvSpPr>
        <p:spPr>
          <a:xfrm>
            <a:off x="838200" y="6356350"/>
            <a:ext cx="2743200" cy="365125"/>
          </a:xfrm>
          <a:prstGeom prst="rect">
            <a:avLst/>
          </a:prstGeom>
        </p:spPr>
        <p:txBody>
          <a:bodyPr/>
          <a:lstStyle/>
          <a:p>
            <a:fld id="{7852129E-93DC-4A41-86A6-0C9294F041A4}" type="datetimeFigureOut">
              <a:rPr lang="en-GB" smtClean="0"/>
              <a:t>09/01/2023</a:t>
            </a:fld>
            <a:endParaRPr lang="en-GB"/>
          </a:p>
        </p:txBody>
      </p:sp>
      <p:sp>
        <p:nvSpPr>
          <p:cNvPr id="8" name="Footer Placeholder 7">
            <a:extLst>
              <a:ext uri="{FF2B5EF4-FFF2-40B4-BE49-F238E27FC236}">
                <a16:creationId xmlns:a16="http://schemas.microsoft.com/office/drawing/2014/main" id="{A8CEBC76-9D02-C3EB-35DF-46DF2FA5AB9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ECFCDD50-C54D-2D9B-6F24-6263830C7168}"/>
              </a:ext>
            </a:extLst>
          </p:cNvPr>
          <p:cNvSpPr>
            <a:spLocks noGrp="1"/>
          </p:cNvSpPr>
          <p:nvPr>
            <p:ph type="sldNum" sz="quarter" idx="12"/>
          </p:nvPr>
        </p:nvSpPr>
        <p:spPr>
          <a:xfrm>
            <a:off x="8610600" y="6356350"/>
            <a:ext cx="2743200" cy="365125"/>
          </a:xfrm>
          <a:prstGeom prst="rect">
            <a:avLst/>
          </a:prstGeom>
        </p:spPr>
        <p:txBody>
          <a:bodyPr/>
          <a:lstStyle/>
          <a:p>
            <a:fld id="{63F36E6F-AED7-46B3-8120-B1967AADB334}" type="slidenum">
              <a:rPr lang="en-GB" smtClean="0"/>
              <a:t>‹#›</a:t>
            </a:fld>
            <a:endParaRPr lang="en-GB"/>
          </a:p>
        </p:txBody>
      </p:sp>
    </p:spTree>
    <p:extLst>
      <p:ext uri="{BB962C8B-B14F-4D97-AF65-F5344CB8AC3E}">
        <p14:creationId xmlns:p14="http://schemas.microsoft.com/office/powerpoint/2010/main" val="800118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E11F-95B0-86A7-B821-916BDCA60C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C62797C-53C8-1A71-C73F-A357FE3D32E9}"/>
              </a:ext>
            </a:extLst>
          </p:cNvPr>
          <p:cNvSpPr>
            <a:spLocks noGrp="1"/>
          </p:cNvSpPr>
          <p:nvPr>
            <p:ph type="dt" sz="half" idx="10"/>
          </p:nvPr>
        </p:nvSpPr>
        <p:spPr>
          <a:xfrm>
            <a:off x="838200" y="6356350"/>
            <a:ext cx="2743200" cy="365125"/>
          </a:xfrm>
          <a:prstGeom prst="rect">
            <a:avLst/>
          </a:prstGeom>
        </p:spPr>
        <p:txBody>
          <a:bodyPr/>
          <a:lstStyle/>
          <a:p>
            <a:fld id="{7852129E-93DC-4A41-86A6-0C9294F041A4}" type="datetimeFigureOut">
              <a:rPr lang="en-GB" smtClean="0"/>
              <a:t>09/01/2023</a:t>
            </a:fld>
            <a:endParaRPr lang="en-GB"/>
          </a:p>
        </p:txBody>
      </p:sp>
      <p:sp>
        <p:nvSpPr>
          <p:cNvPr id="4" name="Footer Placeholder 3">
            <a:extLst>
              <a:ext uri="{FF2B5EF4-FFF2-40B4-BE49-F238E27FC236}">
                <a16:creationId xmlns:a16="http://schemas.microsoft.com/office/drawing/2014/main" id="{0C2FAE02-F496-E135-3CE2-E7899596531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EAD02775-A392-A02C-29B7-3466948B834F}"/>
              </a:ext>
            </a:extLst>
          </p:cNvPr>
          <p:cNvSpPr>
            <a:spLocks noGrp="1"/>
          </p:cNvSpPr>
          <p:nvPr>
            <p:ph type="sldNum" sz="quarter" idx="12"/>
          </p:nvPr>
        </p:nvSpPr>
        <p:spPr>
          <a:xfrm>
            <a:off x="8610600" y="6356350"/>
            <a:ext cx="2743200" cy="365125"/>
          </a:xfrm>
          <a:prstGeom prst="rect">
            <a:avLst/>
          </a:prstGeom>
        </p:spPr>
        <p:txBody>
          <a:bodyPr/>
          <a:lstStyle/>
          <a:p>
            <a:fld id="{63F36E6F-AED7-46B3-8120-B1967AADB334}" type="slidenum">
              <a:rPr lang="en-GB" smtClean="0"/>
              <a:t>‹#›</a:t>
            </a:fld>
            <a:endParaRPr lang="en-GB"/>
          </a:p>
        </p:txBody>
      </p:sp>
    </p:spTree>
    <p:extLst>
      <p:ext uri="{BB962C8B-B14F-4D97-AF65-F5344CB8AC3E}">
        <p14:creationId xmlns:p14="http://schemas.microsoft.com/office/powerpoint/2010/main" val="1463849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976101-2D85-73A2-4668-16E2E0B67AB4}"/>
              </a:ext>
            </a:extLst>
          </p:cNvPr>
          <p:cNvSpPr>
            <a:spLocks noGrp="1"/>
          </p:cNvSpPr>
          <p:nvPr>
            <p:ph type="dt" sz="half" idx="10"/>
          </p:nvPr>
        </p:nvSpPr>
        <p:spPr>
          <a:xfrm>
            <a:off x="838200" y="6356350"/>
            <a:ext cx="2743200" cy="365125"/>
          </a:xfrm>
          <a:prstGeom prst="rect">
            <a:avLst/>
          </a:prstGeom>
        </p:spPr>
        <p:txBody>
          <a:bodyPr/>
          <a:lstStyle/>
          <a:p>
            <a:fld id="{7852129E-93DC-4A41-86A6-0C9294F041A4}" type="datetimeFigureOut">
              <a:rPr lang="en-GB" smtClean="0"/>
              <a:t>09/01/2023</a:t>
            </a:fld>
            <a:endParaRPr lang="en-GB"/>
          </a:p>
        </p:txBody>
      </p:sp>
      <p:sp>
        <p:nvSpPr>
          <p:cNvPr id="3" name="Footer Placeholder 2">
            <a:extLst>
              <a:ext uri="{FF2B5EF4-FFF2-40B4-BE49-F238E27FC236}">
                <a16:creationId xmlns:a16="http://schemas.microsoft.com/office/drawing/2014/main" id="{91908DEA-E00B-3C6F-5E48-670A9743149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2D452D2-DC99-CD12-FEC9-06F5CAE77D2B}"/>
              </a:ext>
            </a:extLst>
          </p:cNvPr>
          <p:cNvSpPr>
            <a:spLocks noGrp="1"/>
          </p:cNvSpPr>
          <p:nvPr>
            <p:ph type="sldNum" sz="quarter" idx="12"/>
          </p:nvPr>
        </p:nvSpPr>
        <p:spPr>
          <a:xfrm>
            <a:off x="8610600" y="6356350"/>
            <a:ext cx="2743200" cy="365125"/>
          </a:xfrm>
          <a:prstGeom prst="rect">
            <a:avLst/>
          </a:prstGeom>
        </p:spPr>
        <p:txBody>
          <a:bodyPr/>
          <a:lstStyle/>
          <a:p>
            <a:fld id="{63F36E6F-AED7-46B3-8120-B1967AADB334}" type="slidenum">
              <a:rPr lang="en-GB" smtClean="0"/>
              <a:t>‹#›</a:t>
            </a:fld>
            <a:endParaRPr lang="en-GB"/>
          </a:p>
        </p:txBody>
      </p:sp>
    </p:spTree>
    <p:extLst>
      <p:ext uri="{BB962C8B-B14F-4D97-AF65-F5344CB8AC3E}">
        <p14:creationId xmlns:p14="http://schemas.microsoft.com/office/powerpoint/2010/main" val="393841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C4BD9-46E1-47D4-8CC8-EFDCCD1FC9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379B52-FF93-4312-8C1E-49B5BC040F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943BDD-B4A0-4FA0-8E15-934EABFCEE6F}"/>
              </a:ext>
            </a:extLst>
          </p:cNvPr>
          <p:cNvSpPr>
            <a:spLocks noGrp="1"/>
          </p:cNvSpPr>
          <p:nvPr>
            <p:ph type="dt" sz="half" idx="10"/>
          </p:nvPr>
        </p:nvSpPr>
        <p:spPr/>
        <p:txBody>
          <a:bodyPr/>
          <a:lstStyle/>
          <a:p>
            <a:fld id="{30707F2D-2E9C-46DD-8154-3BA09543FD6E}" type="datetimeFigureOut">
              <a:rPr lang="en-GB" smtClean="0"/>
              <a:t>09/01/2023</a:t>
            </a:fld>
            <a:endParaRPr lang="en-GB"/>
          </a:p>
        </p:txBody>
      </p:sp>
      <p:sp>
        <p:nvSpPr>
          <p:cNvPr id="5" name="Footer Placeholder 4">
            <a:extLst>
              <a:ext uri="{FF2B5EF4-FFF2-40B4-BE49-F238E27FC236}">
                <a16:creationId xmlns:a16="http://schemas.microsoft.com/office/drawing/2014/main" id="{8FC23134-9D91-481D-9EE6-B0936E0748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80B66C-3855-43D4-9632-596E6E485C5A}"/>
              </a:ext>
            </a:extLst>
          </p:cNvPr>
          <p:cNvSpPr>
            <a:spLocks noGrp="1"/>
          </p:cNvSpPr>
          <p:nvPr>
            <p:ph type="sldNum" sz="quarter" idx="12"/>
          </p:nvPr>
        </p:nvSpPr>
        <p:spPr/>
        <p:txBody>
          <a:bodyPr/>
          <a:lstStyle/>
          <a:p>
            <a:fld id="{19DF2697-8455-4A67-BA96-64D4E9140D5A}" type="slidenum">
              <a:rPr lang="en-GB" smtClean="0"/>
              <a:t>‹#›</a:t>
            </a:fld>
            <a:endParaRPr lang="en-GB"/>
          </a:p>
        </p:txBody>
      </p:sp>
    </p:spTree>
    <p:extLst>
      <p:ext uri="{BB962C8B-B14F-4D97-AF65-F5344CB8AC3E}">
        <p14:creationId xmlns:p14="http://schemas.microsoft.com/office/powerpoint/2010/main" val="14770303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0D15-E0D9-B3C2-B4B9-19EFE222D2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CC9CD1B-948D-FB67-2851-33ED95909E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52542C3-F401-58C2-8CE9-7252133773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91AC56-C8F7-07C4-3E03-619A5F0F373A}"/>
              </a:ext>
            </a:extLst>
          </p:cNvPr>
          <p:cNvSpPr>
            <a:spLocks noGrp="1"/>
          </p:cNvSpPr>
          <p:nvPr>
            <p:ph type="dt" sz="half" idx="10"/>
          </p:nvPr>
        </p:nvSpPr>
        <p:spPr>
          <a:xfrm>
            <a:off x="838200" y="6356350"/>
            <a:ext cx="2743200" cy="365125"/>
          </a:xfrm>
          <a:prstGeom prst="rect">
            <a:avLst/>
          </a:prstGeom>
        </p:spPr>
        <p:txBody>
          <a:bodyPr/>
          <a:lstStyle/>
          <a:p>
            <a:fld id="{7852129E-93DC-4A41-86A6-0C9294F041A4}" type="datetimeFigureOut">
              <a:rPr lang="en-GB" smtClean="0"/>
              <a:t>09/01/2023</a:t>
            </a:fld>
            <a:endParaRPr lang="en-GB"/>
          </a:p>
        </p:txBody>
      </p:sp>
      <p:sp>
        <p:nvSpPr>
          <p:cNvPr id="6" name="Footer Placeholder 5">
            <a:extLst>
              <a:ext uri="{FF2B5EF4-FFF2-40B4-BE49-F238E27FC236}">
                <a16:creationId xmlns:a16="http://schemas.microsoft.com/office/drawing/2014/main" id="{C3D47D36-747B-B7CA-CE55-1E07896F7F5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ED859BC7-048B-A961-058A-6B6CF9DA6345}"/>
              </a:ext>
            </a:extLst>
          </p:cNvPr>
          <p:cNvSpPr>
            <a:spLocks noGrp="1"/>
          </p:cNvSpPr>
          <p:nvPr>
            <p:ph type="sldNum" sz="quarter" idx="12"/>
          </p:nvPr>
        </p:nvSpPr>
        <p:spPr>
          <a:xfrm>
            <a:off x="8610600" y="6356350"/>
            <a:ext cx="2743200" cy="365125"/>
          </a:xfrm>
          <a:prstGeom prst="rect">
            <a:avLst/>
          </a:prstGeom>
        </p:spPr>
        <p:txBody>
          <a:bodyPr/>
          <a:lstStyle/>
          <a:p>
            <a:fld id="{63F36E6F-AED7-46B3-8120-B1967AADB334}" type="slidenum">
              <a:rPr lang="en-GB" smtClean="0"/>
              <a:t>‹#›</a:t>
            </a:fld>
            <a:endParaRPr lang="en-GB"/>
          </a:p>
        </p:txBody>
      </p:sp>
    </p:spTree>
    <p:extLst>
      <p:ext uri="{BB962C8B-B14F-4D97-AF65-F5344CB8AC3E}">
        <p14:creationId xmlns:p14="http://schemas.microsoft.com/office/powerpoint/2010/main" val="34300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4FAD7-5C8C-4FDD-6893-A8DA347985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627E626-EEDE-01F5-E17A-526CFB4B5B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1681A3-D978-481B-0580-5B4013BA90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35F523-4E92-FE45-0C0B-23523D8C7081}"/>
              </a:ext>
            </a:extLst>
          </p:cNvPr>
          <p:cNvSpPr>
            <a:spLocks noGrp="1"/>
          </p:cNvSpPr>
          <p:nvPr>
            <p:ph type="dt" sz="half" idx="10"/>
          </p:nvPr>
        </p:nvSpPr>
        <p:spPr>
          <a:xfrm>
            <a:off x="838200" y="6356350"/>
            <a:ext cx="2743200" cy="365125"/>
          </a:xfrm>
          <a:prstGeom prst="rect">
            <a:avLst/>
          </a:prstGeom>
        </p:spPr>
        <p:txBody>
          <a:bodyPr/>
          <a:lstStyle/>
          <a:p>
            <a:fld id="{7852129E-93DC-4A41-86A6-0C9294F041A4}" type="datetimeFigureOut">
              <a:rPr lang="en-GB" smtClean="0"/>
              <a:t>09/01/2023</a:t>
            </a:fld>
            <a:endParaRPr lang="en-GB"/>
          </a:p>
        </p:txBody>
      </p:sp>
      <p:sp>
        <p:nvSpPr>
          <p:cNvPr id="6" name="Footer Placeholder 5">
            <a:extLst>
              <a:ext uri="{FF2B5EF4-FFF2-40B4-BE49-F238E27FC236}">
                <a16:creationId xmlns:a16="http://schemas.microsoft.com/office/drawing/2014/main" id="{0F3CDFE9-47D7-1C1F-3862-E6034DF4116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47E080B-63B0-8318-CF88-3F55280C88C0}"/>
              </a:ext>
            </a:extLst>
          </p:cNvPr>
          <p:cNvSpPr>
            <a:spLocks noGrp="1"/>
          </p:cNvSpPr>
          <p:nvPr>
            <p:ph type="sldNum" sz="quarter" idx="12"/>
          </p:nvPr>
        </p:nvSpPr>
        <p:spPr>
          <a:xfrm>
            <a:off x="8610600" y="6356350"/>
            <a:ext cx="2743200" cy="365125"/>
          </a:xfrm>
          <a:prstGeom prst="rect">
            <a:avLst/>
          </a:prstGeom>
        </p:spPr>
        <p:txBody>
          <a:bodyPr/>
          <a:lstStyle/>
          <a:p>
            <a:fld id="{63F36E6F-AED7-46B3-8120-B1967AADB334}" type="slidenum">
              <a:rPr lang="en-GB" smtClean="0"/>
              <a:t>‹#›</a:t>
            </a:fld>
            <a:endParaRPr lang="en-GB"/>
          </a:p>
        </p:txBody>
      </p:sp>
    </p:spTree>
    <p:extLst>
      <p:ext uri="{BB962C8B-B14F-4D97-AF65-F5344CB8AC3E}">
        <p14:creationId xmlns:p14="http://schemas.microsoft.com/office/powerpoint/2010/main" val="1802406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ABA8-D6FA-7503-1D7F-AF4354F742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B341A5-51E1-69B2-D5E0-6E178B142C1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9210E5-1E1D-64AD-80F9-777A80F1477D}"/>
              </a:ext>
            </a:extLst>
          </p:cNvPr>
          <p:cNvSpPr>
            <a:spLocks noGrp="1"/>
          </p:cNvSpPr>
          <p:nvPr>
            <p:ph type="dt" sz="half" idx="10"/>
          </p:nvPr>
        </p:nvSpPr>
        <p:spPr>
          <a:xfrm>
            <a:off x="838200" y="6356350"/>
            <a:ext cx="2743200" cy="365125"/>
          </a:xfrm>
          <a:prstGeom prst="rect">
            <a:avLst/>
          </a:prstGeom>
        </p:spPr>
        <p:txBody>
          <a:bodyPr/>
          <a:lstStyle/>
          <a:p>
            <a:fld id="{7852129E-93DC-4A41-86A6-0C9294F041A4}" type="datetimeFigureOut">
              <a:rPr lang="en-GB" smtClean="0"/>
              <a:t>09/01/2023</a:t>
            </a:fld>
            <a:endParaRPr lang="en-GB"/>
          </a:p>
        </p:txBody>
      </p:sp>
      <p:sp>
        <p:nvSpPr>
          <p:cNvPr id="5" name="Footer Placeholder 4">
            <a:extLst>
              <a:ext uri="{FF2B5EF4-FFF2-40B4-BE49-F238E27FC236}">
                <a16:creationId xmlns:a16="http://schemas.microsoft.com/office/drawing/2014/main" id="{DC463D7E-02F0-1F77-D19C-93A2B76B069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59005AB-E562-203E-1EFB-390747A26F8A}"/>
              </a:ext>
            </a:extLst>
          </p:cNvPr>
          <p:cNvSpPr>
            <a:spLocks noGrp="1"/>
          </p:cNvSpPr>
          <p:nvPr>
            <p:ph type="sldNum" sz="quarter" idx="12"/>
          </p:nvPr>
        </p:nvSpPr>
        <p:spPr>
          <a:xfrm>
            <a:off x="8610600" y="6356350"/>
            <a:ext cx="2743200" cy="365125"/>
          </a:xfrm>
          <a:prstGeom prst="rect">
            <a:avLst/>
          </a:prstGeom>
        </p:spPr>
        <p:txBody>
          <a:bodyPr/>
          <a:lstStyle/>
          <a:p>
            <a:fld id="{63F36E6F-AED7-46B3-8120-B1967AADB334}" type="slidenum">
              <a:rPr lang="en-GB" smtClean="0"/>
              <a:t>‹#›</a:t>
            </a:fld>
            <a:endParaRPr lang="en-GB"/>
          </a:p>
        </p:txBody>
      </p:sp>
    </p:spTree>
    <p:extLst>
      <p:ext uri="{BB962C8B-B14F-4D97-AF65-F5344CB8AC3E}">
        <p14:creationId xmlns:p14="http://schemas.microsoft.com/office/powerpoint/2010/main" val="1052557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B4C7B9-D0DB-16D4-B2E3-A4B4461FDEF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2A1DEF-B9C3-6B4D-E80B-E7BA80EF516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655584-4642-DB9B-D070-CF8E1C1055B1}"/>
              </a:ext>
            </a:extLst>
          </p:cNvPr>
          <p:cNvSpPr>
            <a:spLocks noGrp="1"/>
          </p:cNvSpPr>
          <p:nvPr>
            <p:ph type="dt" sz="half" idx="10"/>
          </p:nvPr>
        </p:nvSpPr>
        <p:spPr>
          <a:xfrm>
            <a:off x="838200" y="6356350"/>
            <a:ext cx="2743200" cy="365125"/>
          </a:xfrm>
          <a:prstGeom prst="rect">
            <a:avLst/>
          </a:prstGeom>
        </p:spPr>
        <p:txBody>
          <a:bodyPr/>
          <a:lstStyle/>
          <a:p>
            <a:fld id="{7852129E-93DC-4A41-86A6-0C9294F041A4}" type="datetimeFigureOut">
              <a:rPr lang="en-GB" smtClean="0"/>
              <a:t>09/01/2023</a:t>
            </a:fld>
            <a:endParaRPr lang="en-GB"/>
          </a:p>
        </p:txBody>
      </p:sp>
      <p:sp>
        <p:nvSpPr>
          <p:cNvPr id="5" name="Footer Placeholder 4">
            <a:extLst>
              <a:ext uri="{FF2B5EF4-FFF2-40B4-BE49-F238E27FC236}">
                <a16:creationId xmlns:a16="http://schemas.microsoft.com/office/drawing/2014/main" id="{28141303-5C4D-47EB-AFDE-50566001FBD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B0E05EB-5D75-A487-1C37-33A6FE929B6D}"/>
              </a:ext>
            </a:extLst>
          </p:cNvPr>
          <p:cNvSpPr>
            <a:spLocks noGrp="1"/>
          </p:cNvSpPr>
          <p:nvPr>
            <p:ph type="sldNum" sz="quarter" idx="12"/>
          </p:nvPr>
        </p:nvSpPr>
        <p:spPr>
          <a:xfrm>
            <a:off x="8610600" y="6356350"/>
            <a:ext cx="2743200" cy="365125"/>
          </a:xfrm>
          <a:prstGeom prst="rect">
            <a:avLst/>
          </a:prstGeom>
        </p:spPr>
        <p:txBody>
          <a:bodyPr/>
          <a:lstStyle/>
          <a:p>
            <a:fld id="{63F36E6F-AED7-46B3-8120-B1967AADB334}" type="slidenum">
              <a:rPr lang="en-GB" smtClean="0"/>
              <a:t>‹#›</a:t>
            </a:fld>
            <a:endParaRPr lang="en-GB"/>
          </a:p>
        </p:txBody>
      </p:sp>
    </p:spTree>
    <p:extLst>
      <p:ext uri="{BB962C8B-B14F-4D97-AF65-F5344CB8AC3E}">
        <p14:creationId xmlns:p14="http://schemas.microsoft.com/office/powerpoint/2010/main" val="3744313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dirty="0"/>
              <a:t>Click to edit Master title style</a:t>
            </a:r>
            <a:endParaRPr lang="en-US" dirty="0"/>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291044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dirty="0"/>
              <a:t>Click to edit Master title style</a:t>
            </a:r>
            <a:endParaRPr lang="en-US" dirty="0"/>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554793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7013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E1E9D-5EBE-42EE-A9BE-348C9E0175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6D9293-C3E9-42FB-A069-77C7E26DA7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6984E3-BEA6-47F2-9017-2EBCC12AB99E}"/>
              </a:ext>
            </a:extLst>
          </p:cNvPr>
          <p:cNvSpPr>
            <a:spLocks noGrp="1"/>
          </p:cNvSpPr>
          <p:nvPr>
            <p:ph type="dt" sz="half" idx="10"/>
          </p:nvPr>
        </p:nvSpPr>
        <p:spPr>
          <a:xfrm>
            <a:off x="838200" y="6356350"/>
            <a:ext cx="2743200" cy="365125"/>
          </a:xfrm>
          <a:prstGeom prst="rect">
            <a:avLst/>
          </a:prstGeom>
        </p:spPr>
        <p:txBody>
          <a:bodyPr/>
          <a:lstStyle/>
          <a:p>
            <a:fld id="{0B0A19C9-5C68-4AF9-9BFF-7026F9FAA231}" type="datetimeFigureOut">
              <a:rPr lang="en-GB" smtClean="0"/>
              <a:t>09/01/2023</a:t>
            </a:fld>
            <a:endParaRPr lang="en-GB"/>
          </a:p>
        </p:txBody>
      </p:sp>
      <p:sp>
        <p:nvSpPr>
          <p:cNvPr id="5" name="Footer Placeholder 4">
            <a:extLst>
              <a:ext uri="{FF2B5EF4-FFF2-40B4-BE49-F238E27FC236}">
                <a16:creationId xmlns:a16="http://schemas.microsoft.com/office/drawing/2014/main" id="{ECD2C6C8-618A-49AA-8699-058518D2528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4E1D3B4-1458-4AF6-839A-8551E4F4E752}"/>
              </a:ext>
            </a:extLst>
          </p:cNvPr>
          <p:cNvSpPr>
            <a:spLocks noGrp="1"/>
          </p:cNvSpPr>
          <p:nvPr>
            <p:ph type="sldNum" sz="quarter" idx="12"/>
          </p:nvPr>
        </p:nvSpPr>
        <p:spPr>
          <a:xfrm>
            <a:off x="8610600" y="6356350"/>
            <a:ext cx="2743200" cy="365125"/>
          </a:xfrm>
          <a:prstGeom prst="rect">
            <a:avLst/>
          </a:prstGeom>
        </p:spPr>
        <p:txBody>
          <a:bodyPr/>
          <a:lstStyle/>
          <a:p>
            <a:fld id="{94B3C776-68CA-4254-A7F2-2EB4E96A1EF7}" type="slidenum">
              <a:rPr lang="en-GB" smtClean="0"/>
              <a:t>‹#›</a:t>
            </a:fld>
            <a:endParaRPr lang="en-GB"/>
          </a:p>
        </p:txBody>
      </p:sp>
    </p:spTree>
    <p:extLst>
      <p:ext uri="{BB962C8B-B14F-4D97-AF65-F5344CB8AC3E}">
        <p14:creationId xmlns:p14="http://schemas.microsoft.com/office/powerpoint/2010/main" val="3740421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1A205-1D25-4452-8E83-4964E53B885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A9A1AE4-3A3B-405E-9564-CC381F3D50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F4199E-45F1-466A-9540-97C1385E31EB}"/>
              </a:ext>
            </a:extLst>
          </p:cNvPr>
          <p:cNvSpPr>
            <a:spLocks noGrp="1"/>
          </p:cNvSpPr>
          <p:nvPr>
            <p:ph type="dt" sz="half" idx="10"/>
          </p:nvPr>
        </p:nvSpPr>
        <p:spPr>
          <a:xfrm>
            <a:off x="838200" y="6356350"/>
            <a:ext cx="2743200" cy="365125"/>
          </a:xfrm>
          <a:prstGeom prst="rect">
            <a:avLst/>
          </a:prstGeom>
        </p:spPr>
        <p:txBody>
          <a:bodyPr/>
          <a:lstStyle/>
          <a:p>
            <a:fld id="{0B0A19C9-5C68-4AF9-9BFF-7026F9FAA231}" type="datetimeFigureOut">
              <a:rPr lang="en-GB" smtClean="0"/>
              <a:t>09/01/2023</a:t>
            </a:fld>
            <a:endParaRPr lang="en-GB"/>
          </a:p>
        </p:txBody>
      </p:sp>
      <p:sp>
        <p:nvSpPr>
          <p:cNvPr id="5" name="Footer Placeholder 4">
            <a:extLst>
              <a:ext uri="{FF2B5EF4-FFF2-40B4-BE49-F238E27FC236}">
                <a16:creationId xmlns:a16="http://schemas.microsoft.com/office/drawing/2014/main" id="{89A4E849-D0F7-4238-B6BF-2B252F3EEBA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23F1560-E3DA-43F8-9050-554D239B98DA}"/>
              </a:ext>
            </a:extLst>
          </p:cNvPr>
          <p:cNvSpPr>
            <a:spLocks noGrp="1"/>
          </p:cNvSpPr>
          <p:nvPr>
            <p:ph type="sldNum" sz="quarter" idx="12"/>
          </p:nvPr>
        </p:nvSpPr>
        <p:spPr>
          <a:xfrm>
            <a:off x="8610600" y="6356350"/>
            <a:ext cx="2743200" cy="365125"/>
          </a:xfrm>
          <a:prstGeom prst="rect">
            <a:avLst/>
          </a:prstGeom>
        </p:spPr>
        <p:txBody>
          <a:bodyPr/>
          <a:lstStyle/>
          <a:p>
            <a:fld id="{94B3C776-68CA-4254-A7F2-2EB4E96A1EF7}" type="slidenum">
              <a:rPr lang="en-GB" smtClean="0"/>
              <a:t>‹#›</a:t>
            </a:fld>
            <a:endParaRPr lang="en-GB"/>
          </a:p>
        </p:txBody>
      </p:sp>
    </p:spTree>
    <p:extLst>
      <p:ext uri="{BB962C8B-B14F-4D97-AF65-F5344CB8AC3E}">
        <p14:creationId xmlns:p14="http://schemas.microsoft.com/office/powerpoint/2010/main" val="2263945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48BA-D048-4052-98DC-D79E7CB5D2A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77A4A6-A95F-44E3-BD2E-996137D37EF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6E3538A-F442-4027-8D83-21BAB46D731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C1D238B-F002-4054-A90D-E7E728CA1560}"/>
              </a:ext>
            </a:extLst>
          </p:cNvPr>
          <p:cNvSpPr>
            <a:spLocks noGrp="1"/>
          </p:cNvSpPr>
          <p:nvPr>
            <p:ph type="dt" sz="half" idx="10"/>
          </p:nvPr>
        </p:nvSpPr>
        <p:spPr>
          <a:xfrm>
            <a:off x="838200" y="6356350"/>
            <a:ext cx="2743200" cy="365125"/>
          </a:xfrm>
          <a:prstGeom prst="rect">
            <a:avLst/>
          </a:prstGeom>
        </p:spPr>
        <p:txBody>
          <a:bodyPr/>
          <a:lstStyle/>
          <a:p>
            <a:fld id="{0B0A19C9-5C68-4AF9-9BFF-7026F9FAA231}" type="datetimeFigureOut">
              <a:rPr lang="en-GB" smtClean="0"/>
              <a:t>09/01/2023</a:t>
            </a:fld>
            <a:endParaRPr lang="en-GB"/>
          </a:p>
        </p:txBody>
      </p:sp>
      <p:sp>
        <p:nvSpPr>
          <p:cNvPr id="6" name="Footer Placeholder 5">
            <a:extLst>
              <a:ext uri="{FF2B5EF4-FFF2-40B4-BE49-F238E27FC236}">
                <a16:creationId xmlns:a16="http://schemas.microsoft.com/office/drawing/2014/main" id="{7091DD84-ED14-4B9B-B7D3-2B97A3D6406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6FEEE28-A5EE-4F7F-AC4F-CF022939C5F4}"/>
              </a:ext>
            </a:extLst>
          </p:cNvPr>
          <p:cNvSpPr>
            <a:spLocks noGrp="1"/>
          </p:cNvSpPr>
          <p:nvPr>
            <p:ph type="sldNum" sz="quarter" idx="12"/>
          </p:nvPr>
        </p:nvSpPr>
        <p:spPr>
          <a:xfrm>
            <a:off x="8610600" y="6356350"/>
            <a:ext cx="2743200" cy="365125"/>
          </a:xfrm>
          <a:prstGeom prst="rect">
            <a:avLst/>
          </a:prstGeom>
        </p:spPr>
        <p:txBody>
          <a:bodyPr/>
          <a:lstStyle/>
          <a:p>
            <a:fld id="{94B3C776-68CA-4254-A7F2-2EB4E96A1EF7}" type="slidenum">
              <a:rPr lang="en-GB" smtClean="0"/>
              <a:t>‹#›</a:t>
            </a:fld>
            <a:endParaRPr lang="en-GB"/>
          </a:p>
        </p:txBody>
      </p:sp>
    </p:spTree>
    <p:extLst>
      <p:ext uri="{BB962C8B-B14F-4D97-AF65-F5344CB8AC3E}">
        <p14:creationId xmlns:p14="http://schemas.microsoft.com/office/powerpoint/2010/main" val="3904964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9A80-B63B-47D6-AF99-7AED4E9D08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45E3C87-2055-41ED-8FB2-EA20232703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C89FDE-10EE-4F33-9327-CDF2A3146326}"/>
              </a:ext>
            </a:extLst>
          </p:cNvPr>
          <p:cNvSpPr>
            <a:spLocks noGrp="1"/>
          </p:cNvSpPr>
          <p:nvPr>
            <p:ph type="dt" sz="half" idx="10"/>
          </p:nvPr>
        </p:nvSpPr>
        <p:spPr/>
        <p:txBody>
          <a:bodyPr/>
          <a:lstStyle/>
          <a:p>
            <a:fld id="{30707F2D-2E9C-46DD-8154-3BA09543FD6E}" type="datetimeFigureOut">
              <a:rPr lang="en-GB" smtClean="0"/>
              <a:t>09/01/2023</a:t>
            </a:fld>
            <a:endParaRPr lang="en-GB"/>
          </a:p>
        </p:txBody>
      </p:sp>
      <p:sp>
        <p:nvSpPr>
          <p:cNvPr id="5" name="Footer Placeholder 4">
            <a:extLst>
              <a:ext uri="{FF2B5EF4-FFF2-40B4-BE49-F238E27FC236}">
                <a16:creationId xmlns:a16="http://schemas.microsoft.com/office/drawing/2014/main" id="{3C1564B3-DBAC-4E54-A468-BEA1045C6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12982-D174-40A6-A016-53BAA944493E}"/>
              </a:ext>
            </a:extLst>
          </p:cNvPr>
          <p:cNvSpPr>
            <a:spLocks noGrp="1"/>
          </p:cNvSpPr>
          <p:nvPr>
            <p:ph type="sldNum" sz="quarter" idx="12"/>
          </p:nvPr>
        </p:nvSpPr>
        <p:spPr/>
        <p:txBody>
          <a:bodyPr/>
          <a:lstStyle/>
          <a:p>
            <a:fld id="{19DF2697-8455-4A67-BA96-64D4E9140D5A}" type="slidenum">
              <a:rPr lang="en-GB" smtClean="0"/>
              <a:t>‹#›</a:t>
            </a:fld>
            <a:endParaRPr lang="en-GB"/>
          </a:p>
        </p:txBody>
      </p:sp>
    </p:spTree>
    <p:extLst>
      <p:ext uri="{BB962C8B-B14F-4D97-AF65-F5344CB8AC3E}">
        <p14:creationId xmlns:p14="http://schemas.microsoft.com/office/powerpoint/2010/main" val="2040664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BAF0F-DFC9-4A9B-BD31-B64A9B877F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173087-BA23-450F-B970-FD2A311842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5CACE1-1AE7-4053-A5C9-9EFABE7C421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D72BD33-71F7-4EBB-BA77-9B8C7CF8C1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867732-F02E-407E-AE42-54A05B2774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CB738FA-4E5A-4A6A-9230-4CBDFF476443}"/>
              </a:ext>
            </a:extLst>
          </p:cNvPr>
          <p:cNvSpPr>
            <a:spLocks noGrp="1"/>
          </p:cNvSpPr>
          <p:nvPr>
            <p:ph type="dt" sz="half" idx="10"/>
          </p:nvPr>
        </p:nvSpPr>
        <p:spPr>
          <a:xfrm>
            <a:off x="838200" y="6356350"/>
            <a:ext cx="2743200" cy="365125"/>
          </a:xfrm>
          <a:prstGeom prst="rect">
            <a:avLst/>
          </a:prstGeom>
        </p:spPr>
        <p:txBody>
          <a:bodyPr/>
          <a:lstStyle/>
          <a:p>
            <a:fld id="{0B0A19C9-5C68-4AF9-9BFF-7026F9FAA231}" type="datetimeFigureOut">
              <a:rPr lang="en-GB" smtClean="0"/>
              <a:t>09/01/2023</a:t>
            </a:fld>
            <a:endParaRPr lang="en-GB"/>
          </a:p>
        </p:txBody>
      </p:sp>
      <p:sp>
        <p:nvSpPr>
          <p:cNvPr id="8" name="Footer Placeholder 7">
            <a:extLst>
              <a:ext uri="{FF2B5EF4-FFF2-40B4-BE49-F238E27FC236}">
                <a16:creationId xmlns:a16="http://schemas.microsoft.com/office/drawing/2014/main" id="{6D29B3F1-3835-4B05-8931-8A059D98E4A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791B307A-77E3-4B78-9224-DBEEB2F6923F}"/>
              </a:ext>
            </a:extLst>
          </p:cNvPr>
          <p:cNvSpPr>
            <a:spLocks noGrp="1"/>
          </p:cNvSpPr>
          <p:nvPr>
            <p:ph type="sldNum" sz="quarter" idx="12"/>
          </p:nvPr>
        </p:nvSpPr>
        <p:spPr>
          <a:xfrm>
            <a:off x="8610600" y="6356350"/>
            <a:ext cx="2743200" cy="365125"/>
          </a:xfrm>
          <a:prstGeom prst="rect">
            <a:avLst/>
          </a:prstGeom>
        </p:spPr>
        <p:txBody>
          <a:bodyPr/>
          <a:lstStyle/>
          <a:p>
            <a:fld id="{94B3C776-68CA-4254-A7F2-2EB4E96A1EF7}" type="slidenum">
              <a:rPr lang="en-GB" smtClean="0"/>
              <a:t>‹#›</a:t>
            </a:fld>
            <a:endParaRPr lang="en-GB"/>
          </a:p>
        </p:txBody>
      </p:sp>
    </p:spTree>
    <p:extLst>
      <p:ext uri="{BB962C8B-B14F-4D97-AF65-F5344CB8AC3E}">
        <p14:creationId xmlns:p14="http://schemas.microsoft.com/office/powerpoint/2010/main" val="3531709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5A10-D65A-48E0-A45C-7422EA6AC1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4444FCC-41BE-436C-99A5-23995B976923}"/>
              </a:ext>
            </a:extLst>
          </p:cNvPr>
          <p:cNvSpPr>
            <a:spLocks noGrp="1"/>
          </p:cNvSpPr>
          <p:nvPr>
            <p:ph type="dt" sz="half" idx="10"/>
          </p:nvPr>
        </p:nvSpPr>
        <p:spPr>
          <a:xfrm>
            <a:off x="838200" y="6356350"/>
            <a:ext cx="2743200" cy="365125"/>
          </a:xfrm>
          <a:prstGeom prst="rect">
            <a:avLst/>
          </a:prstGeom>
        </p:spPr>
        <p:txBody>
          <a:bodyPr/>
          <a:lstStyle/>
          <a:p>
            <a:fld id="{0B0A19C9-5C68-4AF9-9BFF-7026F9FAA231}" type="datetimeFigureOut">
              <a:rPr lang="en-GB" smtClean="0"/>
              <a:t>09/01/2023</a:t>
            </a:fld>
            <a:endParaRPr lang="en-GB"/>
          </a:p>
        </p:txBody>
      </p:sp>
      <p:sp>
        <p:nvSpPr>
          <p:cNvPr id="4" name="Footer Placeholder 3">
            <a:extLst>
              <a:ext uri="{FF2B5EF4-FFF2-40B4-BE49-F238E27FC236}">
                <a16:creationId xmlns:a16="http://schemas.microsoft.com/office/drawing/2014/main" id="{4F1D5E6E-9BEF-4342-80AF-440EABDAC47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FAE83F72-23CD-4D13-B8D1-C4164063987C}"/>
              </a:ext>
            </a:extLst>
          </p:cNvPr>
          <p:cNvSpPr>
            <a:spLocks noGrp="1"/>
          </p:cNvSpPr>
          <p:nvPr>
            <p:ph type="sldNum" sz="quarter" idx="12"/>
          </p:nvPr>
        </p:nvSpPr>
        <p:spPr>
          <a:xfrm>
            <a:off x="8610600" y="6356350"/>
            <a:ext cx="2743200" cy="365125"/>
          </a:xfrm>
          <a:prstGeom prst="rect">
            <a:avLst/>
          </a:prstGeom>
        </p:spPr>
        <p:txBody>
          <a:bodyPr/>
          <a:lstStyle/>
          <a:p>
            <a:fld id="{94B3C776-68CA-4254-A7F2-2EB4E96A1EF7}" type="slidenum">
              <a:rPr lang="en-GB" smtClean="0"/>
              <a:t>‹#›</a:t>
            </a:fld>
            <a:endParaRPr lang="en-GB"/>
          </a:p>
        </p:txBody>
      </p:sp>
    </p:spTree>
    <p:extLst>
      <p:ext uri="{BB962C8B-B14F-4D97-AF65-F5344CB8AC3E}">
        <p14:creationId xmlns:p14="http://schemas.microsoft.com/office/powerpoint/2010/main" val="386604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87EF53-29D1-4E27-9A00-0FEFDAE96901}"/>
              </a:ext>
            </a:extLst>
          </p:cNvPr>
          <p:cNvSpPr>
            <a:spLocks noGrp="1"/>
          </p:cNvSpPr>
          <p:nvPr>
            <p:ph type="dt" sz="half" idx="10"/>
          </p:nvPr>
        </p:nvSpPr>
        <p:spPr>
          <a:xfrm>
            <a:off x="838200" y="6356350"/>
            <a:ext cx="2743200" cy="365125"/>
          </a:xfrm>
          <a:prstGeom prst="rect">
            <a:avLst/>
          </a:prstGeom>
        </p:spPr>
        <p:txBody>
          <a:bodyPr/>
          <a:lstStyle/>
          <a:p>
            <a:fld id="{0B0A19C9-5C68-4AF9-9BFF-7026F9FAA231}" type="datetimeFigureOut">
              <a:rPr lang="en-GB" smtClean="0"/>
              <a:t>09/01/2023</a:t>
            </a:fld>
            <a:endParaRPr lang="en-GB"/>
          </a:p>
        </p:txBody>
      </p:sp>
      <p:sp>
        <p:nvSpPr>
          <p:cNvPr id="3" name="Footer Placeholder 2">
            <a:extLst>
              <a:ext uri="{FF2B5EF4-FFF2-40B4-BE49-F238E27FC236}">
                <a16:creationId xmlns:a16="http://schemas.microsoft.com/office/drawing/2014/main" id="{2C34488B-7695-4719-A5CA-FFF523050E7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4875F7F3-BAE9-48BC-8D89-268A33B732C6}"/>
              </a:ext>
            </a:extLst>
          </p:cNvPr>
          <p:cNvSpPr>
            <a:spLocks noGrp="1"/>
          </p:cNvSpPr>
          <p:nvPr>
            <p:ph type="sldNum" sz="quarter" idx="12"/>
          </p:nvPr>
        </p:nvSpPr>
        <p:spPr>
          <a:xfrm>
            <a:off x="8610600" y="6356350"/>
            <a:ext cx="2743200" cy="365125"/>
          </a:xfrm>
          <a:prstGeom prst="rect">
            <a:avLst/>
          </a:prstGeom>
        </p:spPr>
        <p:txBody>
          <a:bodyPr/>
          <a:lstStyle/>
          <a:p>
            <a:fld id="{94B3C776-68CA-4254-A7F2-2EB4E96A1EF7}" type="slidenum">
              <a:rPr lang="en-GB" smtClean="0"/>
              <a:t>‹#›</a:t>
            </a:fld>
            <a:endParaRPr lang="en-GB"/>
          </a:p>
        </p:txBody>
      </p:sp>
    </p:spTree>
    <p:extLst>
      <p:ext uri="{BB962C8B-B14F-4D97-AF65-F5344CB8AC3E}">
        <p14:creationId xmlns:p14="http://schemas.microsoft.com/office/powerpoint/2010/main" val="816586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5678-70E2-4667-A7D6-A24DC07681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5833530-D064-42E2-BD3F-BE3FFE75308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DDC4438-34A0-4FE0-9F2E-EF3D78E955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5D94EA-DABB-4E5A-AF73-885242F4EF93}"/>
              </a:ext>
            </a:extLst>
          </p:cNvPr>
          <p:cNvSpPr>
            <a:spLocks noGrp="1"/>
          </p:cNvSpPr>
          <p:nvPr>
            <p:ph type="dt" sz="half" idx="10"/>
          </p:nvPr>
        </p:nvSpPr>
        <p:spPr>
          <a:xfrm>
            <a:off x="838200" y="6356350"/>
            <a:ext cx="2743200" cy="365125"/>
          </a:xfrm>
          <a:prstGeom prst="rect">
            <a:avLst/>
          </a:prstGeom>
        </p:spPr>
        <p:txBody>
          <a:bodyPr/>
          <a:lstStyle/>
          <a:p>
            <a:fld id="{0B0A19C9-5C68-4AF9-9BFF-7026F9FAA231}" type="datetimeFigureOut">
              <a:rPr lang="en-GB" smtClean="0"/>
              <a:t>09/01/2023</a:t>
            </a:fld>
            <a:endParaRPr lang="en-GB"/>
          </a:p>
        </p:txBody>
      </p:sp>
      <p:sp>
        <p:nvSpPr>
          <p:cNvPr id="6" name="Footer Placeholder 5">
            <a:extLst>
              <a:ext uri="{FF2B5EF4-FFF2-40B4-BE49-F238E27FC236}">
                <a16:creationId xmlns:a16="http://schemas.microsoft.com/office/drawing/2014/main" id="{E5F6F7B7-8BDF-491F-A4E1-99AAB13DA93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D67C007-FC6D-45DE-B088-5C1D8518324A}"/>
              </a:ext>
            </a:extLst>
          </p:cNvPr>
          <p:cNvSpPr>
            <a:spLocks noGrp="1"/>
          </p:cNvSpPr>
          <p:nvPr>
            <p:ph type="sldNum" sz="quarter" idx="12"/>
          </p:nvPr>
        </p:nvSpPr>
        <p:spPr>
          <a:xfrm>
            <a:off x="8610600" y="6356350"/>
            <a:ext cx="2743200" cy="365125"/>
          </a:xfrm>
          <a:prstGeom prst="rect">
            <a:avLst/>
          </a:prstGeom>
        </p:spPr>
        <p:txBody>
          <a:bodyPr/>
          <a:lstStyle/>
          <a:p>
            <a:fld id="{94B3C776-68CA-4254-A7F2-2EB4E96A1EF7}" type="slidenum">
              <a:rPr lang="en-GB" smtClean="0"/>
              <a:t>‹#›</a:t>
            </a:fld>
            <a:endParaRPr lang="en-GB"/>
          </a:p>
        </p:txBody>
      </p:sp>
    </p:spTree>
    <p:extLst>
      <p:ext uri="{BB962C8B-B14F-4D97-AF65-F5344CB8AC3E}">
        <p14:creationId xmlns:p14="http://schemas.microsoft.com/office/powerpoint/2010/main" val="2911996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A936-D8BF-41CE-889A-FFB58E4176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54D267-C3D3-4E34-88E2-9A91C0371F9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5101C1-45B8-40A1-A7ED-98BF4C19D4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2B3246-6AC0-47EE-A579-5CDCF0781552}"/>
              </a:ext>
            </a:extLst>
          </p:cNvPr>
          <p:cNvSpPr>
            <a:spLocks noGrp="1"/>
          </p:cNvSpPr>
          <p:nvPr>
            <p:ph type="dt" sz="half" idx="10"/>
          </p:nvPr>
        </p:nvSpPr>
        <p:spPr>
          <a:xfrm>
            <a:off x="838200" y="6356350"/>
            <a:ext cx="2743200" cy="365125"/>
          </a:xfrm>
          <a:prstGeom prst="rect">
            <a:avLst/>
          </a:prstGeom>
        </p:spPr>
        <p:txBody>
          <a:bodyPr/>
          <a:lstStyle/>
          <a:p>
            <a:fld id="{0B0A19C9-5C68-4AF9-9BFF-7026F9FAA231}" type="datetimeFigureOut">
              <a:rPr lang="en-GB" smtClean="0"/>
              <a:t>09/01/2023</a:t>
            </a:fld>
            <a:endParaRPr lang="en-GB"/>
          </a:p>
        </p:txBody>
      </p:sp>
      <p:sp>
        <p:nvSpPr>
          <p:cNvPr id="6" name="Footer Placeholder 5">
            <a:extLst>
              <a:ext uri="{FF2B5EF4-FFF2-40B4-BE49-F238E27FC236}">
                <a16:creationId xmlns:a16="http://schemas.microsoft.com/office/drawing/2014/main" id="{2D9F8D5C-7A1A-45BB-9362-F06D1DEF97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11034B-9C28-410B-8666-D818540EFD8D}"/>
              </a:ext>
            </a:extLst>
          </p:cNvPr>
          <p:cNvSpPr>
            <a:spLocks noGrp="1"/>
          </p:cNvSpPr>
          <p:nvPr>
            <p:ph type="sldNum" sz="quarter" idx="12"/>
          </p:nvPr>
        </p:nvSpPr>
        <p:spPr>
          <a:xfrm>
            <a:off x="8610600" y="6356350"/>
            <a:ext cx="2743200" cy="365125"/>
          </a:xfrm>
          <a:prstGeom prst="rect">
            <a:avLst/>
          </a:prstGeom>
        </p:spPr>
        <p:txBody>
          <a:bodyPr/>
          <a:lstStyle/>
          <a:p>
            <a:fld id="{94B3C776-68CA-4254-A7F2-2EB4E96A1EF7}" type="slidenum">
              <a:rPr lang="en-GB" smtClean="0"/>
              <a:t>‹#›</a:t>
            </a:fld>
            <a:endParaRPr lang="en-GB"/>
          </a:p>
        </p:txBody>
      </p:sp>
    </p:spTree>
    <p:extLst>
      <p:ext uri="{BB962C8B-B14F-4D97-AF65-F5344CB8AC3E}">
        <p14:creationId xmlns:p14="http://schemas.microsoft.com/office/powerpoint/2010/main" val="3358466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EC4A6-1DD9-4250-BCE0-A5EBDB55B0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DA7E2FE-E327-44BC-8A62-05747EF343F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C9924A-6F80-4058-917D-FE7692B29D09}"/>
              </a:ext>
            </a:extLst>
          </p:cNvPr>
          <p:cNvSpPr>
            <a:spLocks noGrp="1"/>
          </p:cNvSpPr>
          <p:nvPr>
            <p:ph type="dt" sz="half" idx="10"/>
          </p:nvPr>
        </p:nvSpPr>
        <p:spPr>
          <a:xfrm>
            <a:off x="838200" y="6356350"/>
            <a:ext cx="2743200" cy="365125"/>
          </a:xfrm>
          <a:prstGeom prst="rect">
            <a:avLst/>
          </a:prstGeom>
        </p:spPr>
        <p:txBody>
          <a:bodyPr/>
          <a:lstStyle/>
          <a:p>
            <a:fld id="{0B0A19C9-5C68-4AF9-9BFF-7026F9FAA231}" type="datetimeFigureOut">
              <a:rPr lang="en-GB" smtClean="0"/>
              <a:t>09/01/2023</a:t>
            </a:fld>
            <a:endParaRPr lang="en-GB"/>
          </a:p>
        </p:txBody>
      </p:sp>
      <p:sp>
        <p:nvSpPr>
          <p:cNvPr id="5" name="Footer Placeholder 4">
            <a:extLst>
              <a:ext uri="{FF2B5EF4-FFF2-40B4-BE49-F238E27FC236}">
                <a16:creationId xmlns:a16="http://schemas.microsoft.com/office/drawing/2014/main" id="{9C41298A-8BAF-4A3F-8351-E498579F13A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578D3DA-F7CC-4784-87B9-F32B78125631}"/>
              </a:ext>
            </a:extLst>
          </p:cNvPr>
          <p:cNvSpPr>
            <a:spLocks noGrp="1"/>
          </p:cNvSpPr>
          <p:nvPr>
            <p:ph type="sldNum" sz="quarter" idx="12"/>
          </p:nvPr>
        </p:nvSpPr>
        <p:spPr>
          <a:xfrm>
            <a:off x="8610600" y="6356350"/>
            <a:ext cx="2743200" cy="365125"/>
          </a:xfrm>
          <a:prstGeom prst="rect">
            <a:avLst/>
          </a:prstGeom>
        </p:spPr>
        <p:txBody>
          <a:bodyPr/>
          <a:lstStyle/>
          <a:p>
            <a:fld id="{94B3C776-68CA-4254-A7F2-2EB4E96A1EF7}" type="slidenum">
              <a:rPr lang="en-GB" smtClean="0"/>
              <a:t>‹#›</a:t>
            </a:fld>
            <a:endParaRPr lang="en-GB"/>
          </a:p>
        </p:txBody>
      </p:sp>
    </p:spTree>
    <p:extLst>
      <p:ext uri="{BB962C8B-B14F-4D97-AF65-F5344CB8AC3E}">
        <p14:creationId xmlns:p14="http://schemas.microsoft.com/office/powerpoint/2010/main" val="2131786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52766D-88E4-4D94-B33D-711211403FE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AA9474-E619-44C1-95E0-A245F79995B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10A39E-55AB-494B-BB85-5FCA8ABFF715}"/>
              </a:ext>
            </a:extLst>
          </p:cNvPr>
          <p:cNvSpPr>
            <a:spLocks noGrp="1"/>
          </p:cNvSpPr>
          <p:nvPr>
            <p:ph type="dt" sz="half" idx="10"/>
          </p:nvPr>
        </p:nvSpPr>
        <p:spPr>
          <a:xfrm>
            <a:off x="838200" y="6356350"/>
            <a:ext cx="2743200" cy="365125"/>
          </a:xfrm>
          <a:prstGeom prst="rect">
            <a:avLst/>
          </a:prstGeom>
        </p:spPr>
        <p:txBody>
          <a:bodyPr/>
          <a:lstStyle/>
          <a:p>
            <a:fld id="{0B0A19C9-5C68-4AF9-9BFF-7026F9FAA231}" type="datetimeFigureOut">
              <a:rPr lang="en-GB" smtClean="0"/>
              <a:t>09/01/2023</a:t>
            </a:fld>
            <a:endParaRPr lang="en-GB"/>
          </a:p>
        </p:txBody>
      </p:sp>
      <p:sp>
        <p:nvSpPr>
          <p:cNvPr id="5" name="Footer Placeholder 4">
            <a:extLst>
              <a:ext uri="{FF2B5EF4-FFF2-40B4-BE49-F238E27FC236}">
                <a16:creationId xmlns:a16="http://schemas.microsoft.com/office/drawing/2014/main" id="{CF6E68C7-FDBE-4392-B975-3B817193355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23F1C75-A9F2-47E7-9718-46D7A3BE7BD5}"/>
              </a:ext>
            </a:extLst>
          </p:cNvPr>
          <p:cNvSpPr>
            <a:spLocks noGrp="1"/>
          </p:cNvSpPr>
          <p:nvPr>
            <p:ph type="sldNum" sz="quarter" idx="12"/>
          </p:nvPr>
        </p:nvSpPr>
        <p:spPr>
          <a:xfrm>
            <a:off x="8610600" y="6356350"/>
            <a:ext cx="2743200" cy="365125"/>
          </a:xfrm>
          <a:prstGeom prst="rect">
            <a:avLst/>
          </a:prstGeom>
        </p:spPr>
        <p:txBody>
          <a:bodyPr/>
          <a:lstStyle/>
          <a:p>
            <a:fld id="{94B3C776-68CA-4254-A7F2-2EB4E96A1EF7}" type="slidenum">
              <a:rPr lang="en-GB" smtClean="0"/>
              <a:t>‹#›</a:t>
            </a:fld>
            <a:endParaRPr lang="en-GB"/>
          </a:p>
        </p:txBody>
      </p:sp>
    </p:spTree>
    <p:extLst>
      <p:ext uri="{BB962C8B-B14F-4D97-AF65-F5344CB8AC3E}">
        <p14:creationId xmlns:p14="http://schemas.microsoft.com/office/powerpoint/2010/main" val="4019300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B177-B46C-44D8-9BF7-6785AEB9B83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20AF82-6C7C-41D6-985D-B24DE6EDD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4BA5A91-D8AF-4186-B24D-6993F0864A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CB8B6E0-26D5-44B6-91C5-424686EB97C9}"/>
              </a:ext>
            </a:extLst>
          </p:cNvPr>
          <p:cNvSpPr>
            <a:spLocks noGrp="1"/>
          </p:cNvSpPr>
          <p:nvPr>
            <p:ph type="dt" sz="half" idx="10"/>
          </p:nvPr>
        </p:nvSpPr>
        <p:spPr/>
        <p:txBody>
          <a:bodyPr/>
          <a:lstStyle/>
          <a:p>
            <a:fld id="{30707F2D-2E9C-46DD-8154-3BA09543FD6E}" type="datetimeFigureOut">
              <a:rPr lang="en-GB" smtClean="0"/>
              <a:t>09/01/2023</a:t>
            </a:fld>
            <a:endParaRPr lang="en-GB"/>
          </a:p>
        </p:txBody>
      </p:sp>
      <p:sp>
        <p:nvSpPr>
          <p:cNvPr id="6" name="Footer Placeholder 5">
            <a:extLst>
              <a:ext uri="{FF2B5EF4-FFF2-40B4-BE49-F238E27FC236}">
                <a16:creationId xmlns:a16="http://schemas.microsoft.com/office/drawing/2014/main" id="{BD8906FF-2E24-4E79-979D-1089150AC1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9052B7-D791-41F8-A8D1-7760B32CC47B}"/>
              </a:ext>
            </a:extLst>
          </p:cNvPr>
          <p:cNvSpPr>
            <a:spLocks noGrp="1"/>
          </p:cNvSpPr>
          <p:nvPr>
            <p:ph type="sldNum" sz="quarter" idx="12"/>
          </p:nvPr>
        </p:nvSpPr>
        <p:spPr/>
        <p:txBody>
          <a:bodyPr/>
          <a:lstStyle/>
          <a:p>
            <a:fld id="{19DF2697-8455-4A67-BA96-64D4E9140D5A}" type="slidenum">
              <a:rPr lang="en-GB" smtClean="0"/>
              <a:t>‹#›</a:t>
            </a:fld>
            <a:endParaRPr lang="en-GB"/>
          </a:p>
        </p:txBody>
      </p:sp>
    </p:spTree>
    <p:extLst>
      <p:ext uri="{BB962C8B-B14F-4D97-AF65-F5344CB8AC3E}">
        <p14:creationId xmlns:p14="http://schemas.microsoft.com/office/powerpoint/2010/main" val="14535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4E823-5977-4394-B5E3-F24D86ABD4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4CD506-D522-47A7-9497-2771A5A3AB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B5D48A-104A-4910-9380-858C43824B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62150-00C2-41F7-A827-C5DC4BDCAE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3BF2FB-02B4-4898-B4A4-1D03FC2421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51E6CE6-66B3-451C-B300-1905260A3C01}"/>
              </a:ext>
            </a:extLst>
          </p:cNvPr>
          <p:cNvSpPr>
            <a:spLocks noGrp="1"/>
          </p:cNvSpPr>
          <p:nvPr>
            <p:ph type="dt" sz="half" idx="10"/>
          </p:nvPr>
        </p:nvSpPr>
        <p:spPr/>
        <p:txBody>
          <a:bodyPr/>
          <a:lstStyle/>
          <a:p>
            <a:fld id="{30707F2D-2E9C-46DD-8154-3BA09543FD6E}" type="datetimeFigureOut">
              <a:rPr lang="en-GB" smtClean="0"/>
              <a:t>09/01/2023</a:t>
            </a:fld>
            <a:endParaRPr lang="en-GB"/>
          </a:p>
        </p:txBody>
      </p:sp>
      <p:sp>
        <p:nvSpPr>
          <p:cNvPr id="8" name="Footer Placeholder 7">
            <a:extLst>
              <a:ext uri="{FF2B5EF4-FFF2-40B4-BE49-F238E27FC236}">
                <a16:creationId xmlns:a16="http://schemas.microsoft.com/office/drawing/2014/main" id="{CF918B75-3956-4AF9-8B0E-E758BF1026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47ABE95-E3D5-4BFC-88EA-109EB29DB9D2}"/>
              </a:ext>
            </a:extLst>
          </p:cNvPr>
          <p:cNvSpPr>
            <a:spLocks noGrp="1"/>
          </p:cNvSpPr>
          <p:nvPr>
            <p:ph type="sldNum" sz="quarter" idx="12"/>
          </p:nvPr>
        </p:nvSpPr>
        <p:spPr/>
        <p:txBody>
          <a:bodyPr/>
          <a:lstStyle/>
          <a:p>
            <a:fld id="{19DF2697-8455-4A67-BA96-64D4E9140D5A}" type="slidenum">
              <a:rPr lang="en-GB" smtClean="0"/>
              <a:t>‹#›</a:t>
            </a:fld>
            <a:endParaRPr lang="en-GB"/>
          </a:p>
        </p:txBody>
      </p:sp>
    </p:spTree>
    <p:extLst>
      <p:ext uri="{BB962C8B-B14F-4D97-AF65-F5344CB8AC3E}">
        <p14:creationId xmlns:p14="http://schemas.microsoft.com/office/powerpoint/2010/main" val="178650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9EC-1BEE-4C68-ADB1-05A6140BD9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D60B2E0-9B62-4C2B-8070-A2720DBCEE5A}"/>
              </a:ext>
            </a:extLst>
          </p:cNvPr>
          <p:cNvSpPr>
            <a:spLocks noGrp="1"/>
          </p:cNvSpPr>
          <p:nvPr>
            <p:ph type="dt" sz="half" idx="10"/>
          </p:nvPr>
        </p:nvSpPr>
        <p:spPr/>
        <p:txBody>
          <a:bodyPr/>
          <a:lstStyle/>
          <a:p>
            <a:fld id="{30707F2D-2E9C-46DD-8154-3BA09543FD6E}" type="datetimeFigureOut">
              <a:rPr lang="en-GB" smtClean="0"/>
              <a:t>09/01/2023</a:t>
            </a:fld>
            <a:endParaRPr lang="en-GB"/>
          </a:p>
        </p:txBody>
      </p:sp>
      <p:sp>
        <p:nvSpPr>
          <p:cNvPr id="4" name="Footer Placeholder 3">
            <a:extLst>
              <a:ext uri="{FF2B5EF4-FFF2-40B4-BE49-F238E27FC236}">
                <a16:creationId xmlns:a16="http://schemas.microsoft.com/office/drawing/2014/main" id="{D9BB949A-49C4-4AE0-B296-A75249CBED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C772D26-B812-4246-9FC6-AF10D272F44C}"/>
              </a:ext>
            </a:extLst>
          </p:cNvPr>
          <p:cNvSpPr>
            <a:spLocks noGrp="1"/>
          </p:cNvSpPr>
          <p:nvPr>
            <p:ph type="sldNum" sz="quarter" idx="12"/>
          </p:nvPr>
        </p:nvSpPr>
        <p:spPr/>
        <p:txBody>
          <a:bodyPr/>
          <a:lstStyle/>
          <a:p>
            <a:fld id="{19DF2697-8455-4A67-BA96-64D4E9140D5A}" type="slidenum">
              <a:rPr lang="en-GB" smtClean="0"/>
              <a:t>‹#›</a:t>
            </a:fld>
            <a:endParaRPr lang="en-GB"/>
          </a:p>
        </p:txBody>
      </p:sp>
    </p:spTree>
    <p:extLst>
      <p:ext uri="{BB962C8B-B14F-4D97-AF65-F5344CB8AC3E}">
        <p14:creationId xmlns:p14="http://schemas.microsoft.com/office/powerpoint/2010/main" val="270586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96AF5C-90E4-496B-B55B-E4583E6AACD5}"/>
              </a:ext>
            </a:extLst>
          </p:cNvPr>
          <p:cNvSpPr>
            <a:spLocks noGrp="1"/>
          </p:cNvSpPr>
          <p:nvPr>
            <p:ph type="dt" sz="half" idx="10"/>
          </p:nvPr>
        </p:nvSpPr>
        <p:spPr/>
        <p:txBody>
          <a:bodyPr/>
          <a:lstStyle/>
          <a:p>
            <a:fld id="{30707F2D-2E9C-46DD-8154-3BA09543FD6E}" type="datetimeFigureOut">
              <a:rPr lang="en-GB" smtClean="0"/>
              <a:t>09/01/2023</a:t>
            </a:fld>
            <a:endParaRPr lang="en-GB"/>
          </a:p>
        </p:txBody>
      </p:sp>
      <p:sp>
        <p:nvSpPr>
          <p:cNvPr id="3" name="Footer Placeholder 2">
            <a:extLst>
              <a:ext uri="{FF2B5EF4-FFF2-40B4-BE49-F238E27FC236}">
                <a16:creationId xmlns:a16="http://schemas.microsoft.com/office/drawing/2014/main" id="{2FD043BE-1C00-4203-9917-AAAE49AAA7F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0DCD879-4531-4DDF-9BA3-8862F31D6A07}"/>
              </a:ext>
            </a:extLst>
          </p:cNvPr>
          <p:cNvSpPr>
            <a:spLocks noGrp="1"/>
          </p:cNvSpPr>
          <p:nvPr>
            <p:ph type="sldNum" sz="quarter" idx="12"/>
          </p:nvPr>
        </p:nvSpPr>
        <p:spPr/>
        <p:txBody>
          <a:bodyPr/>
          <a:lstStyle/>
          <a:p>
            <a:fld id="{19DF2697-8455-4A67-BA96-64D4E9140D5A}" type="slidenum">
              <a:rPr lang="en-GB" smtClean="0"/>
              <a:t>‹#›</a:t>
            </a:fld>
            <a:endParaRPr lang="en-GB"/>
          </a:p>
        </p:txBody>
      </p:sp>
    </p:spTree>
    <p:extLst>
      <p:ext uri="{BB962C8B-B14F-4D97-AF65-F5344CB8AC3E}">
        <p14:creationId xmlns:p14="http://schemas.microsoft.com/office/powerpoint/2010/main" val="137555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0B5E-23F4-4AF9-8589-DA9EE3A00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67C8D8B-4038-49FB-9E7B-44FF76EE8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CF08C75-4310-430E-A122-5F2436E2F7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E10764-8FD3-4AC6-9D8D-3AAF88E82F71}"/>
              </a:ext>
            </a:extLst>
          </p:cNvPr>
          <p:cNvSpPr>
            <a:spLocks noGrp="1"/>
          </p:cNvSpPr>
          <p:nvPr>
            <p:ph type="dt" sz="half" idx="10"/>
          </p:nvPr>
        </p:nvSpPr>
        <p:spPr/>
        <p:txBody>
          <a:bodyPr/>
          <a:lstStyle/>
          <a:p>
            <a:fld id="{30707F2D-2E9C-46DD-8154-3BA09543FD6E}" type="datetimeFigureOut">
              <a:rPr lang="en-GB" smtClean="0"/>
              <a:t>09/01/2023</a:t>
            </a:fld>
            <a:endParaRPr lang="en-GB"/>
          </a:p>
        </p:txBody>
      </p:sp>
      <p:sp>
        <p:nvSpPr>
          <p:cNvPr id="6" name="Footer Placeholder 5">
            <a:extLst>
              <a:ext uri="{FF2B5EF4-FFF2-40B4-BE49-F238E27FC236}">
                <a16:creationId xmlns:a16="http://schemas.microsoft.com/office/drawing/2014/main" id="{EACD2A98-9382-4B03-BD80-52823A84B5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6CDB70-EAF0-4872-A0B4-F5719683035E}"/>
              </a:ext>
            </a:extLst>
          </p:cNvPr>
          <p:cNvSpPr>
            <a:spLocks noGrp="1"/>
          </p:cNvSpPr>
          <p:nvPr>
            <p:ph type="sldNum" sz="quarter" idx="12"/>
          </p:nvPr>
        </p:nvSpPr>
        <p:spPr/>
        <p:txBody>
          <a:bodyPr/>
          <a:lstStyle/>
          <a:p>
            <a:fld id="{19DF2697-8455-4A67-BA96-64D4E9140D5A}" type="slidenum">
              <a:rPr lang="en-GB" smtClean="0"/>
              <a:t>‹#›</a:t>
            </a:fld>
            <a:endParaRPr lang="en-GB"/>
          </a:p>
        </p:txBody>
      </p:sp>
    </p:spTree>
    <p:extLst>
      <p:ext uri="{BB962C8B-B14F-4D97-AF65-F5344CB8AC3E}">
        <p14:creationId xmlns:p14="http://schemas.microsoft.com/office/powerpoint/2010/main" val="4161212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A725F-D60B-4166-A607-6A8F651E2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D944AB-BF1F-4A69-A443-CBC8740F92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B5BB87A-F4F4-486E-9841-3E2E4B8D7D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0B990-5B8C-423D-A77B-747D4A7264B7}"/>
              </a:ext>
            </a:extLst>
          </p:cNvPr>
          <p:cNvSpPr>
            <a:spLocks noGrp="1"/>
          </p:cNvSpPr>
          <p:nvPr>
            <p:ph type="dt" sz="half" idx="10"/>
          </p:nvPr>
        </p:nvSpPr>
        <p:spPr/>
        <p:txBody>
          <a:bodyPr/>
          <a:lstStyle/>
          <a:p>
            <a:fld id="{30707F2D-2E9C-46DD-8154-3BA09543FD6E}" type="datetimeFigureOut">
              <a:rPr lang="en-GB" smtClean="0"/>
              <a:t>09/01/2023</a:t>
            </a:fld>
            <a:endParaRPr lang="en-GB"/>
          </a:p>
        </p:txBody>
      </p:sp>
      <p:sp>
        <p:nvSpPr>
          <p:cNvPr id="6" name="Footer Placeholder 5">
            <a:extLst>
              <a:ext uri="{FF2B5EF4-FFF2-40B4-BE49-F238E27FC236}">
                <a16:creationId xmlns:a16="http://schemas.microsoft.com/office/drawing/2014/main" id="{50C64594-DC0D-46B6-AB65-70902867F5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28073C-88CC-4BBB-B534-1E73570D0A82}"/>
              </a:ext>
            </a:extLst>
          </p:cNvPr>
          <p:cNvSpPr>
            <a:spLocks noGrp="1"/>
          </p:cNvSpPr>
          <p:nvPr>
            <p:ph type="sldNum" sz="quarter" idx="12"/>
          </p:nvPr>
        </p:nvSpPr>
        <p:spPr/>
        <p:txBody>
          <a:bodyPr/>
          <a:lstStyle/>
          <a:p>
            <a:fld id="{19DF2697-8455-4A67-BA96-64D4E9140D5A}" type="slidenum">
              <a:rPr lang="en-GB" smtClean="0"/>
              <a:t>‹#›</a:t>
            </a:fld>
            <a:endParaRPr lang="en-GB"/>
          </a:p>
        </p:txBody>
      </p:sp>
    </p:spTree>
    <p:extLst>
      <p:ext uri="{BB962C8B-B14F-4D97-AF65-F5344CB8AC3E}">
        <p14:creationId xmlns:p14="http://schemas.microsoft.com/office/powerpoint/2010/main" val="2084633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1264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BCC110-7036-4CE8-846B-2C1285CB59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57ECF0-3334-4B08-9ED5-636B8408C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9DE5B2-A7EF-4A0E-A390-EBBA20EE32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707F2D-2E9C-46DD-8154-3BA09543FD6E}" type="datetimeFigureOut">
              <a:rPr lang="en-GB" smtClean="0"/>
              <a:t>09/01/2023</a:t>
            </a:fld>
            <a:endParaRPr lang="en-GB"/>
          </a:p>
        </p:txBody>
      </p:sp>
      <p:sp>
        <p:nvSpPr>
          <p:cNvPr id="5" name="Footer Placeholder 4">
            <a:extLst>
              <a:ext uri="{FF2B5EF4-FFF2-40B4-BE49-F238E27FC236}">
                <a16:creationId xmlns:a16="http://schemas.microsoft.com/office/drawing/2014/main" id="{367DDC61-1894-416F-BFFE-337119C15B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1FE008C-2B4B-435E-B336-A078AAFD90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F2697-8455-4A67-BA96-64D4E9140D5A}" type="slidenum">
              <a:rPr lang="en-GB" smtClean="0"/>
              <a:t>‹#›</a:t>
            </a:fld>
            <a:endParaRPr lang="en-GB"/>
          </a:p>
        </p:txBody>
      </p:sp>
    </p:spTree>
    <p:extLst>
      <p:ext uri="{BB962C8B-B14F-4D97-AF65-F5344CB8AC3E}">
        <p14:creationId xmlns:p14="http://schemas.microsoft.com/office/powerpoint/2010/main" val="33322448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9104BC-E89D-2213-447A-09B64C70799E}"/>
              </a:ext>
            </a:extLst>
          </p:cNvPr>
          <p:cNvSpPr/>
          <p:nvPr userDrawn="1"/>
        </p:nvSpPr>
        <p:spPr>
          <a:xfrm>
            <a:off x="0" y="903249"/>
            <a:ext cx="1219200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17D6EE8-95C5-CDCB-1307-5C729B6DA605}"/>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21166" y="330117"/>
            <a:ext cx="2460536" cy="248390"/>
          </a:xfrm>
          <a:prstGeom prst="rect">
            <a:avLst/>
          </a:prstGeom>
        </p:spPr>
      </p:pic>
    </p:spTree>
    <p:extLst>
      <p:ext uri="{BB962C8B-B14F-4D97-AF65-F5344CB8AC3E}">
        <p14:creationId xmlns:p14="http://schemas.microsoft.com/office/powerpoint/2010/main" val="167803517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AFF192-070F-4995-B699-3BCE1140AC35}"/>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6BCAF6-889B-4A4A-A9B9-99D75498A189}"/>
              </a:ext>
            </a:extLst>
          </p:cNvPr>
          <p:cNvSpPr/>
          <p:nvPr userDrawn="1"/>
        </p:nvSpPr>
        <p:spPr bwMode="auto">
          <a:xfrm>
            <a:off x="0" y="948968"/>
            <a:ext cx="12192000" cy="5909032"/>
          </a:xfrm>
          <a:prstGeom prst="rect">
            <a:avLst/>
          </a:prstGeom>
          <a:solidFill>
            <a:srgbClr val="20294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pic>
        <p:nvPicPr>
          <p:cNvPr id="9" name="Picture 8">
            <a:extLst>
              <a:ext uri="{FF2B5EF4-FFF2-40B4-BE49-F238E27FC236}">
                <a16:creationId xmlns:a16="http://schemas.microsoft.com/office/drawing/2014/main" id="{C5F24AFF-BA81-4DB8-A5A6-6F83C5BFA4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1166" y="330117"/>
            <a:ext cx="2460536" cy="248390"/>
          </a:xfrm>
          <a:prstGeom prst="rect">
            <a:avLst/>
          </a:prstGeom>
        </p:spPr>
      </p:pic>
    </p:spTree>
    <p:extLst>
      <p:ext uri="{BB962C8B-B14F-4D97-AF65-F5344CB8AC3E}">
        <p14:creationId xmlns:p14="http://schemas.microsoft.com/office/powerpoint/2010/main" val="102027012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4.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7.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56.png"/><Relationship Id="rId11" Type="http://schemas.openxmlformats.org/officeDocument/2006/relationships/image" Target="../media/image27.svg"/><Relationship Id="rId5" Type="http://schemas.openxmlformats.org/officeDocument/2006/relationships/image" Target="../media/image55.svg"/><Relationship Id="rId10" Type="http://schemas.openxmlformats.org/officeDocument/2006/relationships/image" Target="../media/image26.png"/><Relationship Id="rId4" Type="http://schemas.openxmlformats.org/officeDocument/2006/relationships/image" Target="../media/image54.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41.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8DDE998-DC14-4261-B3AC-E86DB6D2E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29" y="419621"/>
            <a:ext cx="4060175" cy="1670436"/>
          </a:xfrm>
          <a:prstGeom prst="rect">
            <a:avLst/>
          </a:prstGeom>
        </p:spPr>
      </p:pic>
      <p:sp>
        <p:nvSpPr>
          <p:cNvPr id="12" name="TextBox 11">
            <a:extLst>
              <a:ext uri="{FF2B5EF4-FFF2-40B4-BE49-F238E27FC236}">
                <a16:creationId xmlns:a16="http://schemas.microsoft.com/office/drawing/2014/main" id="{687F0D0C-D8DD-4B85-AFD8-ADD6DEE16B4A}"/>
              </a:ext>
            </a:extLst>
          </p:cNvPr>
          <p:cNvSpPr txBox="1"/>
          <p:nvPr/>
        </p:nvSpPr>
        <p:spPr>
          <a:xfrm>
            <a:off x="4357046" y="314412"/>
            <a:ext cx="3477908"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As Easy as </a:t>
            </a:r>
          </a:p>
        </p:txBody>
      </p:sp>
      <p:sp>
        <p:nvSpPr>
          <p:cNvPr id="13" name="TextBox 12">
            <a:extLst>
              <a:ext uri="{FF2B5EF4-FFF2-40B4-BE49-F238E27FC236}">
                <a16:creationId xmlns:a16="http://schemas.microsoft.com/office/drawing/2014/main" id="{5C7568D3-BAD5-4466-9D86-DABF47EB3218}"/>
              </a:ext>
            </a:extLst>
          </p:cNvPr>
          <p:cNvSpPr txBox="1"/>
          <p:nvPr/>
        </p:nvSpPr>
        <p:spPr>
          <a:xfrm>
            <a:off x="7345112" y="122493"/>
            <a:ext cx="4738038"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9DC41A"/>
                </a:solidFill>
                <a:effectLst/>
                <a:uLnTx/>
                <a:uFillTx/>
                <a:latin typeface="Century Gothic" panose="020B0502020202020204" pitchFamily="34" charset="0"/>
                <a:ea typeface="+mn-ea"/>
                <a:cs typeface="+mn-cs"/>
              </a:rPr>
              <a:t>C</a:t>
            </a:r>
            <a:r>
              <a:rPr kumimoji="0" lang="en-US"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atholic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9DC41A"/>
                </a:solidFill>
                <a:effectLst/>
                <a:uLnTx/>
                <a:uFillTx/>
                <a:latin typeface="Century Gothic" panose="020B0502020202020204" pitchFamily="34" charset="0"/>
                <a:ea typeface="+mn-ea"/>
                <a:cs typeface="+mn-cs"/>
              </a:rPr>
              <a:t>S</a:t>
            </a:r>
            <a:r>
              <a:rPr kumimoji="0" lang="en-US"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9DC41A"/>
                </a:solidFill>
                <a:effectLst/>
                <a:uLnTx/>
                <a:uFillTx/>
                <a:latin typeface="Century Gothic" panose="020B0502020202020204" pitchFamily="34" charset="0"/>
                <a:ea typeface="+mn-ea"/>
                <a:cs typeface="+mn-cs"/>
              </a:rPr>
              <a:t>T</a:t>
            </a:r>
            <a:r>
              <a:rPr kumimoji="0" lang="en-US"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eaching </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picture containing text&#10;&#10;Description automatically generated">
            <a:extLst>
              <a:ext uri="{FF2B5EF4-FFF2-40B4-BE49-F238E27FC236}">
                <a16:creationId xmlns:a16="http://schemas.microsoft.com/office/drawing/2014/main" id="{837E5DE5-938F-B278-702E-389A646F989D}"/>
              </a:ext>
            </a:extLst>
          </p:cNvPr>
          <p:cNvPicPr>
            <a:picLocks noChangeAspect="1"/>
          </p:cNvPicPr>
          <p:nvPr/>
        </p:nvPicPr>
        <p:blipFill>
          <a:blip r:embed="rId4"/>
          <a:stretch>
            <a:fillRect/>
          </a:stretch>
        </p:blipFill>
        <p:spPr>
          <a:xfrm>
            <a:off x="4748791" y="2109043"/>
            <a:ext cx="2538698" cy="4809304"/>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3B217887-FAFC-E6AF-A5A7-1EF950238E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370" y="3467647"/>
            <a:ext cx="2340477" cy="3349603"/>
          </a:xfrm>
          <a:prstGeom prst="rect">
            <a:avLst/>
          </a:prstGeom>
        </p:spPr>
      </p:pic>
      <p:pic>
        <p:nvPicPr>
          <p:cNvPr id="10" name="Picture 9" descr="Logo&#10;&#10;Description automatically generated">
            <a:extLst>
              <a:ext uri="{FF2B5EF4-FFF2-40B4-BE49-F238E27FC236}">
                <a16:creationId xmlns:a16="http://schemas.microsoft.com/office/drawing/2014/main" id="{65EC03E6-BD6F-1EF2-60B7-40B1C26340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3590" y="4483692"/>
            <a:ext cx="1650045" cy="240869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8F11A2E5-D355-8CA4-5CE2-29785EA1A7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4015" y="4842776"/>
            <a:ext cx="1315946" cy="1965639"/>
          </a:xfrm>
          <a:prstGeom prst="rect">
            <a:avLst/>
          </a:prstGeom>
        </p:spPr>
      </p:pic>
      <p:pic>
        <p:nvPicPr>
          <p:cNvPr id="15" name="Picture 14" descr="A picture containing text, gear&#10;&#10;Description automatically generated">
            <a:extLst>
              <a:ext uri="{FF2B5EF4-FFF2-40B4-BE49-F238E27FC236}">
                <a16:creationId xmlns:a16="http://schemas.microsoft.com/office/drawing/2014/main" id="{58B8DC31-F678-FCD5-A20C-4153FECE154A}"/>
              </a:ext>
            </a:extLst>
          </p:cNvPr>
          <p:cNvPicPr>
            <a:picLocks noChangeAspect="1"/>
          </p:cNvPicPr>
          <p:nvPr/>
        </p:nvPicPr>
        <p:blipFill>
          <a:blip r:embed="rId8"/>
          <a:stretch>
            <a:fillRect/>
          </a:stretch>
        </p:blipFill>
        <p:spPr>
          <a:xfrm>
            <a:off x="2879400" y="4103065"/>
            <a:ext cx="1773735" cy="2692478"/>
          </a:xfrm>
          <a:prstGeom prst="rect">
            <a:avLst/>
          </a:prstGeom>
        </p:spPr>
      </p:pic>
      <p:pic>
        <p:nvPicPr>
          <p:cNvPr id="24" name="Picture 23" descr="A picture containing text, transport, wheel&#10;&#10;Description automatically generated">
            <a:extLst>
              <a:ext uri="{FF2B5EF4-FFF2-40B4-BE49-F238E27FC236}">
                <a16:creationId xmlns:a16="http://schemas.microsoft.com/office/drawing/2014/main" id="{4E99841C-AB3E-4199-AA4B-FFD3F9395B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220" y="4278552"/>
            <a:ext cx="3124459" cy="2504818"/>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3DE22F6F-5C3C-2D10-79CC-96111CFEC3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41455" y="5553317"/>
            <a:ext cx="910980" cy="1318440"/>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F83EEDDA-BFFA-6A3B-24BF-7BF1C36ABF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3825" y="3085246"/>
            <a:ext cx="1873489" cy="3732004"/>
          </a:xfrm>
          <a:prstGeom prst="rect">
            <a:avLst/>
          </a:prstGeom>
        </p:spPr>
      </p:pic>
      <p:pic>
        <p:nvPicPr>
          <p:cNvPr id="21" name="Picture 20" descr="Logo&#10;&#10;Description automatically generated">
            <a:extLst>
              <a:ext uri="{FF2B5EF4-FFF2-40B4-BE49-F238E27FC236}">
                <a16:creationId xmlns:a16="http://schemas.microsoft.com/office/drawing/2014/main" id="{43CB68BD-3F96-2FD2-025F-112609E755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46032" y="5438719"/>
            <a:ext cx="1255698" cy="1369696"/>
          </a:xfrm>
          <a:prstGeom prst="rect">
            <a:avLst/>
          </a:prstGeom>
        </p:spPr>
      </p:pic>
    </p:spTree>
    <p:extLst>
      <p:ext uri="{BB962C8B-B14F-4D97-AF65-F5344CB8AC3E}">
        <p14:creationId xmlns:p14="http://schemas.microsoft.com/office/powerpoint/2010/main" val="245787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06D3967-0E6B-4AAC-A940-E4C1DA156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5879850"/>
            <a:ext cx="1983269" cy="815956"/>
          </a:xfrm>
          <a:prstGeom prst="rect">
            <a:avLst/>
          </a:prstGeom>
        </p:spPr>
      </p:pic>
      <p:sp>
        <p:nvSpPr>
          <p:cNvPr id="21" name="TextBox 20">
            <a:extLst>
              <a:ext uri="{FF2B5EF4-FFF2-40B4-BE49-F238E27FC236}">
                <a16:creationId xmlns:a16="http://schemas.microsoft.com/office/drawing/2014/main" id="{302B4357-2730-4221-BC5F-BCD9E3EB40D9}"/>
              </a:ext>
            </a:extLst>
          </p:cNvPr>
          <p:cNvSpPr txBox="1"/>
          <p:nvPr/>
        </p:nvSpPr>
        <p:spPr>
          <a:xfrm>
            <a:off x="4536140" y="2660624"/>
            <a:ext cx="6458305" cy="2554545"/>
          </a:xfrm>
          <a:prstGeom prst="rect">
            <a:avLst/>
          </a:prstGeom>
          <a:noFill/>
        </p:spPr>
        <p:txBody>
          <a:bodyPr wrap="square">
            <a:spAutoFit/>
          </a:bodyPr>
          <a:lstStyle/>
          <a:p>
            <a:r>
              <a:rPr lang="en-US" sz="3200" dirty="0">
                <a:solidFill>
                  <a:schemeClr val="bg1"/>
                </a:solidFill>
                <a:latin typeface="Century Gothic" panose="020B0502020202020204" pitchFamily="34" charset="0"/>
              </a:rPr>
              <a:t>Caring for the many gifts that God has given to us. These include our environment, our own talents and other resources</a:t>
            </a:r>
            <a:r>
              <a:rPr lang="en-US" sz="2800" dirty="0">
                <a:solidFill>
                  <a:schemeClr val="bg1"/>
                </a:solidFill>
                <a:latin typeface="Century Gothic" panose="020B0502020202020204" pitchFamily="34" charset="0"/>
              </a:rPr>
              <a:t>.</a:t>
            </a:r>
            <a:endParaRPr lang="en-GB" sz="2800" dirty="0">
              <a:solidFill>
                <a:schemeClr val="bg1"/>
              </a:solidFill>
              <a:latin typeface="Century Gothic" panose="020B0502020202020204" pitchFamily="34" charset="0"/>
            </a:endParaRPr>
          </a:p>
        </p:txBody>
      </p:sp>
      <p:sp>
        <p:nvSpPr>
          <p:cNvPr id="25" name="TextBox 24">
            <a:extLst>
              <a:ext uri="{FF2B5EF4-FFF2-40B4-BE49-F238E27FC236}">
                <a16:creationId xmlns:a16="http://schemas.microsoft.com/office/drawing/2014/main" id="{F8EB6788-FD03-49D9-BACB-09A0C83D6BA4}"/>
              </a:ext>
            </a:extLst>
          </p:cNvPr>
          <p:cNvSpPr txBox="1"/>
          <p:nvPr/>
        </p:nvSpPr>
        <p:spPr>
          <a:xfrm>
            <a:off x="8104094" y="168289"/>
            <a:ext cx="4265377" cy="1815882"/>
          </a:xfrm>
          <a:prstGeom prst="rect">
            <a:avLst/>
          </a:prstGeom>
          <a:noFill/>
        </p:spPr>
        <p:txBody>
          <a:bodyPr wrap="square" rtlCol="0">
            <a:spAutoFit/>
          </a:bodyPr>
          <a:lstStyle/>
          <a:p>
            <a:pPr algn="ctr"/>
            <a:r>
              <a:rPr lang="en-US" sz="4400" b="1" dirty="0">
                <a:solidFill>
                  <a:schemeClr val="bg1"/>
                </a:solidFill>
                <a:latin typeface="Century Gothic" panose="020B0502020202020204" pitchFamily="34" charset="0"/>
              </a:rPr>
              <a:t>Caring for God’s Gifts</a:t>
            </a:r>
          </a:p>
          <a:p>
            <a:pPr algn="ctr"/>
            <a:r>
              <a:rPr lang="en-US" sz="2400" b="1" dirty="0">
                <a:solidFill>
                  <a:schemeClr val="bg1"/>
                </a:solidFill>
                <a:latin typeface="Century Gothic" panose="020B0502020202020204" pitchFamily="34" charset="0"/>
              </a:rPr>
              <a:t>(Stewardship)</a:t>
            </a:r>
            <a:endParaRPr lang="en-GB" sz="2400" b="1" dirty="0">
              <a:solidFill>
                <a:schemeClr val="bg1"/>
              </a:solidFill>
              <a:latin typeface="Century Gothic" panose="020B0502020202020204" pitchFamily="34" charset="0"/>
            </a:endParaRPr>
          </a:p>
        </p:txBody>
      </p:sp>
      <p:sp>
        <p:nvSpPr>
          <p:cNvPr id="28" name="Speech Bubble: Oval 27">
            <a:extLst>
              <a:ext uri="{FF2B5EF4-FFF2-40B4-BE49-F238E27FC236}">
                <a16:creationId xmlns:a16="http://schemas.microsoft.com/office/drawing/2014/main" id="{8410C296-F38C-48DC-9FE6-2D1973280A60}"/>
              </a:ext>
            </a:extLst>
          </p:cNvPr>
          <p:cNvSpPr/>
          <p:nvPr/>
        </p:nvSpPr>
        <p:spPr>
          <a:xfrm>
            <a:off x="3573337" y="2061882"/>
            <a:ext cx="8009063" cy="3752031"/>
          </a:xfrm>
          <a:prstGeom prst="wedgeEllipseCallout">
            <a:avLst>
              <a:gd name="adj1" fmla="val -66337"/>
              <a:gd name="adj2" fmla="val -63655"/>
            </a:avLst>
          </a:prstGeom>
          <a:noFill/>
          <a:ln w="57150">
            <a:solidFill>
              <a:srgbClr val="9DC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pic>
        <p:nvPicPr>
          <p:cNvPr id="2" name="Picture 1" descr="A picture containing text, gear&#10;&#10;Description automatically generated">
            <a:extLst>
              <a:ext uri="{FF2B5EF4-FFF2-40B4-BE49-F238E27FC236}">
                <a16:creationId xmlns:a16="http://schemas.microsoft.com/office/drawing/2014/main" id="{EEECE268-D937-2B86-D46A-7057250F6B39}"/>
              </a:ext>
            </a:extLst>
          </p:cNvPr>
          <p:cNvPicPr>
            <a:picLocks noChangeAspect="1"/>
          </p:cNvPicPr>
          <p:nvPr/>
        </p:nvPicPr>
        <p:blipFill>
          <a:blip r:embed="rId4"/>
          <a:stretch>
            <a:fillRect/>
          </a:stretch>
        </p:blipFill>
        <p:spPr>
          <a:xfrm>
            <a:off x="138785" y="427413"/>
            <a:ext cx="3434552" cy="5213551"/>
          </a:xfrm>
          <a:prstGeom prst="rect">
            <a:avLst/>
          </a:prstGeom>
        </p:spPr>
      </p:pic>
    </p:spTree>
    <p:extLst>
      <p:ext uri="{BB962C8B-B14F-4D97-AF65-F5344CB8AC3E}">
        <p14:creationId xmlns:p14="http://schemas.microsoft.com/office/powerpoint/2010/main" val="3022781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1563E5-4754-4D4C-846A-A5387B743383}"/>
              </a:ext>
            </a:extLst>
          </p:cNvPr>
          <p:cNvSpPr/>
          <p:nvPr/>
        </p:nvSpPr>
        <p:spPr>
          <a:xfrm>
            <a:off x="-33273" y="3429000"/>
            <a:ext cx="12225273" cy="3457813"/>
          </a:xfrm>
          <a:prstGeom prst="rect">
            <a:avLst/>
          </a:prstGeom>
          <a:solidFill>
            <a:srgbClr val="9DC4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7D3B530F-035E-472E-A6EE-798BDD28C419}"/>
              </a:ext>
            </a:extLst>
          </p:cNvPr>
          <p:cNvSpPr/>
          <p:nvPr/>
        </p:nvSpPr>
        <p:spPr>
          <a:xfrm>
            <a:off x="-33273" y="0"/>
            <a:ext cx="12225273" cy="460362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934A9304-B8DB-47C1-B7F5-B12995F6C14C}"/>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A5A154D3-4BCA-4315-8351-BB6044DDEC80}"/>
              </a:ext>
            </a:extLst>
          </p:cNvPr>
          <p:cNvSpPr>
            <a:spLocks noGrp="1"/>
          </p:cNvSpPr>
          <p:nvPr>
            <p:ph type="subTitle" idx="1"/>
          </p:nvPr>
        </p:nvSpPr>
        <p:spPr/>
        <p:txBody>
          <a:bodyPr/>
          <a:lstStyle/>
          <a:p>
            <a:endParaRPr lang="en-GB"/>
          </a:p>
        </p:txBody>
      </p:sp>
      <p:pic>
        <p:nvPicPr>
          <p:cNvPr id="17" name="Picture 16">
            <a:extLst>
              <a:ext uri="{FF2B5EF4-FFF2-40B4-BE49-F238E27FC236}">
                <a16:creationId xmlns:a16="http://schemas.microsoft.com/office/drawing/2014/main" id="{CAE34D73-C116-4D75-920F-1917E55EAB59}"/>
              </a:ext>
            </a:extLst>
          </p:cNvPr>
          <p:cNvPicPr>
            <a:picLocks noChangeAspect="1"/>
          </p:cNvPicPr>
          <p:nvPr/>
        </p:nvPicPr>
        <p:blipFill>
          <a:blip r:embed="rId3"/>
          <a:stretch>
            <a:fillRect/>
          </a:stretch>
        </p:blipFill>
        <p:spPr>
          <a:xfrm>
            <a:off x="1284044" y="1413747"/>
            <a:ext cx="2448267" cy="4991797"/>
          </a:xfrm>
          <a:prstGeom prst="rect">
            <a:avLst/>
          </a:prstGeom>
        </p:spPr>
      </p:pic>
      <p:pic>
        <p:nvPicPr>
          <p:cNvPr id="19" name="Picture 18">
            <a:extLst>
              <a:ext uri="{FF2B5EF4-FFF2-40B4-BE49-F238E27FC236}">
                <a16:creationId xmlns:a16="http://schemas.microsoft.com/office/drawing/2014/main" id="{8AF4CE36-50BD-4364-8B5C-5F195856EEAD}"/>
              </a:ext>
            </a:extLst>
          </p:cNvPr>
          <p:cNvPicPr>
            <a:picLocks noChangeAspect="1"/>
          </p:cNvPicPr>
          <p:nvPr/>
        </p:nvPicPr>
        <p:blipFill>
          <a:blip r:embed="rId3"/>
          <a:stretch>
            <a:fillRect/>
          </a:stretch>
        </p:blipFill>
        <p:spPr>
          <a:xfrm>
            <a:off x="700696" y="1237901"/>
            <a:ext cx="2448267" cy="4991797"/>
          </a:xfrm>
          <a:prstGeom prst="rect">
            <a:avLst/>
          </a:prstGeom>
        </p:spPr>
      </p:pic>
      <p:pic>
        <p:nvPicPr>
          <p:cNvPr id="21" name="Picture 20">
            <a:extLst>
              <a:ext uri="{FF2B5EF4-FFF2-40B4-BE49-F238E27FC236}">
                <a16:creationId xmlns:a16="http://schemas.microsoft.com/office/drawing/2014/main" id="{156FA2CB-B22E-47A4-B1E2-2F60BAB827B7}"/>
              </a:ext>
            </a:extLst>
          </p:cNvPr>
          <p:cNvPicPr>
            <a:picLocks noChangeAspect="1"/>
          </p:cNvPicPr>
          <p:nvPr/>
        </p:nvPicPr>
        <p:blipFill rotWithShape="1">
          <a:blip r:embed="rId3"/>
          <a:srcRect b="25201"/>
          <a:stretch/>
        </p:blipFill>
        <p:spPr>
          <a:xfrm>
            <a:off x="-4978" y="3124201"/>
            <a:ext cx="2448267" cy="3733800"/>
          </a:xfrm>
          <a:prstGeom prst="rect">
            <a:avLst/>
          </a:prstGeom>
        </p:spPr>
      </p:pic>
      <p:pic>
        <p:nvPicPr>
          <p:cNvPr id="24" name="Picture 23">
            <a:extLst>
              <a:ext uri="{FF2B5EF4-FFF2-40B4-BE49-F238E27FC236}">
                <a16:creationId xmlns:a16="http://schemas.microsoft.com/office/drawing/2014/main" id="{CF1C7E8E-3A3E-40D7-8B35-6A6B8D7B58A0}"/>
              </a:ext>
            </a:extLst>
          </p:cNvPr>
          <p:cNvPicPr>
            <a:picLocks noChangeAspect="1"/>
          </p:cNvPicPr>
          <p:nvPr/>
        </p:nvPicPr>
        <p:blipFill rotWithShape="1">
          <a:blip r:embed="rId4"/>
          <a:srcRect l="21238" b="22285"/>
          <a:stretch/>
        </p:blipFill>
        <p:spPr>
          <a:xfrm>
            <a:off x="0" y="2882710"/>
            <a:ext cx="4269307" cy="3960809"/>
          </a:xfrm>
          <a:prstGeom prst="rect">
            <a:avLst/>
          </a:prstGeom>
        </p:spPr>
      </p:pic>
      <p:pic>
        <p:nvPicPr>
          <p:cNvPr id="26" name="Picture 25">
            <a:extLst>
              <a:ext uri="{FF2B5EF4-FFF2-40B4-BE49-F238E27FC236}">
                <a16:creationId xmlns:a16="http://schemas.microsoft.com/office/drawing/2014/main" id="{09E81C60-B5C5-45B2-9E13-F2B03AC9C152}"/>
              </a:ext>
            </a:extLst>
          </p:cNvPr>
          <p:cNvPicPr>
            <a:picLocks noChangeAspect="1"/>
          </p:cNvPicPr>
          <p:nvPr/>
        </p:nvPicPr>
        <p:blipFill rotWithShape="1">
          <a:blip r:embed="rId4"/>
          <a:srcRect l="22973" b="45349"/>
          <a:stretch/>
        </p:blipFill>
        <p:spPr>
          <a:xfrm>
            <a:off x="-33273" y="4058214"/>
            <a:ext cx="4175261" cy="2785305"/>
          </a:xfrm>
          <a:prstGeom prst="rect">
            <a:avLst/>
          </a:prstGeom>
        </p:spPr>
      </p:pic>
      <p:pic>
        <p:nvPicPr>
          <p:cNvPr id="27" name="Picture 26">
            <a:extLst>
              <a:ext uri="{FF2B5EF4-FFF2-40B4-BE49-F238E27FC236}">
                <a16:creationId xmlns:a16="http://schemas.microsoft.com/office/drawing/2014/main" id="{5066F557-4C82-4934-A79D-DC310B801BAF}"/>
              </a:ext>
            </a:extLst>
          </p:cNvPr>
          <p:cNvPicPr>
            <a:picLocks noChangeAspect="1"/>
          </p:cNvPicPr>
          <p:nvPr/>
        </p:nvPicPr>
        <p:blipFill>
          <a:blip r:embed="rId3"/>
          <a:stretch>
            <a:fillRect/>
          </a:stretch>
        </p:blipFill>
        <p:spPr>
          <a:xfrm>
            <a:off x="1898559" y="1413747"/>
            <a:ext cx="2448267" cy="4991797"/>
          </a:xfrm>
          <a:prstGeom prst="rect">
            <a:avLst/>
          </a:prstGeom>
        </p:spPr>
      </p:pic>
      <p:pic>
        <p:nvPicPr>
          <p:cNvPr id="28" name="Picture 27">
            <a:extLst>
              <a:ext uri="{FF2B5EF4-FFF2-40B4-BE49-F238E27FC236}">
                <a16:creationId xmlns:a16="http://schemas.microsoft.com/office/drawing/2014/main" id="{47DF0DF0-BC16-4AB4-B480-CF1CCD3B034D}"/>
              </a:ext>
            </a:extLst>
          </p:cNvPr>
          <p:cNvPicPr>
            <a:picLocks noChangeAspect="1"/>
          </p:cNvPicPr>
          <p:nvPr/>
        </p:nvPicPr>
        <p:blipFill>
          <a:blip r:embed="rId3"/>
          <a:stretch>
            <a:fillRect/>
          </a:stretch>
        </p:blipFill>
        <p:spPr>
          <a:xfrm>
            <a:off x="2904804" y="785445"/>
            <a:ext cx="2448267" cy="4991797"/>
          </a:xfrm>
          <a:prstGeom prst="rect">
            <a:avLst/>
          </a:prstGeom>
        </p:spPr>
      </p:pic>
      <p:pic>
        <p:nvPicPr>
          <p:cNvPr id="29" name="Picture 28">
            <a:extLst>
              <a:ext uri="{FF2B5EF4-FFF2-40B4-BE49-F238E27FC236}">
                <a16:creationId xmlns:a16="http://schemas.microsoft.com/office/drawing/2014/main" id="{A7A5484B-35DB-407C-A078-F27EF670711B}"/>
              </a:ext>
            </a:extLst>
          </p:cNvPr>
          <p:cNvPicPr>
            <a:picLocks noChangeAspect="1"/>
          </p:cNvPicPr>
          <p:nvPr/>
        </p:nvPicPr>
        <p:blipFill>
          <a:blip r:embed="rId3"/>
          <a:stretch>
            <a:fillRect/>
          </a:stretch>
        </p:blipFill>
        <p:spPr>
          <a:xfrm>
            <a:off x="3644001" y="1813449"/>
            <a:ext cx="2448267" cy="4991797"/>
          </a:xfrm>
          <a:prstGeom prst="rect">
            <a:avLst/>
          </a:prstGeom>
        </p:spPr>
      </p:pic>
      <p:pic>
        <p:nvPicPr>
          <p:cNvPr id="30" name="Picture 29">
            <a:extLst>
              <a:ext uri="{FF2B5EF4-FFF2-40B4-BE49-F238E27FC236}">
                <a16:creationId xmlns:a16="http://schemas.microsoft.com/office/drawing/2014/main" id="{46F12E2F-0509-4B3C-83BB-B303C98363DB}"/>
              </a:ext>
            </a:extLst>
          </p:cNvPr>
          <p:cNvPicPr>
            <a:picLocks noChangeAspect="1"/>
          </p:cNvPicPr>
          <p:nvPr/>
        </p:nvPicPr>
        <p:blipFill rotWithShape="1">
          <a:blip r:embed="rId4"/>
          <a:srcRect b="16537"/>
          <a:stretch/>
        </p:blipFill>
        <p:spPr>
          <a:xfrm>
            <a:off x="1703310" y="2589755"/>
            <a:ext cx="5420481" cy="4253764"/>
          </a:xfrm>
          <a:prstGeom prst="rect">
            <a:avLst/>
          </a:prstGeom>
        </p:spPr>
      </p:pic>
      <p:pic>
        <p:nvPicPr>
          <p:cNvPr id="31" name="Picture 30">
            <a:extLst>
              <a:ext uri="{FF2B5EF4-FFF2-40B4-BE49-F238E27FC236}">
                <a16:creationId xmlns:a16="http://schemas.microsoft.com/office/drawing/2014/main" id="{0B30DFA5-B875-4C41-BE0E-DF4E3ED135DF}"/>
              </a:ext>
            </a:extLst>
          </p:cNvPr>
          <p:cNvPicPr>
            <a:picLocks noChangeAspect="1"/>
          </p:cNvPicPr>
          <p:nvPr/>
        </p:nvPicPr>
        <p:blipFill rotWithShape="1">
          <a:blip r:embed="rId3"/>
          <a:srcRect b="5060"/>
          <a:stretch/>
        </p:blipFill>
        <p:spPr>
          <a:xfrm>
            <a:off x="2000979" y="2066037"/>
            <a:ext cx="2448267" cy="4739209"/>
          </a:xfrm>
          <a:prstGeom prst="rect">
            <a:avLst/>
          </a:prstGeom>
        </p:spPr>
      </p:pic>
      <p:pic>
        <p:nvPicPr>
          <p:cNvPr id="32" name="Picture 31">
            <a:extLst>
              <a:ext uri="{FF2B5EF4-FFF2-40B4-BE49-F238E27FC236}">
                <a16:creationId xmlns:a16="http://schemas.microsoft.com/office/drawing/2014/main" id="{757C41D7-1835-4A8E-885B-B688DBE37134}"/>
              </a:ext>
            </a:extLst>
          </p:cNvPr>
          <p:cNvPicPr>
            <a:picLocks noChangeAspect="1"/>
          </p:cNvPicPr>
          <p:nvPr/>
        </p:nvPicPr>
        <p:blipFill rotWithShape="1">
          <a:blip r:embed="rId3"/>
          <a:srcRect b="9768"/>
          <a:stretch/>
        </p:blipFill>
        <p:spPr>
          <a:xfrm>
            <a:off x="3339586" y="2353829"/>
            <a:ext cx="2448267" cy="4504172"/>
          </a:xfrm>
          <a:prstGeom prst="rect">
            <a:avLst/>
          </a:prstGeom>
        </p:spPr>
      </p:pic>
      <p:pic>
        <p:nvPicPr>
          <p:cNvPr id="33" name="Picture 32">
            <a:extLst>
              <a:ext uri="{FF2B5EF4-FFF2-40B4-BE49-F238E27FC236}">
                <a16:creationId xmlns:a16="http://schemas.microsoft.com/office/drawing/2014/main" id="{28E4D868-59BF-445F-B9A6-B5BD90E4608B}"/>
              </a:ext>
            </a:extLst>
          </p:cNvPr>
          <p:cNvPicPr>
            <a:picLocks noChangeAspect="1"/>
          </p:cNvPicPr>
          <p:nvPr/>
        </p:nvPicPr>
        <p:blipFill>
          <a:blip r:embed="rId3"/>
          <a:stretch>
            <a:fillRect/>
          </a:stretch>
        </p:blipFill>
        <p:spPr>
          <a:xfrm>
            <a:off x="6605665" y="1944803"/>
            <a:ext cx="2448267" cy="4991797"/>
          </a:xfrm>
          <a:prstGeom prst="rect">
            <a:avLst/>
          </a:prstGeom>
        </p:spPr>
      </p:pic>
      <p:pic>
        <p:nvPicPr>
          <p:cNvPr id="35" name="Picture 34">
            <a:extLst>
              <a:ext uri="{FF2B5EF4-FFF2-40B4-BE49-F238E27FC236}">
                <a16:creationId xmlns:a16="http://schemas.microsoft.com/office/drawing/2014/main" id="{4C8DF1D8-73C6-4AA3-A7B5-1EC621F90408}"/>
              </a:ext>
            </a:extLst>
          </p:cNvPr>
          <p:cNvPicPr>
            <a:picLocks noChangeAspect="1"/>
          </p:cNvPicPr>
          <p:nvPr/>
        </p:nvPicPr>
        <p:blipFill rotWithShape="1">
          <a:blip r:embed="rId4"/>
          <a:srcRect r="17905" b="16260"/>
          <a:stretch/>
        </p:blipFill>
        <p:spPr>
          <a:xfrm>
            <a:off x="7776946" y="2589755"/>
            <a:ext cx="4449963" cy="4267885"/>
          </a:xfrm>
          <a:prstGeom prst="rect">
            <a:avLst/>
          </a:prstGeom>
        </p:spPr>
      </p:pic>
      <p:pic>
        <p:nvPicPr>
          <p:cNvPr id="37" name="Picture 36">
            <a:extLst>
              <a:ext uri="{FF2B5EF4-FFF2-40B4-BE49-F238E27FC236}">
                <a16:creationId xmlns:a16="http://schemas.microsoft.com/office/drawing/2014/main" id="{7E0B449E-47F3-47A6-A45B-663A23C35520}"/>
              </a:ext>
            </a:extLst>
          </p:cNvPr>
          <p:cNvPicPr>
            <a:picLocks noChangeAspect="1"/>
          </p:cNvPicPr>
          <p:nvPr/>
        </p:nvPicPr>
        <p:blipFill rotWithShape="1">
          <a:blip r:embed="rId4"/>
          <a:srcRect b="53319"/>
          <a:stretch/>
        </p:blipFill>
        <p:spPr>
          <a:xfrm>
            <a:off x="1934254" y="4464377"/>
            <a:ext cx="5420481" cy="2379142"/>
          </a:xfrm>
          <a:prstGeom prst="rect">
            <a:avLst/>
          </a:prstGeom>
        </p:spPr>
      </p:pic>
      <p:pic>
        <p:nvPicPr>
          <p:cNvPr id="39" name="Picture 38">
            <a:extLst>
              <a:ext uri="{FF2B5EF4-FFF2-40B4-BE49-F238E27FC236}">
                <a16:creationId xmlns:a16="http://schemas.microsoft.com/office/drawing/2014/main" id="{B29522E0-EBF8-431C-91EE-6A08A5B6D100}"/>
              </a:ext>
            </a:extLst>
          </p:cNvPr>
          <p:cNvPicPr>
            <a:picLocks noChangeAspect="1"/>
          </p:cNvPicPr>
          <p:nvPr/>
        </p:nvPicPr>
        <p:blipFill rotWithShape="1">
          <a:blip r:embed="rId3"/>
          <a:srcRect b="7144"/>
          <a:stretch/>
        </p:blipFill>
        <p:spPr>
          <a:xfrm>
            <a:off x="8038920" y="2222855"/>
            <a:ext cx="2448267" cy="4635146"/>
          </a:xfrm>
          <a:prstGeom prst="rect">
            <a:avLst/>
          </a:prstGeom>
        </p:spPr>
      </p:pic>
      <p:pic>
        <p:nvPicPr>
          <p:cNvPr id="42" name="Picture 41">
            <a:extLst>
              <a:ext uri="{FF2B5EF4-FFF2-40B4-BE49-F238E27FC236}">
                <a16:creationId xmlns:a16="http://schemas.microsoft.com/office/drawing/2014/main" id="{9F6288EC-6AED-402F-863D-2B75DE3FF549}"/>
              </a:ext>
            </a:extLst>
          </p:cNvPr>
          <p:cNvPicPr>
            <a:picLocks noChangeAspect="1"/>
          </p:cNvPicPr>
          <p:nvPr/>
        </p:nvPicPr>
        <p:blipFill rotWithShape="1">
          <a:blip r:embed="rId4"/>
          <a:srcRect b="59602"/>
          <a:stretch/>
        </p:blipFill>
        <p:spPr>
          <a:xfrm>
            <a:off x="5667703" y="4810376"/>
            <a:ext cx="5420481" cy="2058952"/>
          </a:xfrm>
          <a:prstGeom prst="rect">
            <a:avLst/>
          </a:prstGeom>
        </p:spPr>
      </p:pic>
      <p:sp>
        <p:nvSpPr>
          <p:cNvPr id="34" name="Oval 33">
            <a:extLst>
              <a:ext uri="{FF2B5EF4-FFF2-40B4-BE49-F238E27FC236}">
                <a16:creationId xmlns:a16="http://schemas.microsoft.com/office/drawing/2014/main" id="{A4C0DB5B-BD79-41E2-BAFE-B9781760B055}"/>
              </a:ext>
            </a:extLst>
          </p:cNvPr>
          <p:cNvSpPr/>
          <p:nvPr/>
        </p:nvSpPr>
        <p:spPr>
          <a:xfrm>
            <a:off x="9580269" y="485422"/>
            <a:ext cx="2584831" cy="247309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3" name="Picture 42">
            <a:extLst>
              <a:ext uri="{FF2B5EF4-FFF2-40B4-BE49-F238E27FC236}">
                <a16:creationId xmlns:a16="http://schemas.microsoft.com/office/drawing/2014/main" id="{9D063AEB-2229-4B4B-A617-0E3A3B7E953F}"/>
              </a:ext>
            </a:extLst>
          </p:cNvPr>
          <p:cNvPicPr>
            <a:picLocks noChangeAspect="1"/>
          </p:cNvPicPr>
          <p:nvPr/>
        </p:nvPicPr>
        <p:blipFill rotWithShape="1">
          <a:blip r:embed="rId4"/>
          <a:srcRect t="1" b="38675"/>
          <a:stretch/>
        </p:blipFill>
        <p:spPr>
          <a:xfrm>
            <a:off x="5964089" y="3732159"/>
            <a:ext cx="5420481" cy="3125481"/>
          </a:xfrm>
          <a:prstGeom prst="rect">
            <a:avLst/>
          </a:prstGeom>
        </p:spPr>
      </p:pic>
      <p:pic>
        <p:nvPicPr>
          <p:cNvPr id="45" name="Picture 44">
            <a:extLst>
              <a:ext uri="{FF2B5EF4-FFF2-40B4-BE49-F238E27FC236}">
                <a16:creationId xmlns:a16="http://schemas.microsoft.com/office/drawing/2014/main" id="{0A00EAAD-B983-405A-BCAB-384829C21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1746"/>
            <a:ext cx="1983269" cy="815956"/>
          </a:xfrm>
          <a:prstGeom prst="rect">
            <a:avLst/>
          </a:prstGeom>
        </p:spPr>
      </p:pic>
      <p:pic>
        <p:nvPicPr>
          <p:cNvPr id="41" name="Picture 40">
            <a:extLst>
              <a:ext uri="{FF2B5EF4-FFF2-40B4-BE49-F238E27FC236}">
                <a16:creationId xmlns:a16="http://schemas.microsoft.com/office/drawing/2014/main" id="{D6FFDFF6-B10C-4A30-B9E9-0B3528EC3F9E}"/>
              </a:ext>
            </a:extLst>
          </p:cNvPr>
          <p:cNvPicPr>
            <a:picLocks noChangeAspect="1"/>
          </p:cNvPicPr>
          <p:nvPr/>
        </p:nvPicPr>
        <p:blipFill rotWithShape="1">
          <a:blip r:embed="rId3"/>
          <a:srcRect r="47180" b="8634"/>
          <a:stretch/>
        </p:blipFill>
        <p:spPr>
          <a:xfrm>
            <a:off x="10196403" y="2529956"/>
            <a:ext cx="1293170" cy="4560840"/>
          </a:xfrm>
          <a:prstGeom prst="rect">
            <a:avLst/>
          </a:prstGeom>
        </p:spPr>
      </p:pic>
      <p:pic>
        <p:nvPicPr>
          <p:cNvPr id="38" name="Picture 37">
            <a:extLst>
              <a:ext uri="{FF2B5EF4-FFF2-40B4-BE49-F238E27FC236}">
                <a16:creationId xmlns:a16="http://schemas.microsoft.com/office/drawing/2014/main" id="{4980741D-5A80-4239-87C0-40B9995FA1F2}"/>
              </a:ext>
            </a:extLst>
          </p:cNvPr>
          <p:cNvPicPr>
            <a:picLocks noChangeAspect="1"/>
          </p:cNvPicPr>
          <p:nvPr/>
        </p:nvPicPr>
        <p:blipFill rotWithShape="1">
          <a:blip r:embed="rId4"/>
          <a:srcRect l="51868" b="8026"/>
          <a:stretch/>
        </p:blipFill>
        <p:spPr>
          <a:xfrm flipH="1">
            <a:off x="9593405" y="2117706"/>
            <a:ext cx="2608977" cy="4687540"/>
          </a:xfrm>
          <a:prstGeom prst="rect">
            <a:avLst/>
          </a:prstGeom>
        </p:spPr>
      </p:pic>
      <p:pic>
        <p:nvPicPr>
          <p:cNvPr id="40" name="Picture 39">
            <a:extLst>
              <a:ext uri="{FF2B5EF4-FFF2-40B4-BE49-F238E27FC236}">
                <a16:creationId xmlns:a16="http://schemas.microsoft.com/office/drawing/2014/main" id="{A3AAAFAD-3887-41B8-9F10-AEE811C1DCEF}"/>
              </a:ext>
            </a:extLst>
          </p:cNvPr>
          <p:cNvPicPr>
            <a:picLocks noChangeAspect="1"/>
          </p:cNvPicPr>
          <p:nvPr/>
        </p:nvPicPr>
        <p:blipFill>
          <a:blip r:embed="rId3"/>
          <a:stretch>
            <a:fillRect/>
          </a:stretch>
        </p:blipFill>
        <p:spPr>
          <a:xfrm>
            <a:off x="9367000" y="1659090"/>
            <a:ext cx="2448267" cy="4991797"/>
          </a:xfrm>
          <a:prstGeom prst="rect">
            <a:avLst/>
          </a:prstGeom>
        </p:spPr>
      </p:pic>
      <p:pic>
        <p:nvPicPr>
          <p:cNvPr id="36" name="Picture 35">
            <a:extLst>
              <a:ext uri="{FF2B5EF4-FFF2-40B4-BE49-F238E27FC236}">
                <a16:creationId xmlns:a16="http://schemas.microsoft.com/office/drawing/2014/main" id="{32BF61BC-24F1-4DE7-9ED1-EE939A09F5DB}"/>
              </a:ext>
            </a:extLst>
          </p:cNvPr>
          <p:cNvPicPr>
            <a:picLocks noChangeAspect="1"/>
          </p:cNvPicPr>
          <p:nvPr/>
        </p:nvPicPr>
        <p:blipFill>
          <a:blip r:embed="rId6"/>
          <a:stretch>
            <a:fillRect/>
          </a:stretch>
        </p:blipFill>
        <p:spPr>
          <a:xfrm>
            <a:off x="216411" y="963274"/>
            <a:ext cx="2464159" cy="128855"/>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5FBE4ADF-0615-D44D-FDD5-BA389FB845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1961" y="419624"/>
            <a:ext cx="4416180" cy="6320271"/>
          </a:xfrm>
          <a:prstGeom prst="rect">
            <a:avLst/>
          </a:prstGeom>
        </p:spPr>
      </p:pic>
    </p:spTree>
    <p:extLst>
      <p:ext uri="{BB962C8B-B14F-4D97-AF65-F5344CB8AC3E}">
        <p14:creationId xmlns:p14="http://schemas.microsoft.com/office/powerpoint/2010/main" val="355774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40647EC-4065-4018-B2D0-81B90A9D3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5879850"/>
            <a:ext cx="1983269" cy="815956"/>
          </a:xfrm>
          <a:prstGeom prst="rect">
            <a:avLst/>
          </a:prstGeom>
        </p:spPr>
      </p:pic>
      <p:sp>
        <p:nvSpPr>
          <p:cNvPr id="21" name="TextBox 20">
            <a:extLst>
              <a:ext uri="{FF2B5EF4-FFF2-40B4-BE49-F238E27FC236}">
                <a16:creationId xmlns:a16="http://schemas.microsoft.com/office/drawing/2014/main" id="{E477E5E5-9E21-408E-B3EF-1E278290BD9B}"/>
              </a:ext>
            </a:extLst>
          </p:cNvPr>
          <p:cNvSpPr txBox="1"/>
          <p:nvPr/>
        </p:nvSpPr>
        <p:spPr>
          <a:xfrm>
            <a:off x="9127501" y="208709"/>
            <a:ext cx="2890325" cy="1723549"/>
          </a:xfrm>
          <a:prstGeom prst="rect">
            <a:avLst/>
          </a:prstGeom>
          <a:noFill/>
        </p:spPr>
        <p:txBody>
          <a:bodyPr wrap="square" rtlCol="0">
            <a:spAutoFit/>
          </a:bodyPr>
          <a:lstStyle/>
          <a:p>
            <a:pPr algn="ctr"/>
            <a:r>
              <a:rPr lang="en-US" sz="4400" b="1" dirty="0">
                <a:solidFill>
                  <a:schemeClr val="bg1"/>
                </a:solidFill>
                <a:latin typeface="Century Gothic" panose="020B0502020202020204" pitchFamily="34" charset="0"/>
              </a:rPr>
              <a:t>Showing we care</a:t>
            </a:r>
          </a:p>
          <a:p>
            <a:pPr algn="ctr"/>
            <a:r>
              <a:rPr lang="en-US" b="1" dirty="0">
                <a:solidFill>
                  <a:schemeClr val="bg1"/>
                </a:solidFill>
                <a:latin typeface="Century Gothic" panose="020B0502020202020204" pitchFamily="34" charset="0"/>
              </a:rPr>
              <a:t>(Solidarity)</a:t>
            </a:r>
            <a:endParaRPr lang="en-GB" sz="4400" b="1" dirty="0">
              <a:solidFill>
                <a:schemeClr val="bg1"/>
              </a:solidFill>
              <a:latin typeface="Century Gothic" panose="020B0502020202020204" pitchFamily="34" charset="0"/>
            </a:endParaRPr>
          </a:p>
        </p:txBody>
      </p:sp>
      <p:sp>
        <p:nvSpPr>
          <p:cNvPr id="25" name="TextBox 24">
            <a:extLst>
              <a:ext uri="{FF2B5EF4-FFF2-40B4-BE49-F238E27FC236}">
                <a16:creationId xmlns:a16="http://schemas.microsoft.com/office/drawing/2014/main" id="{9A96A7E6-F1B8-4BCE-81E9-D08D0C9D3257}"/>
              </a:ext>
            </a:extLst>
          </p:cNvPr>
          <p:cNvSpPr txBox="1"/>
          <p:nvPr/>
        </p:nvSpPr>
        <p:spPr>
          <a:xfrm>
            <a:off x="4846579" y="2906845"/>
            <a:ext cx="6143896" cy="1569660"/>
          </a:xfrm>
          <a:prstGeom prst="rect">
            <a:avLst/>
          </a:prstGeom>
          <a:noFill/>
        </p:spPr>
        <p:txBody>
          <a:bodyPr wrap="square">
            <a:spAutoFit/>
          </a:bodyPr>
          <a:lstStyle/>
          <a:p>
            <a:r>
              <a:rPr lang="en-US" sz="3200" dirty="0">
                <a:solidFill>
                  <a:schemeClr val="bg1"/>
                </a:solidFill>
                <a:latin typeface="Century Gothic" panose="020B0502020202020204" pitchFamily="34" charset="0"/>
              </a:rPr>
              <a:t>We must </a:t>
            </a:r>
            <a:r>
              <a:rPr lang="en-US" sz="3200" dirty="0" err="1">
                <a:solidFill>
                  <a:schemeClr val="bg1"/>
                </a:solidFill>
                <a:latin typeface="Century Gothic" panose="020B0502020202020204" pitchFamily="34" charset="0"/>
              </a:rPr>
              <a:t>recognise</a:t>
            </a:r>
            <a:r>
              <a:rPr lang="en-US" sz="3200" dirty="0">
                <a:solidFill>
                  <a:schemeClr val="bg1"/>
                </a:solidFill>
                <a:latin typeface="Century Gothic" panose="020B0502020202020204" pitchFamily="34" charset="0"/>
              </a:rPr>
              <a:t> others as our brothers and sisters and actively work for their good.</a:t>
            </a:r>
            <a:endParaRPr lang="en-GB" sz="3200" dirty="0">
              <a:solidFill>
                <a:schemeClr val="bg1"/>
              </a:solidFill>
              <a:latin typeface="Century Gothic" panose="020B0502020202020204" pitchFamily="34" charset="0"/>
            </a:endParaRPr>
          </a:p>
        </p:txBody>
      </p:sp>
      <p:pic>
        <p:nvPicPr>
          <p:cNvPr id="7" name="Picture 6">
            <a:extLst>
              <a:ext uri="{FF2B5EF4-FFF2-40B4-BE49-F238E27FC236}">
                <a16:creationId xmlns:a16="http://schemas.microsoft.com/office/drawing/2014/main" id="{244285C1-4D13-4E5F-8ADD-26C97B3CA9C8}"/>
              </a:ext>
            </a:extLst>
          </p:cNvPr>
          <p:cNvPicPr>
            <a:picLocks noChangeAspect="1"/>
          </p:cNvPicPr>
          <p:nvPr/>
        </p:nvPicPr>
        <p:blipFill>
          <a:blip r:embed="rId4"/>
          <a:stretch>
            <a:fillRect/>
          </a:stretch>
        </p:blipFill>
        <p:spPr>
          <a:xfrm>
            <a:off x="329145" y="6631378"/>
            <a:ext cx="2464159" cy="128855"/>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98E44A8C-4F02-BEDA-DFE5-6763594B43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174" y="220477"/>
            <a:ext cx="3658790" cy="5236323"/>
          </a:xfrm>
          <a:prstGeom prst="rect">
            <a:avLst/>
          </a:prstGeom>
        </p:spPr>
      </p:pic>
      <p:sp>
        <p:nvSpPr>
          <p:cNvPr id="27" name="Speech Bubble: Oval 26">
            <a:extLst>
              <a:ext uri="{FF2B5EF4-FFF2-40B4-BE49-F238E27FC236}">
                <a16:creationId xmlns:a16="http://schemas.microsoft.com/office/drawing/2014/main" id="{3EE41467-6422-4808-BFC8-826EAB97291F}"/>
              </a:ext>
            </a:extLst>
          </p:cNvPr>
          <p:cNvSpPr/>
          <p:nvPr/>
        </p:nvSpPr>
        <p:spPr>
          <a:xfrm>
            <a:off x="3573337" y="2061882"/>
            <a:ext cx="8009063" cy="3752031"/>
          </a:xfrm>
          <a:prstGeom prst="wedgeEllipseCallout">
            <a:avLst>
              <a:gd name="adj1" fmla="val -67680"/>
              <a:gd name="adj2" fmla="val -64610"/>
            </a:avLst>
          </a:prstGeom>
          <a:noFill/>
          <a:ln w="57150">
            <a:solidFill>
              <a:srgbClr val="9DC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268819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33CF472-D5B8-4275-87A9-BCD7CE3BCA9E}"/>
              </a:ext>
            </a:extLst>
          </p:cNvPr>
          <p:cNvSpPr/>
          <p:nvPr/>
        </p:nvSpPr>
        <p:spPr>
          <a:xfrm>
            <a:off x="-29307" y="0"/>
            <a:ext cx="12192000" cy="4829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ADCDF7B-24F7-42ED-87C2-E1857FFC77D5}"/>
              </a:ext>
            </a:extLst>
          </p:cNvPr>
          <p:cNvSpPr/>
          <p:nvPr/>
        </p:nvSpPr>
        <p:spPr>
          <a:xfrm>
            <a:off x="0" y="4829908"/>
            <a:ext cx="12192000" cy="20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ACA7CFFB-2632-4C34-8A7B-5F802665BAC4}"/>
              </a:ext>
            </a:extLst>
          </p:cNvPr>
          <p:cNvSpPr/>
          <p:nvPr/>
        </p:nvSpPr>
        <p:spPr>
          <a:xfrm>
            <a:off x="-1899138" y="1166446"/>
            <a:ext cx="3739662" cy="452510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a:extLst>
              <a:ext uri="{FF2B5EF4-FFF2-40B4-BE49-F238E27FC236}">
                <a16:creationId xmlns:a16="http://schemas.microsoft.com/office/drawing/2014/main" id="{1AE67191-E84F-4D0A-A4A6-1BC0FCDB2210}"/>
              </a:ext>
            </a:extLst>
          </p:cNvPr>
          <p:cNvSpPr/>
          <p:nvPr/>
        </p:nvSpPr>
        <p:spPr>
          <a:xfrm>
            <a:off x="8962292" y="1746738"/>
            <a:ext cx="3739662" cy="452510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CC831559-38DF-442E-97C8-5847FE83F32E}"/>
              </a:ext>
            </a:extLst>
          </p:cNvPr>
          <p:cNvSpPr/>
          <p:nvPr/>
        </p:nvSpPr>
        <p:spPr>
          <a:xfrm>
            <a:off x="274029" y="1551388"/>
            <a:ext cx="2344615" cy="212380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Isosceles Triangle 12">
            <a:extLst>
              <a:ext uri="{FF2B5EF4-FFF2-40B4-BE49-F238E27FC236}">
                <a16:creationId xmlns:a16="http://schemas.microsoft.com/office/drawing/2014/main" id="{FF9EEECB-1D85-41B2-AFEC-4B1B6ABB65C9}"/>
              </a:ext>
            </a:extLst>
          </p:cNvPr>
          <p:cNvSpPr/>
          <p:nvPr/>
        </p:nvSpPr>
        <p:spPr>
          <a:xfrm>
            <a:off x="2526679" y="3660531"/>
            <a:ext cx="1342295" cy="233875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a:extLst>
              <a:ext uri="{FF2B5EF4-FFF2-40B4-BE49-F238E27FC236}">
                <a16:creationId xmlns:a16="http://schemas.microsoft.com/office/drawing/2014/main" id="{8B51F7DA-396A-4DC4-8CEC-4909012C66C2}"/>
              </a:ext>
            </a:extLst>
          </p:cNvPr>
          <p:cNvSpPr/>
          <p:nvPr/>
        </p:nvSpPr>
        <p:spPr>
          <a:xfrm>
            <a:off x="9466384" y="2332892"/>
            <a:ext cx="3739662" cy="452510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a:extLst>
              <a:ext uri="{FF2B5EF4-FFF2-40B4-BE49-F238E27FC236}">
                <a16:creationId xmlns:a16="http://schemas.microsoft.com/office/drawing/2014/main" id="{ECD40D4C-EC62-4F27-A056-09B48F56BD50}"/>
              </a:ext>
            </a:extLst>
          </p:cNvPr>
          <p:cNvSpPr/>
          <p:nvPr/>
        </p:nvSpPr>
        <p:spPr>
          <a:xfrm>
            <a:off x="7889631" y="3581400"/>
            <a:ext cx="3739662" cy="452510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B84DCC16-088C-4008-AC77-1376EDA34228}"/>
              </a:ext>
            </a:extLst>
          </p:cNvPr>
          <p:cNvSpPr/>
          <p:nvPr/>
        </p:nvSpPr>
        <p:spPr>
          <a:xfrm>
            <a:off x="-1746738" y="1318846"/>
            <a:ext cx="3739662" cy="452510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812DD860-63BF-4103-8737-FA0807BE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746"/>
            <a:ext cx="1983269" cy="815956"/>
          </a:xfrm>
          <a:prstGeom prst="rect">
            <a:avLst/>
          </a:prstGeom>
        </p:spPr>
      </p:pic>
      <p:sp>
        <p:nvSpPr>
          <p:cNvPr id="10" name="Isosceles Triangle 9">
            <a:extLst>
              <a:ext uri="{FF2B5EF4-FFF2-40B4-BE49-F238E27FC236}">
                <a16:creationId xmlns:a16="http://schemas.microsoft.com/office/drawing/2014/main" id="{FCB75F1E-B646-45EE-92F6-873DB2635FEF}"/>
              </a:ext>
            </a:extLst>
          </p:cNvPr>
          <p:cNvSpPr/>
          <p:nvPr/>
        </p:nvSpPr>
        <p:spPr>
          <a:xfrm>
            <a:off x="723901" y="2567354"/>
            <a:ext cx="2913185" cy="452510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Isosceles Triangle 4">
            <a:extLst>
              <a:ext uri="{FF2B5EF4-FFF2-40B4-BE49-F238E27FC236}">
                <a16:creationId xmlns:a16="http://schemas.microsoft.com/office/drawing/2014/main" id="{2EED2528-6645-438E-86E7-A324DF24EFED}"/>
              </a:ext>
            </a:extLst>
          </p:cNvPr>
          <p:cNvSpPr/>
          <p:nvPr/>
        </p:nvSpPr>
        <p:spPr>
          <a:xfrm>
            <a:off x="-867507" y="2332892"/>
            <a:ext cx="3739662" cy="452510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descr="A picture containing logo&#10;&#10;Description automatically generated">
            <a:extLst>
              <a:ext uri="{FF2B5EF4-FFF2-40B4-BE49-F238E27FC236}">
                <a16:creationId xmlns:a16="http://schemas.microsoft.com/office/drawing/2014/main" id="{B5BB8B46-2E41-726A-EF20-4FA8573064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1305" y="121293"/>
            <a:ext cx="4471683" cy="6679388"/>
          </a:xfrm>
          <a:prstGeom prst="rect">
            <a:avLst/>
          </a:prstGeom>
        </p:spPr>
      </p:pic>
    </p:spTree>
    <p:extLst>
      <p:ext uri="{BB962C8B-B14F-4D97-AF65-F5344CB8AC3E}">
        <p14:creationId xmlns:p14="http://schemas.microsoft.com/office/powerpoint/2010/main" val="4000265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B6F6DC45-EE75-325D-23F5-936A1E818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918" y="531481"/>
            <a:ext cx="3382419" cy="5052346"/>
          </a:xfrm>
          <a:prstGeom prst="rect">
            <a:avLst/>
          </a:prstGeom>
        </p:spPr>
      </p:pic>
      <p:pic>
        <p:nvPicPr>
          <p:cNvPr id="19" name="Picture 18">
            <a:extLst>
              <a:ext uri="{FF2B5EF4-FFF2-40B4-BE49-F238E27FC236}">
                <a16:creationId xmlns:a16="http://schemas.microsoft.com/office/drawing/2014/main" id="{702CA4E0-83E8-4B48-8FAF-46299991A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 y="5879850"/>
            <a:ext cx="1983269" cy="815956"/>
          </a:xfrm>
          <a:prstGeom prst="rect">
            <a:avLst/>
          </a:prstGeom>
        </p:spPr>
      </p:pic>
      <p:sp>
        <p:nvSpPr>
          <p:cNvPr id="21" name="TextBox 20">
            <a:extLst>
              <a:ext uri="{FF2B5EF4-FFF2-40B4-BE49-F238E27FC236}">
                <a16:creationId xmlns:a16="http://schemas.microsoft.com/office/drawing/2014/main" id="{35CA7B17-0658-4C16-9F1A-602F731A95A1}"/>
              </a:ext>
            </a:extLst>
          </p:cNvPr>
          <p:cNvSpPr txBox="1"/>
          <p:nvPr/>
        </p:nvSpPr>
        <p:spPr>
          <a:xfrm>
            <a:off x="7932771" y="200455"/>
            <a:ext cx="4259229" cy="1138773"/>
          </a:xfrm>
          <a:prstGeom prst="rect">
            <a:avLst/>
          </a:prstGeom>
          <a:noFill/>
        </p:spPr>
        <p:txBody>
          <a:bodyPr wrap="square" rtlCol="0">
            <a:spAutoFit/>
          </a:bodyPr>
          <a:lstStyle/>
          <a:p>
            <a:pPr algn="ctr"/>
            <a:r>
              <a:rPr lang="en-US" sz="4400" b="1" dirty="0">
                <a:solidFill>
                  <a:schemeClr val="bg1"/>
                </a:solidFill>
                <a:latin typeface="Century Gothic" panose="020B0502020202020204" pitchFamily="34" charset="0"/>
              </a:rPr>
              <a:t>Taking Part</a:t>
            </a:r>
          </a:p>
          <a:p>
            <a:pPr algn="ctr"/>
            <a:r>
              <a:rPr lang="en-US" sz="2400" b="1" dirty="0">
                <a:solidFill>
                  <a:schemeClr val="bg1"/>
                </a:solidFill>
                <a:latin typeface="Century Gothic" panose="020B0502020202020204" pitchFamily="34" charset="0"/>
              </a:rPr>
              <a:t>(Participation)</a:t>
            </a:r>
            <a:endParaRPr lang="en-GB" sz="2400" b="1" dirty="0">
              <a:solidFill>
                <a:schemeClr val="bg1"/>
              </a:solidFill>
              <a:latin typeface="Century Gothic" panose="020B0502020202020204" pitchFamily="34" charset="0"/>
            </a:endParaRPr>
          </a:p>
        </p:txBody>
      </p:sp>
      <p:sp>
        <p:nvSpPr>
          <p:cNvPr id="23" name="TextBox 22">
            <a:extLst>
              <a:ext uri="{FF2B5EF4-FFF2-40B4-BE49-F238E27FC236}">
                <a16:creationId xmlns:a16="http://schemas.microsoft.com/office/drawing/2014/main" id="{EE3FD850-2E0E-457C-B5D9-85AF69A1F4DE}"/>
              </a:ext>
            </a:extLst>
          </p:cNvPr>
          <p:cNvSpPr txBox="1"/>
          <p:nvPr/>
        </p:nvSpPr>
        <p:spPr>
          <a:xfrm>
            <a:off x="4525495" y="3057654"/>
            <a:ext cx="6455963" cy="1569660"/>
          </a:xfrm>
          <a:prstGeom prst="rect">
            <a:avLst/>
          </a:prstGeom>
          <a:noFill/>
        </p:spPr>
        <p:txBody>
          <a:bodyPr wrap="square">
            <a:spAutoFit/>
          </a:bodyPr>
          <a:lstStyle/>
          <a:p>
            <a:r>
              <a:rPr lang="en-US" sz="3200" dirty="0">
                <a:solidFill>
                  <a:schemeClr val="bg1"/>
                </a:solidFill>
                <a:latin typeface="Century Gothic" panose="020B0502020202020204" pitchFamily="34" charset="0"/>
              </a:rPr>
              <a:t>We live in community with others, growing together. It is important that we join in.</a:t>
            </a:r>
            <a:endParaRPr lang="en-GB" sz="3200" dirty="0">
              <a:solidFill>
                <a:schemeClr val="bg1"/>
              </a:solidFill>
              <a:latin typeface="Century Gothic" panose="020B0502020202020204" pitchFamily="34" charset="0"/>
            </a:endParaRPr>
          </a:p>
        </p:txBody>
      </p:sp>
      <p:sp>
        <p:nvSpPr>
          <p:cNvPr id="28" name="Speech Bubble: Oval 27">
            <a:extLst>
              <a:ext uri="{FF2B5EF4-FFF2-40B4-BE49-F238E27FC236}">
                <a16:creationId xmlns:a16="http://schemas.microsoft.com/office/drawing/2014/main" id="{70E3D149-33BA-4798-A046-7D9B5D254239}"/>
              </a:ext>
            </a:extLst>
          </p:cNvPr>
          <p:cNvSpPr/>
          <p:nvPr/>
        </p:nvSpPr>
        <p:spPr>
          <a:xfrm>
            <a:off x="3573337" y="2061882"/>
            <a:ext cx="8009063" cy="3752031"/>
          </a:xfrm>
          <a:prstGeom prst="wedgeEllipseCallout">
            <a:avLst>
              <a:gd name="adj1" fmla="val -69023"/>
              <a:gd name="adj2" fmla="val -63177"/>
            </a:avLst>
          </a:prstGeom>
          <a:noFill/>
          <a:ln w="57150">
            <a:solidFill>
              <a:srgbClr val="9DC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1717192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06D3967-0E6B-4AAC-A940-E4C1DA156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5879850"/>
            <a:ext cx="1983269" cy="815956"/>
          </a:xfrm>
          <a:prstGeom prst="rect">
            <a:avLst/>
          </a:prstGeom>
        </p:spPr>
      </p:pic>
      <p:sp>
        <p:nvSpPr>
          <p:cNvPr id="21" name="TextBox 20">
            <a:extLst>
              <a:ext uri="{FF2B5EF4-FFF2-40B4-BE49-F238E27FC236}">
                <a16:creationId xmlns:a16="http://schemas.microsoft.com/office/drawing/2014/main" id="{302B4357-2730-4221-BC5F-BCD9E3EB40D9}"/>
              </a:ext>
            </a:extLst>
          </p:cNvPr>
          <p:cNvSpPr txBox="1"/>
          <p:nvPr/>
        </p:nvSpPr>
        <p:spPr>
          <a:xfrm>
            <a:off x="2372622" y="2585210"/>
            <a:ext cx="6458305" cy="1077218"/>
          </a:xfrm>
          <a:prstGeom prst="rect">
            <a:avLst/>
          </a:prstGeom>
          <a:noFill/>
        </p:spPr>
        <p:txBody>
          <a:bodyPr wrap="square">
            <a:spAutoFit/>
          </a:bodyPr>
          <a:lstStyle/>
          <a:p>
            <a:pPr marL="457200" indent="-457200">
              <a:buFont typeface="Arial" panose="020B0604020202020204" pitchFamily="34" charset="0"/>
              <a:buChar char="•"/>
            </a:pPr>
            <a:r>
              <a:rPr lang="en-US" sz="3200" dirty="0">
                <a:solidFill>
                  <a:schemeClr val="bg1"/>
                </a:solidFill>
                <a:latin typeface="Century Gothic" panose="020B0502020202020204" pitchFamily="34" charset="0"/>
              </a:rPr>
              <a:t>Planting trees and flowers around school</a:t>
            </a:r>
            <a:endParaRPr lang="en-GB" sz="2800" dirty="0">
              <a:solidFill>
                <a:schemeClr val="bg1"/>
              </a:solidFill>
              <a:latin typeface="Century Gothic" panose="020B0502020202020204" pitchFamily="34" charset="0"/>
            </a:endParaRPr>
          </a:p>
        </p:txBody>
      </p:sp>
      <p:sp>
        <p:nvSpPr>
          <p:cNvPr id="25" name="TextBox 24">
            <a:extLst>
              <a:ext uri="{FF2B5EF4-FFF2-40B4-BE49-F238E27FC236}">
                <a16:creationId xmlns:a16="http://schemas.microsoft.com/office/drawing/2014/main" id="{F8EB6788-FD03-49D9-BACB-09A0C83D6BA4}"/>
              </a:ext>
            </a:extLst>
          </p:cNvPr>
          <p:cNvSpPr txBox="1"/>
          <p:nvPr/>
        </p:nvSpPr>
        <p:spPr>
          <a:xfrm>
            <a:off x="2372622" y="27709"/>
            <a:ext cx="4265377" cy="1815882"/>
          </a:xfrm>
          <a:prstGeom prst="rect">
            <a:avLst/>
          </a:prstGeom>
          <a:noFill/>
        </p:spPr>
        <p:txBody>
          <a:bodyPr wrap="square" rtlCol="0">
            <a:spAutoFit/>
          </a:bodyPr>
          <a:lstStyle/>
          <a:p>
            <a:pPr algn="ctr"/>
            <a:r>
              <a:rPr lang="en-US" sz="4400" b="1" dirty="0">
                <a:solidFill>
                  <a:schemeClr val="bg1"/>
                </a:solidFill>
                <a:latin typeface="Century Gothic" panose="020B0502020202020204" pitchFamily="34" charset="0"/>
              </a:rPr>
              <a:t>Caring for God’s Gifts</a:t>
            </a:r>
          </a:p>
          <a:p>
            <a:pPr algn="ctr"/>
            <a:r>
              <a:rPr lang="en-US" sz="2400" b="1" dirty="0">
                <a:solidFill>
                  <a:schemeClr val="bg1"/>
                </a:solidFill>
                <a:latin typeface="Century Gothic" panose="020B0502020202020204" pitchFamily="34" charset="0"/>
              </a:rPr>
              <a:t>(Stewardship)</a:t>
            </a:r>
            <a:endParaRPr lang="en-GB" sz="2400" b="1" dirty="0">
              <a:solidFill>
                <a:schemeClr val="bg1"/>
              </a:solidFill>
              <a:latin typeface="Century Gothic" panose="020B0502020202020204" pitchFamily="34" charset="0"/>
            </a:endParaRPr>
          </a:p>
        </p:txBody>
      </p:sp>
      <p:pic>
        <p:nvPicPr>
          <p:cNvPr id="2" name="Picture 1" descr="A picture containing text, gear&#10;&#10;Description automatically generated">
            <a:extLst>
              <a:ext uri="{FF2B5EF4-FFF2-40B4-BE49-F238E27FC236}">
                <a16:creationId xmlns:a16="http://schemas.microsoft.com/office/drawing/2014/main" id="{00DB645F-E63E-9064-0E2B-F7225A32D61D}"/>
              </a:ext>
            </a:extLst>
          </p:cNvPr>
          <p:cNvPicPr>
            <a:picLocks noChangeAspect="1"/>
          </p:cNvPicPr>
          <p:nvPr/>
        </p:nvPicPr>
        <p:blipFill>
          <a:blip r:embed="rId4"/>
          <a:stretch>
            <a:fillRect/>
          </a:stretch>
        </p:blipFill>
        <p:spPr>
          <a:xfrm>
            <a:off x="8757448" y="666299"/>
            <a:ext cx="3434552" cy="5213551"/>
          </a:xfrm>
          <a:prstGeom prst="rect">
            <a:avLst/>
          </a:prstGeom>
        </p:spPr>
      </p:pic>
      <p:sp>
        <p:nvSpPr>
          <p:cNvPr id="28" name="Speech Bubble: Oval 27">
            <a:extLst>
              <a:ext uri="{FF2B5EF4-FFF2-40B4-BE49-F238E27FC236}">
                <a16:creationId xmlns:a16="http://schemas.microsoft.com/office/drawing/2014/main" id="{8410C296-F38C-48DC-9FE6-2D1973280A60}"/>
              </a:ext>
            </a:extLst>
          </p:cNvPr>
          <p:cNvSpPr/>
          <p:nvPr/>
        </p:nvSpPr>
        <p:spPr>
          <a:xfrm>
            <a:off x="1197555" y="2061880"/>
            <a:ext cx="8009063" cy="2189609"/>
          </a:xfrm>
          <a:prstGeom prst="wedgeEllipseCallout">
            <a:avLst>
              <a:gd name="adj1" fmla="val 62311"/>
              <a:gd name="adj2" fmla="val -59133"/>
            </a:avLst>
          </a:prstGeom>
          <a:noFill/>
          <a:ln w="57150">
            <a:solidFill>
              <a:srgbClr val="9DC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3833785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40647EC-4065-4018-B2D0-81B90A9D3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5879850"/>
            <a:ext cx="1983269" cy="815956"/>
          </a:xfrm>
          <a:prstGeom prst="rect">
            <a:avLst/>
          </a:prstGeom>
        </p:spPr>
      </p:pic>
      <p:sp>
        <p:nvSpPr>
          <p:cNvPr id="21" name="TextBox 20">
            <a:extLst>
              <a:ext uri="{FF2B5EF4-FFF2-40B4-BE49-F238E27FC236}">
                <a16:creationId xmlns:a16="http://schemas.microsoft.com/office/drawing/2014/main" id="{E477E5E5-9E21-408E-B3EF-1E278290BD9B}"/>
              </a:ext>
            </a:extLst>
          </p:cNvPr>
          <p:cNvSpPr txBox="1"/>
          <p:nvPr/>
        </p:nvSpPr>
        <p:spPr>
          <a:xfrm>
            <a:off x="2944545" y="182312"/>
            <a:ext cx="2890325" cy="1723549"/>
          </a:xfrm>
          <a:prstGeom prst="rect">
            <a:avLst/>
          </a:prstGeom>
          <a:noFill/>
        </p:spPr>
        <p:txBody>
          <a:bodyPr wrap="square" rtlCol="0">
            <a:spAutoFit/>
          </a:bodyPr>
          <a:lstStyle/>
          <a:p>
            <a:pPr algn="ctr"/>
            <a:r>
              <a:rPr lang="en-US" sz="4400" b="1" dirty="0">
                <a:solidFill>
                  <a:schemeClr val="bg1"/>
                </a:solidFill>
                <a:latin typeface="Century Gothic" panose="020B0502020202020204" pitchFamily="34" charset="0"/>
              </a:rPr>
              <a:t>Showing we care</a:t>
            </a:r>
          </a:p>
          <a:p>
            <a:pPr algn="ctr"/>
            <a:r>
              <a:rPr lang="en-US" b="1" dirty="0">
                <a:solidFill>
                  <a:schemeClr val="bg1"/>
                </a:solidFill>
                <a:latin typeface="Century Gothic" panose="020B0502020202020204" pitchFamily="34" charset="0"/>
              </a:rPr>
              <a:t>(Solidarity)</a:t>
            </a:r>
            <a:endParaRPr lang="en-GB" sz="4400" b="1" dirty="0">
              <a:solidFill>
                <a:schemeClr val="bg1"/>
              </a:solidFill>
              <a:latin typeface="Century Gothic" panose="020B0502020202020204" pitchFamily="34" charset="0"/>
            </a:endParaRPr>
          </a:p>
        </p:txBody>
      </p:sp>
      <p:sp>
        <p:nvSpPr>
          <p:cNvPr id="25" name="TextBox 24">
            <a:extLst>
              <a:ext uri="{FF2B5EF4-FFF2-40B4-BE49-F238E27FC236}">
                <a16:creationId xmlns:a16="http://schemas.microsoft.com/office/drawing/2014/main" id="{9A96A7E6-F1B8-4BCE-81E9-D08D0C9D3257}"/>
              </a:ext>
            </a:extLst>
          </p:cNvPr>
          <p:cNvSpPr txBox="1"/>
          <p:nvPr/>
        </p:nvSpPr>
        <p:spPr>
          <a:xfrm>
            <a:off x="1586143" y="2644170"/>
            <a:ext cx="6477202" cy="1569660"/>
          </a:xfrm>
          <a:prstGeom prst="rect">
            <a:avLst/>
          </a:prstGeom>
          <a:noFill/>
        </p:spPr>
        <p:txBody>
          <a:bodyPr wrap="square">
            <a:spAutoFit/>
          </a:bodyPr>
          <a:lstStyle/>
          <a:p>
            <a:pPr marL="457200" indent="-457200">
              <a:buFont typeface="Arial" panose="020B0604020202020204" pitchFamily="34" charset="0"/>
              <a:buChar char="•"/>
            </a:pPr>
            <a:r>
              <a:rPr lang="en-US" sz="3200" dirty="0">
                <a:solidFill>
                  <a:schemeClr val="bg1"/>
                </a:solidFill>
                <a:latin typeface="Century Gothic" panose="020B0502020202020204" pitchFamily="34" charset="0"/>
              </a:rPr>
              <a:t>Choosing to sit with a friend who can’t play the game because of a bad leg</a:t>
            </a:r>
            <a:endParaRPr lang="en-GB" sz="3200" dirty="0">
              <a:solidFill>
                <a:schemeClr val="bg1"/>
              </a:solidFill>
              <a:latin typeface="Century Gothic" panose="020B0502020202020204" pitchFamily="34" charset="0"/>
            </a:endParaRPr>
          </a:p>
        </p:txBody>
      </p:sp>
      <p:pic>
        <p:nvPicPr>
          <p:cNvPr id="7" name="Picture 6">
            <a:extLst>
              <a:ext uri="{FF2B5EF4-FFF2-40B4-BE49-F238E27FC236}">
                <a16:creationId xmlns:a16="http://schemas.microsoft.com/office/drawing/2014/main" id="{F56EB5B9-3B97-47C2-BF65-720192F72A9C}"/>
              </a:ext>
            </a:extLst>
          </p:cNvPr>
          <p:cNvPicPr>
            <a:picLocks noChangeAspect="1"/>
          </p:cNvPicPr>
          <p:nvPr/>
        </p:nvPicPr>
        <p:blipFill>
          <a:blip r:embed="rId4"/>
          <a:stretch>
            <a:fillRect/>
          </a:stretch>
        </p:blipFill>
        <p:spPr>
          <a:xfrm>
            <a:off x="354063" y="6631378"/>
            <a:ext cx="2464159" cy="128855"/>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8ACC7193-9B36-5EBA-2922-F6EA3549F3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7396" y="643527"/>
            <a:ext cx="3658790" cy="5236323"/>
          </a:xfrm>
          <a:prstGeom prst="rect">
            <a:avLst/>
          </a:prstGeom>
        </p:spPr>
      </p:pic>
      <p:sp>
        <p:nvSpPr>
          <p:cNvPr id="27" name="Speech Bubble: Oval 26">
            <a:extLst>
              <a:ext uri="{FF2B5EF4-FFF2-40B4-BE49-F238E27FC236}">
                <a16:creationId xmlns:a16="http://schemas.microsoft.com/office/drawing/2014/main" id="{3EE41467-6422-4808-BFC8-826EAB97291F}"/>
              </a:ext>
            </a:extLst>
          </p:cNvPr>
          <p:cNvSpPr/>
          <p:nvPr/>
        </p:nvSpPr>
        <p:spPr>
          <a:xfrm>
            <a:off x="461819" y="2061883"/>
            <a:ext cx="7786254" cy="2556300"/>
          </a:xfrm>
          <a:prstGeom prst="wedgeEllipseCallout">
            <a:avLst>
              <a:gd name="adj1" fmla="val 69847"/>
              <a:gd name="adj2" fmla="val -58702"/>
            </a:avLst>
          </a:prstGeom>
          <a:noFill/>
          <a:ln w="57150">
            <a:solidFill>
              <a:srgbClr val="9DC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396207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02CA4E0-83E8-4B48-8FAF-46299991A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5879850"/>
            <a:ext cx="1983269" cy="815956"/>
          </a:xfrm>
          <a:prstGeom prst="rect">
            <a:avLst/>
          </a:prstGeom>
        </p:spPr>
      </p:pic>
      <p:sp>
        <p:nvSpPr>
          <p:cNvPr id="21" name="TextBox 20">
            <a:extLst>
              <a:ext uri="{FF2B5EF4-FFF2-40B4-BE49-F238E27FC236}">
                <a16:creationId xmlns:a16="http://schemas.microsoft.com/office/drawing/2014/main" id="{35CA7B17-0658-4C16-9F1A-602F731A95A1}"/>
              </a:ext>
            </a:extLst>
          </p:cNvPr>
          <p:cNvSpPr txBox="1"/>
          <p:nvPr/>
        </p:nvSpPr>
        <p:spPr>
          <a:xfrm>
            <a:off x="2262207" y="235458"/>
            <a:ext cx="4259229" cy="1138773"/>
          </a:xfrm>
          <a:prstGeom prst="rect">
            <a:avLst/>
          </a:prstGeom>
          <a:noFill/>
        </p:spPr>
        <p:txBody>
          <a:bodyPr wrap="square" rtlCol="0">
            <a:spAutoFit/>
          </a:bodyPr>
          <a:lstStyle/>
          <a:p>
            <a:pPr algn="ctr"/>
            <a:r>
              <a:rPr lang="en-US" sz="4400" b="1" dirty="0">
                <a:solidFill>
                  <a:schemeClr val="bg1"/>
                </a:solidFill>
                <a:latin typeface="Century Gothic" panose="020B0502020202020204" pitchFamily="34" charset="0"/>
              </a:rPr>
              <a:t>Taking Part</a:t>
            </a:r>
          </a:p>
          <a:p>
            <a:pPr algn="ctr"/>
            <a:r>
              <a:rPr lang="en-US" sz="2400" b="1" dirty="0">
                <a:solidFill>
                  <a:schemeClr val="bg1"/>
                </a:solidFill>
                <a:latin typeface="Century Gothic" panose="020B0502020202020204" pitchFamily="34" charset="0"/>
              </a:rPr>
              <a:t>(Participation)</a:t>
            </a:r>
            <a:endParaRPr lang="en-GB" sz="2400" b="1" dirty="0">
              <a:solidFill>
                <a:schemeClr val="bg1"/>
              </a:solidFill>
              <a:latin typeface="Century Gothic" panose="020B0502020202020204" pitchFamily="34" charset="0"/>
            </a:endParaRPr>
          </a:p>
        </p:txBody>
      </p:sp>
      <p:sp>
        <p:nvSpPr>
          <p:cNvPr id="23" name="TextBox 22">
            <a:extLst>
              <a:ext uri="{FF2B5EF4-FFF2-40B4-BE49-F238E27FC236}">
                <a16:creationId xmlns:a16="http://schemas.microsoft.com/office/drawing/2014/main" id="{EE3FD850-2E0E-457C-B5D9-85AF69A1F4DE}"/>
              </a:ext>
            </a:extLst>
          </p:cNvPr>
          <p:cNvSpPr txBox="1"/>
          <p:nvPr/>
        </p:nvSpPr>
        <p:spPr>
          <a:xfrm>
            <a:off x="1698341" y="2644170"/>
            <a:ext cx="6455963" cy="1077218"/>
          </a:xfrm>
          <a:prstGeom prst="rect">
            <a:avLst/>
          </a:prstGeom>
          <a:noFill/>
        </p:spPr>
        <p:txBody>
          <a:bodyPr wrap="square">
            <a:spAutoFit/>
          </a:bodyPr>
          <a:lstStyle/>
          <a:p>
            <a:pPr marL="457200" indent="-457200">
              <a:buFont typeface="Arial" panose="020B0604020202020204" pitchFamily="34" charset="0"/>
              <a:buChar char="•"/>
            </a:pPr>
            <a:r>
              <a:rPr lang="en-US" sz="3200" dirty="0">
                <a:solidFill>
                  <a:schemeClr val="bg1"/>
                </a:solidFill>
                <a:latin typeface="Century Gothic" panose="020B0502020202020204" pitchFamily="34" charset="0"/>
              </a:rPr>
              <a:t>Everyone tidying the classroom together</a:t>
            </a:r>
            <a:endParaRPr lang="en-GB" sz="3200" dirty="0">
              <a:solidFill>
                <a:schemeClr val="bg1"/>
              </a:solidFill>
              <a:latin typeface="Century Gothic" panose="020B0502020202020204" pitchFamily="34" charset="0"/>
            </a:endParaRPr>
          </a:p>
        </p:txBody>
      </p:sp>
      <p:sp>
        <p:nvSpPr>
          <p:cNvPr id="28" name="Speech Bubble: Oval 27">
            <a:extLst>
              <a:ext uri="{FF2B5EF4-FFF2-40B4-BE49-F238E27FC236}">
                <a16:creationId xmlns:a16="http://schemas.microsoft.com/office/drawing/2014/main" id="{70E3D149-33BA-4798-A046-7D9B5D254239}"/>
              </a:ext>
            </a:extLst>
          </p:cNvPr>
          <p:cNvSpPr/>
          <p:nvPr/>
        </p:nvSpPr>
        <p:spPr>
          <a:xfrm>
            <a:off x="249383" y="2061883"/>
            <a:ext cx="8100290" cy="2205318"/>
          </a:xfrm>
          <a:prstGeom prst="wedgeEllipseCallout">
            <a:avLst>
              <a:gd name="adj1" fmla="val 63526"/>
              <a:gd name="adj2" fmla="val -77021"/>
            </a:avLst>
          </a:prstGeom>
          <a:noFill/>
          <a:ln w="57150">
            <a:solidFill>
              <a:srgbClr val="9DC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pic>
        <p:nvPicPr>
          <p:cNvPr id="3" name="Picture 2" descr="A picture containing logo&#10;&#10;Description automatically generated">
            <a:extLst>
              <a:ext uri="{FF2B5EF4-FFF2-40B4-BE49-F238E27FC236}">
                <a16:creationId xmlns:a16="http://schemas.microsoft.com/office/drawing/2014/main" id="{6C9C5EE0-32F0-4EF0-01D7-C09C083D1A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0198" y="827504"/>
            <a:ext cx="3382419" cy="5052346"/>
          </a:xfrm>
          <a:prstGeom prst="rect">
            <a:avLst/>
          </a:prstGeom>
        </p:spPr>
      </p:pic>
    </p:spTree>
    <p:extLst>
      <p:ext uri="{BB962C8B-B14F-4D97-AF65-F5344CB8AC3E}">
        <p14:creationId xmlns:p14="http://schemas.microsoft.com/office/powerpoint/2010/main" val="1811733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0192935-8689-41D7-BC55-92D4622FEA6B}"/>
              </a:ext>
            </a:extLst>
          </p:cNvPr>
          <p:cNvSpPr txBox="1"/>
          <p:nvPr/>
        </p:nvSpPr>
        <p:spPr>
          <a:xfrm>
            <a:off x="2510079" y="388287"/>
            <a:ext cx="1798729" cy="646331"/>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Sharing </a:t>
            </a:r>
          </a:p>
          <a:p>
            <a:pPr algn="ctr"/>
            <a:r>
              <a:rPr lang="en-US" b="1" dirty="0">
                <a:solidFill>
                  <a:schemeClr val="bg1"/>
                </a:solidFill>
                <a:latin typeface="Century Gothic" panose="020B0502020202020204" pitchFamily="34" charset="0"/>
              </a:rPr>
              <a:t>Fairly</a:t>
            </a:r>
          </a:p>
        </p:txBody>
      </p:sp>
      <p:sp>
        <p:nvSpPr>
          <p:cNvPr id="15" name="TextBox 14">
            <a:extLst>
              <a:ext uri="{FF2B5EF4-FFF2-40B4-BE49-F238E27FC236}">
                <a16:creationId xmlns:a16="http://schemas.microsoft.com/office/drawing/2014/main" id="{9A06D19D-694B-433C-8811-D92866E6BACE}"/>
              </a:ext>
            </a:extLst>
          </p:cNvPr>
          <p:cNvSpPr txBox="1"/>
          <p:nvPr/>
        </p:nvSpPr>
        <p:spPr>
          <a:xfrm>
            <a:off x="-10048" y="1501169"/>
            <a:ext cx="1671307" cy="646331"/>
          </a:xfrm>
          <a:prstGeom prst="rect">
            <a:avLst/>
          </a:prstGeom>
          <a:noFill/>
        </p:spPr>
        <p:txBody>
          <a:bodyPr wrap="square" rtlCol="0">
            <a:spAutoFit/>
          </a:bodyPr>
          <a:lstStyle>
            <a:defPPr>
              <a:defRPr lang="en-US"/>
            </a:defPPr>
            <a:lvl1pPr algn="ctr">
              <a:defRPr sz="3200" b="1">
                <a:solidFill>
                  <a:schemeClr val="bg1"/>
                </a:solidFill>
                <a:latin typeface="Century Gothic" panose="020B0502020202020204" pitchFamily="34" charset="0"/>
              </a:defRPr>
            </a:lvl1pPr>
          </a:lstStyle>
          <a:p>
            <a:r>
              <a:rPr lang="en-US" sz="1800" dirty="0"/>
              <a:t>Caring for </a:t>
            </a:r>
          </a:p>
          <a:p>
            <a:r>
              <a:rPr lang="en-US" sz="1800" dirty="0"/>
              <a:t>God’s Gifts</a:t>
            </a:r>
          </a:p>
        </p:txBody>
      </p:sp>
      <p:sp>
        <p:nvSpPr>
          <p:cNvPr id="19" name="TextBox 18">
            <a:extLst>
              <a:ext uri="{FF2B5EF4-FFF2-40B4-BE49-F238E27FC236}">
                <a16:creationId xmlns:a16="http://schemas.microsoft.com/office/drawing/2014/main" id="{E126CA4C-A485-4048-B573-D98ECF6DDA06}"/>
              </a:ext>
            </a:extLst>
          </p:cNvPr>
          <p:cNvSpPr txBox="1"/>
          <p:nvPr/>
        </p:nvSpPr>
        <p:spPr>
          <a:xfrm>
            <a:off x="9379105" y="5829208"/>
            <a:ext cx="2045918" cy="646331"/>
          </a:xfrm>
          <a:prstGeom prst="rect">
            <a:avLst/>
          </a:prstGeom>
          <a:noFill/>
        </p:spPr>
        <p:txBody>
          <a:bodyPr wrap="square" rtlCol="0">
            <a:spAutoFit/>
          </a:bodyPr>
          <a:lstStyle>
            <a:defPPr>
              <a:defRPr lang="en-US"/>
            </a:defPPr>
            <a:lvl1pPr algn="ctr">
              <a:defRPr sz="3200" b="1">
                <a:solidFill>
                  <a:schemeClr val="bg1"/>
                </a:solidFill>
                <a:latin typeface="Century Gothic" panose="020B0502020202020204" pitchFamily="34" charset="0"/>
              </a:defRPr>
            </a:lvl1pPr>
          </a:lstStyle>
          <a:p>
            <a:r>
              <a:rPr lang="en-US" sz="1800" dirty="0"/>
              <a:t>Putting people in most need first</a:t>
            </a:r>
          </a:p>
        </p:txBody>
      </p:sp>
      <p:sp>
        <p:nvSpPr>
          <p:cNvPr id="21" name="TextBox 20">
            <a:extLst>
              <a:ext uri="{FF2B5EF4-FFF2-40B4-BE49-F238E27FC236}">
                <a16:creationId xmlns:a16="http://schemas.microsoft.com/office/drawing/2014/main" id="{0238BD8B-6B5B-4EE7-AA5B-70472DC85776}"/>
              </a:ext>
            </a:extLst>
          </p:cNvPr>
          <p:cNvSpPr txBox="1"/>
          <p:nvPr/>
        </p:nvSpPr>
        <p:spPr>
          <a:xfrm>
            <a:off x="3127214" y="5915588"/>
            <a:ext cx="1935026" cy="646331"/>
          </a:xfrm>
          <a:prstGeom prst="rect">
            <a:avLst/>
          </a:prstGeom>
          <a:noFill/>
        </p:spPr>
        <p:txBody>
          <a:bodyPr wrap="square" rtlCol="0">
            <a:spAutoFit/>
          </a:bodyPr>
          <a:lstStyle>
            <a:defPPr>
              <a:defRPr lang="en-US"/>
            </a:defPPr>
            <a:lvl1pPr algn="ctr">
              <a:defRPr sz="3200" b="1">
                <a:solidFill>
                  <a:schemeClr val="bg1"/>
                </a:solidFill>
                <a:latin typeface="Century Gothic" panose="020B0502020202020204" pitchFamily="34" charset="0"/>
              </a:defRPr>
            </a:lvl1pPr>
          </a:lstStyle>
          <a:p>
            <a:r>
              <a:rPr lang="en-US" sz="1800" dirty="0"/>
              <a:t>Taking </a:t>
            </a:r>
          </a:p>
          <a:p>
            <a:r>
              <a:rPr lang="en-US" sz="1800" dirty="0"/>
              <a:t>Part</a:t>
            </a:r>
          </a:p>
        </p:txBody>
      </p:sp>
      <p:sp>
        <p:nvSpPr>
          <p:cNvPr id="23" name="TextBox 22">
            <a:extLst>
              <a:ext uri="{FF2B5EF4-FFF2-40B4-BE49-F238E27FC236}">
                <a16:creationId xmlns:a16="http://schemas.microsoft.com/office/drawing/2014/main" id="{440A5A55-792B-4A01-85A0-2FF442034A87}"/>
              </a:ext>
            </a:extLst>
          </p:cNvPr>
          <p:cNvSpPr txBox="1"/>
          <p:nvPr/>
        </p:nvSpPr>
        <p:spPr>
          <a:xfrm>
            <a:off x="10613838" y="1411201"/>
            <a:ext cx="1482619" cy="646331"/>
          </a:xfrm>
          <a:prstGeom prst="rect">
            <a:avLst/>
          </a:prstGeom>
          <a:noFill/>
        </p:spPr>
        <p:txBody>
          <a:bodyPr wrap="square" rtlCol="0">
            <a:spAutoFit/>
          </a:bodyPr>
          <a:lstStyle>
            <a:defPPr>
              <a:defRPr lang="en-US"/>
            </a:defPPr>
            <a:lvl1pPr algn="ctr">
              <a:defRPr sz="3200" b="1">
                <a:solidFill>
                  <a:schemeClr val="bg1"/>
                </a:solidFill>
                <a:latin typeface="Century Gothic" panose="020B0502020202020204" pitchFamily="34" charset="0"/>
              </a:defRPr>
            </a:lvl1pPr>
          </a:lstStyle>
          <a:p>
            <a:r>
              <a:rPr lang="en-US" sz="1800" dirty="0"/>
              <a:t>Showing we care</a:t>
            </a:r>
          </a:p>
        </p:txBody>
      </p:sp>
      <p:sp>
        <p:nvSpPr>
          <p:cNvPr id="24" name="TextBox 23">
            <a:extLst>
              <a:ext uri="{FF2B5EF4-FFF2-40B4-BE49-F238E27FC236}">
                <a16:creationId xmlns:a16="http://schemas.microsoft.com/office/drawing/2014/main" id="{D091E368-EBBE-4294-A7CB-C7D909D9AC4F}"/>
              </a:ext>
            </a:extLst>
          </p:cNvPr>
          <p:cNvSpPr txBox="1"/>
          <p:nvPr/>
        </p:nvSpPr>
        <p:spPr>
          <a:xfrm>
            <a:off x="4993228" y="5829208"/>
            <a:ext cx="1935027" cy="923330"/>
          </a:xfrm>
          <a:prstGeom prst="rect">
            <a:avLst/>
          </a:prstGeom>
          <a:noFill/>
        </p:spPr>
        <p:txBody>
          <a:bodyPr wrap="square" rtlCol="0">
            <a:spAutoFit/>
          </a:bodyPr>
          <a:lstStyle>
            <a:defPPr>
              <a:defRPr lang="en-US"/>
            </a:defPPr>
            <a:lvl1pPr algn="ctr">
              <a:defRPr sz="3200" b="1">
                <a:solidFill>
                  <a:schemeClr val="bg1"/>
                </a:solidFill>
                <a:latin typeface="Century Gothic" panose="020B0502020202020204" pitchFamily="34" charset="0"/>
              </a:defRPr>
            </a:lvl1pPr>
          </a:lstStyle>
          <a:p>
            <a:r>
              <a:rPr lang="en-US" sz="1800" dirty="0"/>
              <a:t>Everyone should have a say</a:t>
            </a:r>
          </a:p>
        </p:txBody>
      </p:sp>
      <p:sp>
        <p:nvSpPr>
          <p:cNvPr id="25" name="TextBox 24">
            <a:extLst>
              <a:ext uri="{FF2B5EF4-FFF2-40B4-BE49-F238E27FC236}">
                <a16:creationId xmlns:a16="http://schemas.microsoft.com/office/drawing/2014/main" id="{0B5798E3-E97F-4FF5-8472-350790310081}"/>
              </a:ext>
            </a:extLst>
          </p:cNvPr>
          <p:cNvSpPr txBox="1"/>
          <p:nvPr/>
        </p:nvSpPr>
        <p:spPr>
          <a:xfrm>
            <a:off x="10427614" y="3049162"/>
            <a:ext cx="1764386" cy="646331"/>
          </a:xfrm>
          <a:prstGeom prst="rect">
            <a:avLst/>
          </a:prstGeom>
          <a:noFill/>
        </p:spPr>
        <p:txBody>
          <a:bodyPr wrap="square" rtlCol="0">
            <a:spAutoFit/>
          </a:bodyPr>
          <a:lstStyle>
            <a:defPPr>
              <a:defRPr lang="en-US"/>
            </a:defPPr>
            <a:lvl1pPr algn="ctr">
              <a:defRPr sz="3200" b="1">
                <a:solidFill>
                  <a:schemeClr val="bg1"/>
                </a:solidFill>
                <a:latin typeface="Century Gothic" panose="020B0502020202020204" pitchFamily="34" charset="0"/>
              </a:defRPr>
            </a:lvl1pPr>
          </a:lstStyle>
          <a:p>
            <a:r>
              <a:rPr lang="en-US" sz="1800" dirty="0"/>
              <a:t>Thinking of </a:t>
            </a:r>
          </a:p>
          <a:p>
            <a:r>
              <a:rPr lang="en-US" sz="1800" dirty="0"/>
              <a:t>everyone</a:t>
            </a:r>
          </a:p>
        </p:txBody>
      </p:sp>
      <p:sp>
        <p:nvSpPr>
          <p:cNvPr id="27" name="TextBox 26">
            <a:extLst>
              <a:ext uri="{FF2B5EF4-FFF2-40B4-BE49-F238E27FC236}">
                <a16:creationId xmlns:a16="http://schemas.microsoft.com/office/drawing/2014/main" id="{A7B5DD4E-A70E-4B0C-97BF-6CA1D4FB4C90}"/>
              </a:ext>
            </a:extLst>
          </p:cNvPr>
          <p:cNvSpPr txBox="1"/>
          <p:nvPr/>
        </p:nvSpPr>
        <p:spPr>
          <a:xfrm>
            <a:off x="-180908" y="3062269"/>
            <a:ext cx="2013026" cy="646331"/>
          </a:xfrm>
          <a:prstGeom prst="rect">
            <a:avLst/>
          </a:prstGeom>
          <a:noFill/>
        </p:spPr>
        <p:txBody>
          <a:bodyPr wrap="square" rtlCol="0">
            <a:spAutoFit/>
          </a:bodyPr>
          <a:lstStyle>
            <a:defPPr>
              <a:defRPr lang="en-US"/>
            </a:defPPr>
            <a:lvl1pPr algn="ctr">
              <a:defRPr sz="3200" b="1">
                <a:solidFill>
                  <a:schemeClr val="bg1"/>
                </a:solidFill>
                <a:latin typeface="Century Gothic" panose="020B0502020202020204" pitchFamily="34" charset="0"/>
              </a:defRPr>
            </a:lvl1pPr>
          </a:lstStyle>
          <a:p>
            <a:r>
              <a:rPr lang="en-US" sz="1800" dirty="0"/>
              <a:t>Everyone is </a:t>
            </a:r>
          </a:p>
          <a:p>
            <a:r>
              <a:rPr lang="en-US" sz="1800" dirty="0"/>
              <a:t>Special</a:t>
            </a:r>
          </a:p>
        </p:txBody>
      </p:sp>
      <p:pic>
        <p:nvPicPr>
          <p:cNvPr id="30" name="Picture 29">
            <a:extLst>
              <a:ext uri="{FF2B5EF4-FFF2-40B4-BE49-F238E27FC236}">
                <a16:creationId xmlns:a16="http://schemas.microsoft.com/office/drawing/2014/main" id="{DE1F37E7-CAED-4C51-91AC-2164A9886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084" y="1811554"/>
            <a:ext cx="6366413" cy="2619269"/>
          </a:xfrm>
          <a:prstGeom prst="rect">
            <a:avLst/>
          </a:prstGeom>
        </p:spPr>
      </p:pic>
      <p:sp>
        <p:nvSpPr>
          <p:cNvPr id="28" name="TextBox 27">
            <a:extLst>
              <a:ext uri="{FF2B5EF4-FFF2-40B4-BE49-F238E27FC236}">
                <a16:creationId xmlns:a16="http://schemas.microsoft.com/office/drawing/2014/main" id="{AFB50F13-6D89-44CB-8CD8-767E003C61F1}"/>
              </a:ext>
            </a:extLst>
          </p:cNvPr>
          <p:cNvSpPr txBox="1"/>
          <p:nvPr/>
        </p:nvSpPr>
        <p:spPr>
          <a:xfrm>
            <a:off x="7227970" y="475034"/>
            <a:ext cx="1798729" cy="646331"/>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Promoting Peace</a:t>
            </a:r>
          </a:p>
        </p:txBody>
      </p:sp>
      <p:pic>
        <p:nvPicPr>
          <p:cNvPr id="5" name="Picture 4" descr="A picture containing text, transport, wheel&#10;&#10;Description automatically generated">
            <a:extLst>
              <a:ext uri="{FF2B5EF4-FFF2-40B4-BE49-F238E27FC236}">
                <a16:creationId xmlns:a16="http://schemas.microsoft.com/office/drawing/2014/main" id="{C238FCAE-E23A-104D-FCC8-AF06B10E0E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1706" y="185843"/>
            <a:ext cx="2140282" cy="1715822"/>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E8D87EBF-01F1-42B9-B509-DF1F75F020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7720" y="2595718"/>
            <a:ext cx="924657" cy="1841923"/>
          </a:xfrm>
          <a:prstGeom prst="rect">
            <a:avLst/>
          </a:prstGeom>
        </p:spPr>
      </p:pic>
      <p:pic>
        <p:nvPicPr>
          <p:cNvPr id="10" name="Picture 9" descr="Logo&#10;&#10;Description automatically generated">
            <a:extLst>
              <a:ext uri="{FF2B5EF4-FFF2-40B4-BE49-F238E27FC236}">
                <a16:creationId xmlns:a16="http://schemas.microsoft.com/office/drawing/2014/main" id="{E0654D2B-C0C3-0A33-61E1-50614AD463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8290" y="95731"/>
            <a:ext cx="1573017" cy="1715823"/>
          </a:xfrm>
          <a:prstGeom prst="rect">
            <a:avLst/>
          </a:prstGeom>
        </p:spPr>
      </p:pic>
      <p:pic>
        <p:nvPicPr>
          <p:cNvPr id="13" name="Picture 12" descr="A picture containing text, gear&#10;&#10;Description automatically generated">
            <a:extLst>
              <a:ext uri="{FF2B5EF4-FFF2-40B4-BE49-F238E27FC236}">
                <a16:creationId xmlns:a16="http://schemas.microsoft.com/office/drawing/2014/main" id="{3723A013-ABF1-2955-95A5-B147155AADE9}"/>
              </a:ext>
            </a:extLst>
          </p:cNvPr>
          <p:cNvPicPr>
            <a:picLocks noChangeAspect="1"/>
          </p:cNvPicPr>
          <p:nvPr/>
        </p:nvPicPr>
        <p:blipFill>
          <a:blip r:embed="rId7"/>
          <a:stretch>
            <a:fillRect/>
          </a:stretch>
        </p:blipFill>
        <p:spPr>
          <a:xfrm>
            <a:off x="1415947" y="380585"/>
            <a:ext cx="1104730" cy="1676948"/>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035DD7AA-B8C1-4F7D-EE1E-B1FFC0158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7765" y="4817443"/>
            <a:ext cx="1081703" cy="1565523"/>
          </a:xfrm>
          <a:prstGeom prst="rect">
            <a:avLst/>
          </a:prstGeom>
        </p:spPr>
      </p:pic>
      <p:pic>
        <p:nvPicPr>
          <p:cNvPr id="33" name="Picture 32" descr="A picture containing logo&#10;&#10;Description automatically generated">
            <a:extLst>
              <a:ext uri="{FF2B5EF4-FFF2-40B4-BE49-F238E27FC236}">
                <a16:creationId xmlns:a16="http://schemas.microsoft.com/office/drawing/2014/main" id="{A99C58C1-2FBE-F3F4-9479-892057F8D7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03176" y="4673233"/>
            <a:ext cx="1048077" cy="1565521"/>
          </a:xfrm>
          <a:prstGeom prst="rect">
            <a:avLst/>
          </a:prstGeom>
        </p:spPr>
      </p:pic>
      <p:pic>
        <p:nvPicPr>
          <p:cNvPr id="35" name="Picture 34" descr="Logo&#10;&#10;Description automatically generated">
            <a:extLst>
              <a:ext uri="{FF2B5EF4-FFF2-40B4-BE49-F238E27FC236}">
                <a16:creationId xmlns:a16="http://schemas.microsoft.com/office/drawing/2014/main" id="{D11F4B39-FBE6-960A-9057-EB3B79F9B0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4520" y="4263686"/>
            <a:ext cx="1072442" cy="1565522"/>
          </a:xfrm>
          <a:prstGeom prst="rect">
            <a:avLst/>
          </a:prstGeom>
        </p:spPr>
      </p:pic>
      <p:pic>
        <p:nvPicPr>
          <p:cNvPr id="37" name="Picture 36" descr="A picture containing logo&#10;&#10;Description automatically generated">
            <a:extLst>
              <a:ext uri="{FF2B5EF4-FFF2-40B4-BE49-F238E27FC236}">
                <a16:creationId xmlns:a16="http://schemas.microsoft.com/office/drawing/2014/main" id="{240CBB30-5C95-8749-4FF3-C517549F78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46833" y="413264"/>
            <a:ext cx="1229220" cy="1759213"/>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1437BD42-4114-7258-EEAB-7F4D1F849DF0}"/>
              </a:ext>
            </a:extLst>
          </p:cNvPr>
          <p:cNvPicPr>
            <a:picLocks noChangeAspect="1"/>
          </p:cNvPicPr>
          <p:nvPr/>
        </p:nvPicPr>
        <p:blipFill>
          <a:blip r:embed="rId12"/>
          <a:stretch>
            <a:fillRect/>
          </a:stretch>
        </p:blipFill>
        <p:spPr>
          <a:xfrm>
            <a:off x="9676846" y="2590898"/>
            <a:ext cx="1099207" cy="2082335"/>
          </a:xfrm>
          <a:prstGeom prst="rect">
            <a:avLst/>
          </a:prstGeom>
        </p:spPr>
      </p:pic>
    </p:spTree>
    <p:extLst>
      <p:ext uri="{BB962C8B-B14F-4D97-AF65-F5344CB8AC3E}">
        <p14:creationId xmlns:p14="http://schemas.microsoft.com/office/powerpoint/2010/main" val="1487901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outdoor, yellow&#10;&#10;Description automatically generated">
            <a:extLst>
              <a:ext uri="{FF2B5EF4-FFF2-40B4-BE49-F238E27FC236}">
                <a16:creationId xmlns:a16="http://schemas.microsoft.com/office/drawing/2014/main" id="{1672ABEE-D3A4-255B-4CC5-363F6A1BB6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943428"/>
            <a:ext cx="12192000" cy="5914572"/>
          </a:xfrm>
          <a:prstGeom prst="rect">
            <a:avLst/>
          </a:prstGeom>
        </p:spPr>
      </p:pic>
      <p:sp>
        <p:nvSpPr>
          <p:cNvPr id="5" name="TextBox 4">
            <a:extLst>
              <a:ext uri="{FF2B5EF4-FFF2-40B4-BE49-F238E27FC236}">
                <a16:creationId xmlns:a16="http://schemas.microsoft.com/office/drawing/2014/main" id="{B64175EC-E567-F74E-3931-61068BEEC6D5}"/>
              </a:ext>
            </a:extLst>
          </p:cNvPr>
          <p:cNvSpPr txBox="1"/>
          <p:nvPr/>
        </p:nvSpPr>
        <p:spPr>
          <a:xfrm>
            <a:off x="7126516" y="1364343"/>
            <a:ext cx="20610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Dristy</a:t>
            </a: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9458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371A0F-9054-415C-8DC0-1E3016629F84}"/>
              </a:ext>
            </a:extLst>
          </p:cNvPr>
          <p:cNvPicPr>
            <a:picLocks noChangeAspect="1"/>
          </p:cNvPicPr>
          <p:nvPr/>
        </p:nvPicPr>
        <p:blipFill rotWithShape="1">
          <a:blip r:embed="rId2">
            <a:extLst>
              <a:ext uri="{28A0092B-C50C-407E-A947-70E740481C1C}">
                <a14:useLocalDpi xmlns:a14="http://schemas.microsoft.com/office/drawing/2010/main" val="0"/>
              </a:ext>
            </a:extLst>
          </a:blip>
          <a:srcRect b="47398"/>
          <a:stretch/>
        </p:blipFill>
        <p:spPr>
          <a:xfrm>
            <a:off x="-59258" y="-166705"/>
            <a:ext cx="12310515" cy="2664156"/>
          </a:xfrm>
          <a:prstGeom prst="rect">
            <a:avLst/>
          </a:prstGeom>
        </p:spPr>
      </p:pic>
      <p:sp>
        <p:nvSpPr>
          <p:cNvPr id="11" name="Rectangle 10">
            <a:extLst>
              <a:ext uri="{FF2B5EF4-FFF2-40B4-BE49-F238E27FC236}">
                <a16:creationId xmlns:a16="http://schemas.microsoft.com/office/drawing/2014/main" id="{61BD0E07-FDF2-407E-B38E-5618FFF5759B}"/>
              </a:ext>
            </a:extLst>
          </p:cNvPr>
          <p:cNvSpPr/>
          <p:nvPr/>
        </p:nvSpPr>
        <p:spPr>
          <a:xfrm>
            <a:off x="734766" y="2497451"/>
            <a:ext cx="10156873" cy="1863097"/>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4" descr="F:\E drive\Photoshop_Outcomes\CAFOD_Outcomes\_Projects\Rough_guide_to_CAFOD\agency.png">
            <a:extLst>
              <a:ext uri="{FF2B5EF4-FFF2-40B4-BE49-F238E27FC236}">
                <a16:creationId xmlns:a16="http://schemas.microsoft.com/office/drawing/2014/main" id="{935A4FA1-FFA2-4C12-A020-1D350ED45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0" t="57002" r="50000"/>
          <a:stretch>
            <a:fillRect/>
          </a:stretch>
        </p:blipFill>
        <p:spPr bwMode="auto">
          <a:xfrm>
            <a:off x="2616912" y="3158916"/>
            <a:ext cx="3731475" cy="369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E drive\Photoshop_Outcomes\CAFOD_Outcomes\_Projects\Rough_guide_to_CAFOD\overseas.png">
            <a:extLst>
              <a:ext uri="{FF2B5EF4-FFF2-40B4-BE49-F238E27FC236}">
                <a16:creationId xmlns:a16="http://schemas.microsoft.com/office/drawing/2014/main" id="{6E8DFB84-702B-428E-9AA4-2C0DCBE46B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392" t="57854" r="19804"/>
          <a:stretch>
            <a:fillRect/>
          </a:stretch>
        </p:blipFill>
        <p:spPr bwMode="auto">
          <a:xfrm>
            <a:off x="5522694" y="2942722"/>
            <a:ext cx="3975653" cy="3887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F:\E drive\Photoshop_Outcomes\CAFOD_Outcomes\_Projects\Rough_guide_to_CAFOD\for.png">
            <a:extLst>
              <a:ext uri="{FF2B5EF4-FFF2-40B4-BE49-F238E27FC236}">
                <a16:creationId xmlns:a16="http://schemas.microsoft.com/office/drawing/2014/main" id="{E90BA9F1-DF21-47F0-9E47-D35DD3F67F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588" t="66928" r="40981"/>
          <a:stretch>
            <a:fillRect/>
          </a:stretch>
        </p:blipFill>
        <p:spPr bwMode="auto">
          <a:xfrm rot="20901025">
            <a:off x="5217606" y="4296682"/>
            <a:ext cx="16859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F:\E drive\Photoshop_Outcomes\CAFOD_Outcomes\_Projects\Rough_guide_to_CAFOD\development.png">
            <a:extLst>
              <a:ext uri="{FF2B5EF4-FFF2-40B4-BE49-F238E27FC236}">
                <a16:creationId xmlns:a16="http://schemas.microsoft.com/office/drawing/2014/main" id="{ED0B6581-E031-423D-BDAD-D5132C849A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3923" t="58420"/>
          <a:stretch>
            <a:fillRect/>
          </a:stretch>
        </p:blipFill>
        <p:spPr bwMode="auto">
          <a:xfrm>
            <a:off x="8722461" y="2942722"/>
            <a:ext cx="3528216" cy="3887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F:\E drive\Photoshop_Outcomes\CAFOD_Outcomes\_Projects\Rough_guide_to_CAFOD\catholic.png">
            <a:extLst>
              <a:ext uri="{FF2B5EF4-FFF2-40B4-BE49-F238E27FC236}">
                <a16:creationId xmlns:a16="http://schemas.microsoft.com/office/drawing/2014/main" id="{3D8309AB-B426-40E3-8D72-464DF6D068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55585" r="71176"/>
          <a:stretch>
            <a:fillRect/>
          </a:stretch>
        </p:blipFill>
        <p:spPr bwMode="auto">
          <a:xfrm>
            <a:off x="-118391" y="2806897"/>
            <a:ext cx="3788517" cy="403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19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outdoor&#10;&#10;Description automatically generated">
            <a:extLst>
              <a:ext uri="{FF2B5EF4-FFF2-40B4-BE49-F238E27FC236}">
                <a16:creationId xmlns:a16="http://schemas.microsoft.com/office/drawing/2014/main" id="{915A250E-FE8B-9CA0-C967-ACA3F82D62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948286"/>
            <a:ext cx="12192000" cy="5909714"/>
          </a:xfrm>
          <a:prstGeom prst="rect">
            <a:avLst/>
          </a:prstGeom>
        </p:spPr>
      </p:pic>
      <p:sp>
        <p:nvSpPr>
          <p:cNvPr id="4" name="TextBox 3">
            <a:extLst>
              <a:ext uri="{FF2B5EF4-FFF2-40B4-BE49-F238E27FC236}">
                <a16:creationId xmlns:a16="http://schemas.microsoft.com/office/drawing/2014/main" id="{F1BC1C38-89E8-C3BD-2DA8-64F148B32D25}"/>
              </a:ext>
            </a:extLst>
          </p:cNvPr>
          <p:cNvSpPr txBox="1"/>
          <p:nvPr/>
        </p:nvSpPr>
        <p:spPr>
          <a:xfrm>
            <a:off x="570391" y="1231322"/>
            <a:ext cx="3415683" cy="1055608"/>
          </a:xfrm>
          <a:prstGeom prst="wedgeRoundRectCallout">
            <a:avLst>
              <a:gd name="adj1" fmla="val 61558"/>
              <a:gd name="adj2" fmla="val 107073"/>
              <a:gd name="adj3" fmla="val 16667"/>
            </a:avLst>
          </a:prstGeom>
          <a:solidFill>
            <a:schemeClr val="bg1">
              <a:alpha val="80000"/>
            </a:schemeClr>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D2644"/>
                </a:solidFill>
                <a:effectLst/>
                <a:uLnTx/>
                <a:uFillTx/>
                <a:latin typeface="Century Gothic" panose="020B0502020202020204" pitchFamily="34" charset="0"/>
                <a:ea typeface="Arial" panose="020B0604020202020204" pitchFamily="34" charset="0"/>
                <a:cs typeface="+mn-cs"/>
              </a:rPr>
              <a:t>“</a:t>
            </a:r>
            <a:r>
              <a:rPr kumimoji="0" lang="en-GB" sz="2800" b="0" i="1" u="none" strike="noStrike" kern="1200" cap="none" spc="0" normalizeH="0" baseline="0" noProof="0" dirty="0">
                <a:ln>
                  <a:noFill/>
                </a:ln>
                <a:solidFill>
                  <a:srgbClr val="0D2644"/>
                </a:solidFill>
                <a:effectLst/>
                <a:uLnTx/>
                <a:uFillTx/>
                <a:latin typeface="Century Gothic" panose="020B0502020202020204" pitchFamily="34" charset="0"/>
                <a:ea typeface="Arial" panose="020B0604020202020204" pitchFamily="34" charset="0"/>
                <a:cs typeface="+mn-cs"/>
              </a:rPr>
              <a:t>We grow fruits and vegetables</a:t>
            </a:r>
            <a:r>
              <a:rPr kumimoji="0" lang="en-GB" sz="2800" b="0" i="0" u="none" strike="noStrike" kern="1200" cap="none" spc="0" normalizeH="0" baseline="0" noProof="0" dirty="0">
                <a:ln>
                  <a:noFill/>
                </a:ln>
                <a:solidFill>
                  <a:srgbClr val="0D2644"/>
                </a:solidFill>
                <a:effectLst/>
                <a:uLnTx/>
                <a:uFillTx/>
                <a:latin typeface="Century Gothic" panose="020B0502020202020204" pitchFamily="34" charset="0"/>
                <a:ea typeface="Arial" panose="020B0604020202020204" pitchFamily="34" charset="0"/>
                <a:cs typeface="+mn-cs"/>
              </a:rPr>
              <a:t>.”</a:t>
            </a:r>
            <a:endParaRPr kumimoji="0" lang="en-GB" sz="2800" b="0" i="0" u="none" strike="noStrike" kern="1200" cap="none" spc="0" normalizeH="0" baseline="0" noProof="0" dirty="0">
              <a:ln>
                <a:noFill/>
              </a:ln>
              <a:solidFill>
                <a:srgbClr val="0D2644"/>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3262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outdoor, person&#10;&#10;Description automatically generated">
            <a:extLst>
              <a:ext uri="{FF2B5EF4-FFF2-40B4-BE49-F238E27FC236}">
                <a16:creationId xmlns:a16="http://schemas.microsoft.com/office/drawing/2014/main" id="{84672380-A800-1DA8-D4D6-24CDF9ED890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957942"/>
            <a:ext cx="12192000" cy="5900058"/>
          </a:xfrm>
          <a:prstGeom prst="rect">
            <a:avLst/>
          </a:prstGeom>
        </p:spPr>
      </p:pic>
    </p:spTree>
    <p:extLst>
      <p:ext uri="{BB962C8B-B14F-4D97-AF65-F5344CB8AC3E}">
        <p14:creationId xmlns:p14="http://schemas.microsoft.com/office/powerpoint/2010/main" val="3770426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outdoor, person&#10;&#10;Description automatically generated">
            <a:extLst>
              <a:ext uri="{FF2B5EF4-FFF2-40B4-BE49-F238E27FC236}">
                <a16:creationId xmlns:a16="http://schemas.microsoft.com/office/drawing/2014/main" id="{D7E6D8C9-2934-DC96-87F2-4C38082536F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43541"/>
            <a:ext cx="12192000" cy="5899945"/>
          </a:xfrm>
          <a:prstGeom prst="rect">
            <a:avLst/>
          </a:prstGeom>
        </p:spPr>
      </p:pic>
      <p:sp>
        <p:nvSpPr>
          <p:cNvPr id="3" name="Text Box 3">
            <a:extLst>
              <a:ext uri="{FF2B5EF4-FFF2-40B4-BE49-F238E27FC236}">
                <a16:creationId xmlns:a16="http://schemas.microsoft.com/office/drawing/2014/main" id="{424C65BE-731B-2FAC-C141-7C993D76D991}"/>
              </a:ext>
            </a:extLst>
          </p:cNvPr>
          <p:cNvSpPr txBox="1">
            <a:spLocks noChangeArrowheads="1"/>
          </p:cNvSpPr>
          <p:nvPr/>
        </p:nvSpPr>
        <p:spPr bwMode="auto">
          <a:xfrm>
            <a:off x="9605818" y="3119023"/>
            <a:ext cx="2586182" cy="578029"/>
          </a:xfrm>
          <a:prstGeom prst="round2SameRect">
            <a:avLst>
              <a:gd name="adj1" fmla="val 16667"/>
              <a:gd name="adj2" fmla="val 15359"/>
            </a:avLst>
          </a:prstGeom>
          <a:gradFill flip="none" rotWithShape="1">
            <a:gsLst>
              <a:gs pos="0">
                <a:srgbClr val="0E2545">
                  <a:alpha val="58000"/>
                </a:srgbClr>
              </a:gs>
              <a:gs pos="74000">
                <a:schemeClr val="accent1">
                  <a:lumMod val="45000"/>
                  <a:lumOff val="55000"/>
                  <a:alpha val="49000"/>
                </a:schemeClr>
              </a:gs>
              <a:gs pos="83000">
                <a:srgbClr val="9DB3D7">
                  <a:alpha val="47000"/>
                </a:srgbClr>
              </a:gs>
              <a:gs pos="100000">
                <a:srgbClr val="9DB3D7">
                  <a:alpha val="30000"/>
                </a:srgbClr>
              </a:gs>
            </a:gsLst>
            <a:lin ang="16200000" scaled="1"/>
            <a:tileRect/>
          </a:gradFill>
          <a:ln>
            <a:noFill/>
          </a:ln>
          <a:effec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Stewardship</a:t>
            </a:r>
            <a:endParaRPr kumimoji="0" lang="en-US" alt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descr="A picture containing text, gear&#10;&#10;Description automatically generated">
            <a:extLst>
              <a:ext uri="{FF2B5EF4-FFF2-40B4-BE49-F238E27FC236}">
                <a16:creationId xmlns:a16="http://schemas.microsoft.com/office/drawing/2014/main" id="{832A39F7-229F-445D-C92A-0059FA9737E5}"/>
              </a:ext>
            </a:extLst>
          </p:cNvPr>
          <p:cNvPicPr>
            <a:picLocks noChangeAspect="1"/>
          </p:cNvPicPr>
          <p:nvPr/>
        </p:nvPicPr>
        <p:blipFill>
          <a:blip r:embed="rId3"/>
          <a:stretch>
            <a:fillRect/>
          </a:stretch>
        </p:blipFill>
        <p:spPr>
          <a:xfrm>
            <a:off x="10012041" y="3924030"/>
            <a:ext cx="1773735" cy="2692478"/>
          </a:xfrm>
          <a:prstGeom prst="rect">
            <a:avLst/>
          </a:prstGeom>
        </p:spPr>
      </p:pic>
    </p:spTree>
    <p:extLst>
      <p:ext uri="{BB962C8B-B14F-4D97-AF65-F5344CB8AC3E}">
        <p14:creationId xmlns:p14="http://schemas.microsoft.com/office/powerpoint/2010/main" val="2204806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A6A3BD50-EBEA-F4CD-5243-F5ACB5B75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77" y="799082"/>
            <a:ext cx="5200062" cy="5200062"/>
          </a:xfrm>
          <a:prstGeom prst="rect">
            <a:avLst/>
          </a:prstGeom>
        </p:spPr>
      </p:pic>
      <p:pic>
        <p:nvPicPr>
          <p:cNvPr id="8" name="Picture 7" descr="A group of people walking&#10;&#10;Description automatically generated with medium confidence">
            <a:extLst>
              <a:ext uri="{FF2B5EF4-FFF2-40B4-BE49-F238E27FC236}">
                <a16:creationId xmlns:a16="http://schemas.microsoft.com/office/drawing/2014/main" id="{35DBC22B-3D3E-4F0C-3139-A9839F6BB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498" y="92599"/>
            <a:ext cx="5327189" cy="6094304"/>
          </a:xfrm>
          <a:prstGeom prst="rect">
            <a:avLst/>
          </a:prstGeom>
        </p:spPr>
      </p:pic>
      <p:pic>
        <p:nvPicPr>
          <p:cNvPr id="10" name="Picture 9">
            <a:extLst>
              <a:ext uri="{FF2B5EF4-FFF2-40B4-BE49-F238E27FC236}">
                <a16:creationId xmlns:a16="http://schemas.microsoft.com/office/drawing/2014/main" id="{1827ECB0-ADE0-1ED4-D718-DBD17A2F785E}"/>
              </a:ext>
            </a:extLst>
          </p:cNvPr>
          <p:cNvPicPr>
            <a:picLocks noChangeAspect="1"/>
          </p:cNvPicPr>
          <p:nvPr/>
        </p:nvPicPr>
        <p:blipFill>
          <a:blip r:embed="rId4"/>
          <a:stretch>
            <a:fillRect/>
          </a:stretch>
        </p:blipFill>
        <p:spPr>
          <a:xfrm rot="586951">
            <a:off x="8237238" y="4301413"/>
            <a:ext cx="3841164" cy="2500604"/>
          </a:xfrm>
          <a:prstGeom prst="rect">
            <a:avLst/>
          </a:prstGeom>
        </p:spPr>
      </p:pic>
    </p:spTree>
    <p:extLst>
      <p:ext uri="{BB962C8B-B14F-4D97-AF65-F5344CB8AC3E}">
        <p14:creationId xmlns:p14="http://schemas.microsoft.com/office/powerpoint/2010/main" val="1758895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99DE742-13B1-BF76-BF99-6D434DF05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438" y="0"/>
            <a:ext cx="4665646"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Palm tree outline">
            <a:extLst>
              <a:ext uri="{FF2B5EF4-FFF2-40B4-BE49-F238E27FC236}">
                <a16:creationId xmlns:a16="http://schemas.microsoft.com/office/drawing/2014/main" id="{B9D41716-D2FB-9CCC-7F4F-0869A83A15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6248" y="1233997"/>
            <a:ext cx="1376310" cy="1376310"/>
          </a:xfrm>
          <a:prstGeom prst="rect">
            <a:avLst/>
          </a:prstGeom>
        </p:spPr>
      </p:pic>
      <p:pic>
        <p:nvPicPr>
          <p:cNvPr id="4" name="Graphic 3" descr="Crops outline">
            <a:extLst>
              <a:ext uri="{FF2B5EF4-FFF2-40B4-BE49-F238E27FC236}">
                <a16:creationId xmlns:a16="http://schemas.microsoft.com/office/drawing/2014/main" id="{CC90C9E6-CC22-5962-60A3-A230E63D67B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8103" t="9188" r="27635" b="22955"/>
          <a:stretch/>
        </p:blipFill>
        <p:spPr>
          <a:xfrm>
            <a:off x="10413505" y="2148395"/>
            <a:ext cx="1134994" cy="1740023"/>
          </a:xfrm>
          <a:prstGeom prst="rect">
            <a:avLst/>
          </a:prstGeom>
        </p:spPr>
      </p:pic>
      <p:sp>
        <p:nvSpPr>
          <p:cNvPr id="6" name="TextBox 5">
            <a:extLst>
              <a:ext uri="{FF2B5EF4-FFF2-40B4-BE49-F238E27FC236}">
                <a16:creationId xmlns:a16="http://schemas.microsoft.com/office/drawing/2014/main" id="{B8F606F1-3940-AF7F-9894-B0372DE96505}"/>
              </a:ext>
            </a:extLst>
          </p:cNvPr>
          <p:cNvSpPr txBox="1"/>
          <p:nvPr/>
        </p:nvSpPr>
        <p:spPr>
          <a:xfrm>
            <a:off x="2117294" y="1691647"/>
            <a:ext cx="41828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 can provide four palm trees to protect land from extreme weather</a:t>
            </a:r>
          </a:p>
        </p:txBody>
      </p:sp>
      <p:sp>
        <p:nvSpPr>
          <p:cNvPr id="7" name="TextBox 6">
            <a:extLst>
              <a:ext uri="{FF2B5EF4-FFF2-40B4-BE49-F238E27FC236}">
                <a16:creationId xmlns:a16="http://schemas.microsoft.com/office/drawing/2014/main" id="{984A3EA2-25F9-9BA8-F78F-0985E812A4C6}"/>
              </a:ext>
            </a:extLst>
          </p:cNvPr>
          <p:cNvSpPr txBox="1"/>
          <p:nvPr/>
        </p:nvSpPr>
        <p:spPr>
          <a:xfrm>
            <a:off x="6096000" y="2695240"/>
            <a:ext cx="41828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£26 can help to build raised beds that protect vegetables from floods</a:t>
            </a:r>
          </a:p>
        </p:txBody>
      </p:sp>
      <p:sp>
        <p:nvSpPr>
          <p:cNvPr id="12" name="TextBox 11">
            <a:extLst>
              <a:ext uri="{FF2B5EF4-FFF2-40B4-BE49-F238E27FC236}">
                <a16:creationId xmlns:a16="http://schemas.microsoft.com/office/drawing/2014/main" id="{7EAB2F7F-4900-ECE1-998B-118DE3C6E19F}"/>
              </a:ext>
            </a:extLst>
          </p:cNvPr>
          <p:cNvSpPr txBox="1"/>
          <p:nvPr/>
        </p:nvSpPr>
        <p:spPr>
          <a:xfrm>
            <a:off x="2092926" y="4080384"/>
            <a:ext cx="609452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£185 can provide a place on a two-week training course on adapting to extreme weather</a:t>
            </a:r>
          </a:p>
        </p:txBody>
      </p:sp>
      <p:pic>
        <p:nvPicPr>
          <p:cNvPr id="13" name="Graphic 12" descr="Classroom outline">
            <a:extLst>
              <a:ext uri="{FF2B5EF4-FFF2-40B4-BE49-F238E27FC236}">
                <a16:creationId xmlns:a16="http://schemas.microsoft.com/office/drawing/2014/main" id="{15960517-B5CD-FD30-6AD1-D7ABDEDA46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1688" y="3640747"/>
            <a:ext cx="1525606" cy="1525606"/>
          </a:xfrm>
          <a:prstGeom prst="rect">
            <a:avLst/>
          </a:prstGeom>
        </p:spPr>
      </p:pic>
      <p:sp>
        <p:nvSpPr>
          <p:cNvPr id="14" name="TextBox 13">
            <a:extLst>
              <a:ext uri="{FF2B5EF4-FFF2-40B4-BE49-F238E27FC236}">
                <a16:creationId xmlns:a16="http://schemas.microsoft.com/office/drawing/2014/main" id="{9EBA9EAD-B949-9847-E18E-53C8A425831C}"/>
              </a:ext>
            </a:extLst>
          </p:cNvPr>
          <p:cNvSpPr txBox="1"/>
          <p:nvPr/>
        </p:nvSpPr>
        <p:spPr>
          <a:xfrm>
            <a:off x="5674703" y="5465528"/>
            <a:ext cx="50254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£300 can help bring essential healthcare services to the remotest communities</a:t>
            </a:r>
          </a:p>
        </p:txBody>
      </p:sp>
      <p:pic>
        <p:nvPicPr>
          <p:cNvPr id="15" name="Graphic 14" descr="Medical outline">
            <a:extLst>
              <a:ext uri="{FF2B5EF4-FFF2-40B4-BE49-F238E27FC236}">
                <a16:creationId xmlns:a16="http://schemas.microsoft.com/office/drawing/2014/main" id="{36106E8C-CC63-9435-BAB1-99A3C25AC6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78892" y="5142649"/>
            <a:ext cx="1292087" cy="1292087"/>
          </a:xfrm>
          <a:prstGeom prst="rect">
            <a:avLst/>
          </a:prstGeom>
        </p:spPr>
      </p:pic>
    </p:spTree>
    <p:extLst>
      <p:ext uri="{BB962C8B-B14F-4D97-AF65-F5344CB8AC3E}">
        <p14:creationId xmlns:p14="http://schemas.microsoft.com/office/powerpoint/2010/main" val="1135534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AE4FE5-42F2-2164-1000-2169A496C227}"/>
              </a:ext>
            </a:extLst>
          </p:cNvPr>
          <p:cNvSpPr txBox="1"/>
          <p:nvPr/>
        </p:nvSpPr>
        <p:spPr>
          <a:xfrm>
            <a:off x="286304" y="1834131"/>
            <a:ext cx="10464555" cy="453470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Loving God,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think of our neighbours, near and far,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 are hardest hit by the climate crisis.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pray we may share generously all you have given us.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Help us to work together to build a brighter world,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where each of us can be the best person we can be.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Amen. </a:t>
            </a:r>
          </a:p>
        </p:txBody>
      </p:sp>
      <p:pic>
        <p:nvPicPr>
          <p:cNvPr id="3" name="Picture 2" descr="A picture containing text&#10;&#10;Description automatically generated">
            <a:extLst>
              <a:ext uri="{FF2B5EF4-FFF2-40B4-BE49-F238E27FC236}">
                <a16:creationId xmlns:a16="http://schemas.microsoft.com/office/drawing/2014/main" id="{B827E061-D943-D8A0-1BCC-A2B8F9F6A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792373" y="0"/>
            <a:ext cx="5399626" cy="4101483"/>
          </a:xfrm>
          <a:prstGeom prst="rect">
            <a:avLst/>
          </a:prstGeom>
        </p:spPr>
      </p:pic>
    </p:spTree>
    <p:extLst>
      <p:ext uri="{BB962C8B-B14F-4D97-AF65-F5344CB8AC3E}">
        <p14:creationId xmlns:p14="http://schemas.microsoft.com/office/powerpoint/2010/main" val="163818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8DDE998-DC14-4261-B3AC-E86DB6D2E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111" y="2493010"/>
            <a:ext cx="4911493" cy="2020685"/>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37E5DE5-938F-B278-702E-389A646F989D}"/>
              </a:ext>
            </a:extLst>
          </p:cNvPr>
          <p:cNvPicPr>
            <a:picLocks noChangeAspect="1"/>
          </p:cNvPicPr>
          <p:nvPr/>
        </p:nvPicPr>
        <p:blipFill>
          <a:blip r:embed="rId4"/>
          <a:stretch>
            <a:fillRect/>
          </a:stretch>
        </p:blipFill>
        <p:spPr>
          <a:xfrm>
            <a:off x="4748791" y="2109043"/>
            <a:ext cx="2538698" cy="4809304"/>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3B217887-FAFC-E6AF-A5A7-1EF950238E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370" y="3467647"/>
            <a:ext cx="2340477" cy="3349603"/>
          </a:xfrm>
          <a:prstGeom prst="rect">
            <a:avLst/>
          </a:prstGeom>
        </p:spPr>
      </p:pic>
      <p:pic>
        <p:nvPicPr>
          <p:cNvPr id="10" name="Picture 9" descr="Logo&#10;&#10;Description automatically generated">
            <a:extLst>
              <a:ext uri="{FF2B5EF4-FFF2-40B4-BE49-F238E27FC236}">
                <a16:creationId xmlns:a16="http://schemas.microsoft.com/office/drawing/2014/main" id="{65EC03E6-BD6F-1EF2-60B7-40B1C26340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3590" y="4483692"/>
            <a:ext cx="1650045" cy="240869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8F11A2E5-D355-8CA4-5CE2-29785EA1A7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4015" y="4842776"/>
            <a:ext cx="1315946" cy="1965639"/>
          </a:xfrm>
          <a:prstGeom prst="rect">
            <a:avLst/>
          </a:prstGeom>
        </p:spPr>
      </p:pic>
      <p:pic>
        <p:nvPicPr>
          <p:cNvPr id="15" name="Picture 14" descr="A picture containing text, gear&#10;&#10;Description automatically generated">
            <a:extLst>
              <a:ext uri="{FF2B5EF4-FFF2-40B4-BE49-F238E27FC236}">
                <a16:creationId xmlns:a16="http://schemas.microsoft.com/office/drawing/2014/main" id="{58B8DC31-F678-FCD5-A20C-4153FECE154A}"/>
              </a:ext>
            </a:extLst>
          </p:cNvPr>
          <p:cNvPicPr>
            <a:picLocks noChangeAspect="1"/>
          </p:cNvPicPr>
          <p:nvPr/>
        </p:nvPicPr>
        <p:blipFill>
          <a:blip r:embed="rId8"/>
          <a:stretch>
            <a:fillRect/>
          </a:stretch>
        </p:blipFill>
        <p:spPr>
          <a:xfrm>
            <a:off x="2879400" y="4103065"/>
            <a:ext cx="1773735" cy="2692478"/>
          </a:xfrm>
          <a:prstGeom prst="rect">
            <a:avLst/>
          </a:prstGeom>
        </p:spPr>
      </p:pic>
      <p:pic>
        <p:nvPicPr>
          <p:cNvPr id="24" name="Picture 23" descr="A picture containing text, transport, wheel&#10;&#10;Description automatically generated">
            <a:extLst>
              <a:ext uri="{FF2B5EF4-FFF2-40B4-BE49-F238E27FC236}">
                <a16:creationId xmlns:a16="http://schemas.microsoft.com/office/drawing/2014/main" id="{4E99841C-AB3E-4199-AA4B-FFD3F9395B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220" y="4278552"/>
            <a:ext cx="3124459" cy="2504818"/>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3DE22F6F-5C3C-2D10-79CC-96111CFEC3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41455" y="5553317"/>
            <a:ext cx="910980" cy="1318440"/>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F83EEDDA-BFFA-6A3B-24BF-7BF1C36ABF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3825" y="3085246"/>
            <a:ext cx="1873489" cy="3732004"/>
          </a:xfrm>
          <a:prstGeom prst="rect">
            <a:avLst/>
          </a:prstGeom>
        </p:spPr>
      </p:pic>
      <p:pic>
        <p:nvPicPr>
          <p:cNvPr id="21" name="Picture 20" descr="Logo&#10;&#10;Description automatically generated">
            <a:extLst>
              <a:ext uri="{FF2B5EF4-FFF2-40B4-BE49-F238E27FC236}">
                <a16:creationId xmlns:a16="http://schemas.microsoft.com/office/drawing/2014/main" id="{43CB68BD-3F96-2FD2-025F-112609E755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46032" y="5438719"/>
            <a:ext cx="1255698" cy="1369696"/>
          </a:xfrm>
          <a:prstGeom prst="rect">
            <a:avLst/>
          </a:prstGeom>
        </p:spPr>
      </p:pic>
      <p:sp>
        <p:nvSpPr>
          <p:cNvPr id="3" name="TextBox 2">
            <a:extLst>
              <a:ext uri="{FF2B5EF4-FFF2-40B4-BE49-F238E27FC236}">
                <a16:creationId xmlns:a16="http://schemas.microsoft.com/office/drawing/2014/main" id="{0C8DA749-E4D0-225A-80F8-DE6416D3489E}"/>
              </a:ext>
            </a:extLst>
          </p:cNvPr>
          <p:cNvSpPr txBox="1"/>
          <p:nvPr/>
        </p:nvSpPr>
        <p:spPr>
          <a:xfrm>
            <a:off x="7931051" y="5073764"/>
            <a:ext cx="3634751" cy="1661993"/>
          </a:xfrm>
          <a:prstGeom prst="rect">
            <a:avLst/>
          </a:prstGeom>
          <a:noFill/>
        </p:spPr>
        <p:txBody>
          <a:bodyPr wrap="square" rtlCol="0">
            <a:spAutoFit/>
          </a:bodyPr>
          <a:lstStyle/>
          <a:p>
            <a:r>
              <a:rPr lang="en-US" dirty="0">
                <a:solidFill>
                  <a:schemeClr val="bg1"/>
                </a:solidFill>
                <a:latin typeface="Century Gothic" panose="020B0502020202020204" pitchFamily="34" charset="0"/>
              </a:rPr>
              <a:t>Adapted with permission from resources produced by </a:t>
            </a:r>
          </a:p>
          <a:p>
            <a:r>
              <a:rPr lang="en-US" dirty="0">
                <a:solidFill>
                  <a:schemeClr val="bg1"/>
                </a:solidFill>
                <a:latin typeface="Century Gothic" panose="020B0502020202020204" pitchFamily="34" charset="0"/>
              </a:rPr>
              <a:t>Caritas Aotearoa/New Zealand </a:t>
            </a:r>
          </a:p>
          <a:p>
            <a:endParaRPr lang="en-US" dirty="0">
              <a:solidFill>
                <a:schemeClr val="bg1"/>
              </a:solidFill>
              <a:latin typeface="Century Gothic" panose="020B0502020202020204" pitchFamily="34" charset="0"/>
            </a:endParaRPr>
          </a:p>
          <a:p>
            <a:r>
              <a:rPr lang="en-US" sz="1200" dirty="0">
                <a:solidFill>
                  <a:schemeClr val="bg1"/>
                </a:solidFill>
                <a:latin typeface="Century Gothic" panose="020B0502020202020204" pitchFamily="34" charset="0"/>
              </a:rPr>
              <a:t>Illustrations- Fran Denton, Sam Osbourne</a:t>
            </a:r>
            <a:endParaRPr lang="en-GB" sz="1200" dirty="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B4B33C6C-3D82-6FCA-8546-0720BF97EDDF}"/>
              </a:ext>
            </a:extLst>
          </p:cNvPr>
          <p:cNvSpPr txBox="1"/>
          <p:nvPr/>
        </p:nvSpPr>
        <p:spPr>
          <a:xfrm>
            <a:off x="662065" y="7509"/>
            <a:ext cx="10867869" cy="2646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white"/>
                </a:solidFill>
                <a:effectLst/>
                <a:uLnTx/>
                <a:uFillTx/>
                <a:latin typeface="Century Gothic" panose="020B0502020202020204" pitchFamily="34" charset="0"/>
                <a:cs typeface="Arial" panose="020B0604020202020204" pitchFamily="34" charset="0"/>
              </a:rPr>
              <a:t>Thank You</a:t>
            </a:r>
            <a:endParaRPr kumimoji="0" lang="en-GB" sz="16600" b="0" i="0" u="none" strike="noStrike" kern="1200" cap="none" spc="0" normalizeH="0" baseline="0" noProof="0" dirty="0">
              <a:ln>
                <a:noFill/>
              </a:ln>
              <a:solidFill>
                <a:prstClr val="white"/>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686035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96DB8FD5-EDCB-488E-88C5-179D27C20F91}"/>
              </a:ext>
            </a:extLst>
          </p:cNvPr>
          <p:cNvPicPr>
            <a:picLocks noChangeAspect="1"/>
          </p:cNvPicPr>
          <p:nvPr/>
        </p:nvPicPr>
        <p:blipFill rotWithShape="1">
          <a:blip r:embed="rId3">
            <a:extLst>
              <a:ext uri="{28A0092B-C50C-407E-A947-70E740481C1C}">
                <a14:useLocalDpi xmlns:a14="http://schemas.microsoft.com/office/drawing/2010/main" val="0"/>
              </a:ext>
            </a:extLst>
          </a:blip>
          <a:srcRect b="48337"/>
          <a:stretch/>
        </p:blipFill>
        <p:spPr>
          <a:xfrm>
            <a:off x="-588162" y="54860"/>
            <a:ext cx="6949398" cy="1477618"/>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30875514-E87F-4AF0-AB58-85D244686DE1}"/>
              </a:ext>
            </a:extLst>
          </p:cNvPr>
          <p:cNvPicPr>
            <a:picLocks noChangeAspect="1"/>
          </p:cNvPicPr>
          <p:nvPr/>
        </p:nvPicPr>
        <p:blipFill rotWithShape="1">
          <a:blip r:embed="rId3">
            <a:extLst>
              <a:ext uri="{28A0092B-C50C-407E-A947-70E740481C1C}">
                <a14:useLocalDpi xmlns:a14="http://schemas.microsoft.com/office/drawing/2010/main" val="0"/>
              </a:ext>
            </a:extLst>
          </a:blip>
          <a:srcRect t="51591" b="-187"/>
          <a:stretch/>
        </p:blipFill>
        <p:spPr>
          <a:xfrm>
            <a:off x="-230060" y="1621089"/>
            <a:ext cx="4200939" cy="840188"/>
          </a:xfrm>
          <a:prstGeom prst="rect">
            <a:avLst/>
          </a:prstGeom>
        </p:spPr>
      </p:pic>
      <p:pic>
        <p:nvPicPr>
          <p:cNvPr id="3" name="Graphic 2" descr="Fruit bowl outline">
            <a:extLst>
              <a:ext uri="{FF2B5EF4-FFF2-40B4-BE49-F238E27FC236}">
                <a16:creationId xmlns:a16="http://schemas.microsoft.com/office/drawing/2014/main" id="{4A07F56E-800A-4859-9D91-EAD66A230B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32403" y="166856"/>
            <a:ext cx="2242930" cy="2242930"/>
          </a:xfrm>
          <a:prstGeom prst="rect">
            <a:avLst/>
          </a:prstGeom>
        </p:spPr>
      </p:pic>
      <p:pic>
        <p:nvPicPr>
          <p:cNvPr id="7" name="Graphic 6" descr="Water Bottle outline">
            <a:extLst>
              <a:ext uri="{FF2B5EF4-FFF2-40B4-BE49-F238E27FC236}">
                <a16:creationId xmlns:a16="http://schemas.microsoft.com/office/drawing/2014/main" id="{96096988-32EB-4F69-8D4B-57267C9AB4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000" y="398741"/>
            <a:ext cx="2085921" cy="2085921"/>
          </a:xfrm>
          <a:prstGeom prst="rect">
            <a:avLst/>
          </a:prstGeom>
        </p:spPr>
      </p:pic>
      <p:pic>
        <p:nvPicPr>
          <p:cNvPr id="9" name="Graphic 8" descr="Home outline">
            <a:extLst>
              <a:ext uri="{FF2B5EF4-FFF2-40B4-BE49-F238E27FC236}">
                <a16:creationId xmlns:a16="http://schemas.microsoft.com/office/drawing/2014/main" id="{CB1856D9-A891-4880-88C4-712F899161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6274" y="3317368"/>
            <a:ext cx="2288273" cy="2288273"/>
          </a:xfrm>
          <a:prstGeom prst="rect">
            <a:avLst/>
          </a:prstGeom>
        </p:spPr>
      </p:pic>
      <p:pic>
        <p:nvPicPr>
          <p:cNvPr id="11" name="Graphic 10" descr="Classroom outline">
            <a:extLst>
              <a:ext uri="{FF2B5EF4-FFF2-40B4-BE49-F238E27FC236}">
                <a16:creationId xmlns:a16="http://schemas.microsoft.com/office/drawing/2014/main" id="{435783FA-8477-4304-BF50-418CFC3B0B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72198" y="3554020"/>
            <a:ext cx="2288272" cy="2288272"/>
          </a:xfrm>
          <a:prstGeom prst="rect">
            <a:avLst/>
          </a:prstGeom>
        </p:spPr>
      </p:pic>
      <p:pic>
        <p:nvPicPr>
          <p:cNvPr id="13" name="Graphic 12" descr="Medical outline">
            <a:extLst>
              <a:ext uri="{FF2B5EF4-FFF2-40B4-BE49-F238E27FC236}">
                <a16:creationId xmlns:a16="http://schemas.microsoft.com/office/drawing/2014/main" id="{9BA9EA76-7D04-4C47-8749-9DE0C04EE0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32719" y="3460446"/>
            <a:ext cx="2145195" cy="2145195"/>
          </a:xfrm>
          <a:prstGeom prst="rect">
            <a:avLst/>
          </a:prstGeom>
        </p:spPr>
      </p:pic>
      <p:sp>
        <p:nvSpPr>
          <p:cNvPr id="14" name="TextBox 13">
            <a:extLst>
              <a:ext uri="{FF2B5EF4-FFF2-40B4-BE49-F238E27FC236}">
                <a16:creationId xmlns:a16="http://schemas.microsoft.com/office/drawing/2014/main" id="{DADBAF4D-8831-4298-B2DE-72B68CCAFF1A}"/>
              </a:ext>
            </a:extLst>
          </p:cNvPr>
          <p:cNvSpPr txBox="1"/>
          <p:nvPr/>
        </p:nvSpPr>
        <p:spPr>
          <a:xfrm>
            <a:off x="9198042" y="2467937"/>
            <a:ext cx="2319132"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cs typeface="Arial" panose="020B0604020202020204" pitchFamily="34" charset="0"/>
              </a:rPr>
              <a:t>Enough food</a:t>
            </a:r>
          </a:p>
        </p:txBody>
      </p:sp>
      <p:sp>
        <p:nvSpPr>
          <p:cNvPr id="15" name="TextBox 14">
            <a:extLst>
              <a:ext uri="{FF2B5EF4-FFF2-40B4-BE49-F238E27FC236}">
                <a16:creationId xmlns:a16="http://schemas.microsoft.com/office/drawing/2014/main" id="{6C1943C0-8072-4A73-BA04-B0931AB47BB8}"/>
              </a:ext>
            </a:extLst>
          </p:cNvPr>
          <p:cNvSpPr txBox="1"/>
          <p:nvPr/>
        </p:nvSpPr>
        <p:spPr>
          <a:xfrm>
            <a:off x="6096000" y="2420283"/>
            <a:ext cx="269350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cs typeface="Arial" panose="020B0604020202020204" pitchFamily="34" charset="0"/>
              </a:rPr>
              <a:t>Clean water</a:t>
            </a:r>
          </a:p>
        </p:txBody>
      </p:sp>
      <p:sp>
        <p:nvSpPr>
          <p:cNvPr id="16" name="TextBox 15">
            <a:extLst>
              <a:ext uri="{FF2B5EF4-FFF2-40B4-BE49-F238E27FC236}">
                <a16:creationId xmlns:a16="http://schemas.microsoft.com/office/drawing/2014/main" id="{DB0BDB0C-9407-4260-BEE0-4749FB44A020}"/>
              </a:ext>
            </a:extLst>
          </p:cNvPr>
          <p:cNvSpPr txBox="1"/>
          <p:nvPr/>
        </p:nvSpPr>
        <p:spPr>
          <a:xfrm>
            <a:off x="953319" y="5782863"/>
            <a:ext cx="269350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cs typeface="Arial" panose="020B0604020202020204" pitchFamily="34" charset="0"/>
              </a:rPr>
              <a:t>Safe home</a:t>
            </a:r>
          </a:p>
        </p:txBody>
      </p:sp>
      <p:sp>
        <p:nvSpPr>
          <p:cNvPr id="17" name="TextBox 16">
            <a:extLst>
              <a:ext uri="{FF2B5EF4-FFF2-40B4-BE49-F238E27FC236}">
                <a16:creationId xmlns:a16="http://schemas.microsoft.com/office/drawing/2014/main" id="{0EE72413-49FC-4F1F-A59F-3FA044D0EC72}"/>
              </a:ext>
            </a:extLst>
          </p:cNvPr>
          <p:cNvSpPr txBox="1"/>
          <p:nvPr/>
        </p:nvSpPr>
        <p:spPr>
          <a:xfrm>
            <a:off x="4247683" y="5816279"/>
            <a:ext cx="269350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cs typeface="Arial" panose="020B0604020202020204" pitchFamily="34" charset="0"/>
              </a:rPr>
              <a:t>School</a:t>
            </a:r>
          </a:p>
        </p:txBody>
      </p:sp>
      <p:sp>
        <p:nvSpPr>
          <p:cNvPr id="18" name="TextBox 17">
            <a:extLst>
              <a:ext uri="{FF2B5EF4-FFF2-40B4-BE49-F238E27FC236}">
                <a16:creationId xmlns:a16="http://schemas.microsoft.com/office/drawing/2014/main" id="{C7E265E5-4A62-496D-9B1A-4025B813D3C5}"/>
              </a:ext>
            </a:extLst>
          </p:cNvPr>
          <p:cNvSpPr txBox="1"/>
          <p:nvPr/>
        </p:nvSpPr>
        <p:spPr>
          <a:xfrm>
            <a:off x="6732719" y="5859771"/>
            <a:ext cx="269350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cs typeface="Arial" panose="020B0604020202020204" pitchFamily="34" charset="0"/>
              </a:rPr>
              <a:t>Doctor or nurse</a:t>
            </a:r>
          </a:p>
        </p:txBody>
      </p:sp>
      <p:pic>
        <p:nvPicPr>
          <p:cNvPr id="20" name="Graphic 19" descr="Dove outline">
            <a:extLst>
              <a:ext uri="{FF2B5EF4-FFF2-40B4-BE49-F238E27FC236}">
                <a16:creationId xmlns:a16="http://schemas.microsoft.com/office/drawing/2014/main" id="{19A85EC4-BB89-452C-99D0-F6D7A8974F2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993270" y="3574880"/>
            <a:ext cx="1818773" cy="1818773"/>
          </a:xfrm>
          <a:prstGeom prst="rect">
            <a:avLst/>
          </a:prstGeom>
        </p:spPr>
      </p:pic>
      <p:sp>
        <p:nvSpPr>
          <p:cNvPr id="21" name="TextBox 20">
            <a:extLst>
              <a:ext uri="{FF2B5EF4-FFF2-40B4-BE49-F238E27FC236}">
                <a16:creationId xmlns:a16="http://schemas.microsoft.com/office/drawing/2014/main" id="{8A5D3B70-194D-41E2-BF8C-EE7DFFF3775C}"/>
              </a:ext>
            </a:extLst>
          </p:cNvPr>
          <p:cNvSpPr txBox="1"/>
          <p:nvPr/>
        </p:nvSpPr>
        <p:spPr>
          <a:xfrm>
            <a:off x="9426224" y="5842292"/>
            <a:ext cx="26935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Live in peace</a:t>
            </a:r>
          </a:p>
        </p:txBody>
      </p:sp>
    </p:spTree>
    <p:extLst>
      <p:ext uri="{BB962C8B-B14F-4D97-AF65-F5344CB8AC3E}">
        <p14:creationId xmlns:p14="http://schemas.microsoft.com/office/powerpoint/2010/main" val="782691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BD0E07-FDF2-407E-B38E-5618FFF5759B}"/>
              </a:ext>
            </a:extLst>
          </p:cNvPr>
          <p:cNvSpPr/>
          <p:nvPr/>
        </p:nvSpPr>
        <p:spPr>
          <a:xfrm>
            <a:off x="874103" y="4202423"/>
            <a:ext cx="10156873" cy="1863097"/>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car, outdoor&#10;&#10;Description automatically generated">
            <a:extLst>
              <a:ext uri="{FF2B5EF4-FFF2-40B4-BE49-F238E27FC236}">
                <a16:creationId xmlns:a16="http://schemas.microsoft.com/office/drawing/2014/main" id="{11A3F037-5F92-48A2-AB00-21FF789D465F}"/>
              </a:ext>
            </a:extLst>
          </p:cNvPr>
          <p:cNvPicPr>
            <a:picLocks noChangeAspect="1"/>
          </p:cNvPicPr>
          <p:nvPr/>
        </p:nvPicPr>
        <p:blipFill rotWithShape="1">
          <a:blip r:embed="rId3">
            <a:extLst>
              <a:ext uri="{28A0092B-C50C-407E-A947-70E740481C1C}">
                <a14:useLocalDpi xmlns:a14="http://schemas.microsoft.com/office/drawing/2010/main" val="0"/>
              </a:ext>
            </a:extLst>
          </a:blip>
          <a:srcRect t="22800" r="7705" b="21614"/>
          <a:stretch/>
        </p:blipFill>
        <p:spPr>
          <a:xfrm>
            <a:off x="0" y="-953135"/>
            <a:ext cx="12192000" cy="11017407"/>
          </a:xfrm>
          <a:prstGeom prst="rect">
            <a:avLst/>
          </a:prstGeom>
        </p:spPr>
      </p:pic>
    </p:spTree>
    <p:extLst>
      <p:ext uri="{BB962C8B-B14F-4D97-AF65-F5344CB8AC3E}">
        <p14:creationId xmlns:p14="http://schemas.microsoft.com/office/powerpoint/2010/main" val="3949744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8DDE998-DC14-4261-B3AC-E86DB6D2E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30" y="419621"/>
            <a:ext cx="2060782" cy="84784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37E5DE5-938F-B278-702E-389A646F989D}"/>
              </a:ext>
            </a:extLst>
          </p:cNvPr>
          <p:cNvPicPr>
            <a:picLocks noChangeAspect="1"/>
          </p:cNvPicPr>
          <p:nvPr/>
        </p:nvPicPr>
        <p:blipFill>
          <a:blip r:embed="rId4"/>
          <a:stretch>
            <a:fillRect/>
          </a:stretch>
        </p:blipFill>
        <p:spPr>
          <a:xfrm>
            <a:off x="8180921" y="141944"/>
            <a:ext cx="3430705" cy="6499120"/>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3B217887-FAFC-E6AF-A5A7-1EF950238E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7283" y="2471980"/>
            <a:ext cx="2811298" cy="4023424"/>
          </a:xfrm>
          <a:prstGeom prst="rect">
            <a:avLst/>
          </a:prstGeom>
        </p:spPr>
      </p:pic>
      <p:pic>
        <p:nvPicPr>
          <p:cNvPr id="10" name="Picture 9" descr="Logo&#10;&#10;Description automatically generated">
            <a:extLst>
              <a:ext uri="{FF2B5EF4-FFF2-40B4-BE49-F238E27FC236}">
                <a16:creationId xmlns:a16="http://schemas.microsoft.com/office/drawing/2014/main" id="{65EC03E6-BD6F-1EF2-60B7-40B1C26340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0224" y="3644600"/>
            <a:ext cx="2157254" cy="3149102"/>
          </a:xfrm>
          <a:prstGeom prst="rect">
            <a:avLst/>
          </a:prstGeom>
        </p:spPr>
      </p:pic>
      <p:pic>
        <p:nvPicPr>
          <p:cNvPr id="15" name="Picture 14" descr="A picture containing text, gear&#10;&#10;Description automatically generated">
            <a:extLst>
              <a:ext uri="{FF2B5EF4-FFF2-40B4-BE49-F238E27FC236}">
                <a16:creationId xmlns:a16="http://schemas.microsoft.com/office/drawing/2014/main" id="{58B8DC31-F678-FCD5-A20C-4153FECE154A}"/>
              </a:ext>
            </a:extLst>
          </p:cNvPr>
          <p:cNvPicPr>
            <a:picLocks noChangeAspect="1"/>
          </p:cNvPicPr>
          <p:nvPr/>
        </p:nvPicPr>
        <p:blipFill>
          <a:blip r:embed="rId7"/>
          <a:stretch>
            <a:fillRect/>
          </a:stretch>
        </p:blipFill>
        <p:spPr>
          <a:xfrm>
            <a:off x="4963415" y="2533212"/>
            <a:ext cx="2811298" cy="4267468"/>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8F11A2E5-D355-8CA4-5CE2-29785EA1A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47042" y="4835041"/>
            <a:ext cx="1315946" cy="1965639"/>
          </a:xfrm>
          <a:prstGeom prst="rect">
            <a:avLst/>
          </a:prstGeom>
        </p:spPr>
      </p:pic>
      <p:pic>
        <p:nvPicPr>
          <p:cNvPr id="24" name="Picture 23" descr="A picture containing text, transport, wheel&#10;&#10;Description automatically generated">
            <a:extLst>
              <a:ext uri="{FF2B5EF4-FFF2-40B4-BE49-F238E27FC236}">
                <a16:creationId xmlns:a16="http://schemas.microsoft.com/office/drawing/2014/main" id="{4E99841C-AB3E-4199-AA4B-FFD3F9395B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3151" y="3218865"/>
            <a:ext cx="4467884" cy="3581815"/>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3DE22F6F-5C3C-2D10-79CC-96111CFEC3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53920" y="5539560"/>
            <a:ext cx="910980" cy="1318440"/>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F83EEDDA-BFFA-6A3B-24BF-7BF1C36ABF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80661" y="1200554"/>
            <a:ext cx="2811298" cy="5600126"/>
          </a:xfrm>
          <a:prstGeom prst="rect">
            <a:avLst/>
          </a:prstGeom>
        </p:spPr>
      </p:pic>
      <p:pic>
        <p:nvPicPr>
          <p:cNvPr id="21" name="Picture 20" descr="Logo&#10;&#10;Description automatically generated">
            <a:extLst>
              <a:ext uri="{FF2B5EF4-FFF2-40B4-BE49-F238E27FC236}">
                <a16:creationId xmlns:a16="http://schemas.microsoft.com/office/drawing/2014/main" id="{43CB68BD-3F96-2FD2-025F-112609E755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25149" y="5084857"/>
            <a:ext cx="1573017" cy="1715823"/>
          </a:xfrm>
          <a:prstGeom prst="rect">
            <a:avLst/>
          </a:prstGeom>
        </p:spPr>
      </p:pic>
    </p:spTree>
    <p:extLst>
      <p:ext uri="{BB962C8B-B14F-4D97-AF65-F5344CB8AC3E}">
        <p14:creationId xmlns:p14="http://schemas.microsoft.com/office/powerpoint/2010/main" val="3947124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hoto, text, covered, many&#10;&#10;Description automatically generated">
            <a:extLst>
              <a:ext uri="{FF2B5EF4-FFF2-40B4-BE49-F238E27FC236}">
                <a16:creationId xmlns:a16="http://schemas.microsoft.com/office/drawing/2014/main" id="{992E9A97-C76C-4226-A86C-C017ED0912C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525486" y="0"/>
            <a:ext cx="9666514" cy="6876365"/>
          </a:xfrm>
          <a:prstGeom prst="rect">
            <a:avLst/>
          </a:prstGeom>
        </p:spPr>
      </p:pic>
      <p:pic>
        <p:nvPicPr>
          <p:cNvPr id="4" name="Picture 3">
            <a:extLst>
              <a:ext uri="{FF2B5EF4-FFF2-40B4-BE49-F238E27FC236}">
                <a16:creationId xmlns:a16="http://schemas.microsoft.com/office/drawing/2014/main" id="{A48B6B2A-9EBF-435A-96FE-8722062951EB}"/>
              </a:ext>
            </a:extLst>
          </p:cNvPr>
          <p:cNvPicPr>
            <a:picLocks noChangeAspect="1"/>
          </p:cNvPicPr>
          <p:nvPr/>
        </p:nvPicPr>
        <p:blipFill>
          <a:blip r:embed="rId4"/>
          <a:stretch>
            <a:fillRect/>
          </a:stretch>
        </p:blipFill>
        <p:spPr>
          <a:xfrm>
            <a:off x="4369133" y="996825"/>
            <a:ext cx="494698" cy="977616"/>
          </a:xfrm>
          <a:prstGeom prst="rect">
            <a:avLst/>
          </a:prstGeom>
        </p:spPr>
      </p:pic>
      <p:pic>
        <p:nvPicPr>
          <p:cNvPr id="9" name="Picture 8">
            <a:extLst>
              <a:ext uri="{FF2B5EF4-FFF2-40B4-BE49-F238E27FC236}">
                <a16:creationId xmlns:a16="http://schemas.microsoft.com/office/drawing/2014/main" id="{F4288A84-FFF8-4869-AD28-4A708D53DACA}"/>
              </a:ext>
            </a:extLst>
          </p:cNvPr>
          <p:cNvPicPr>
            <a:picLocks noChangeAspect="1"/>
          </p:cNvPicPr>
          <p:nvPr/>
        </p:nvPicPr>
        <p:blipFill>
          <a:blip r:embed="rId5"/>
          <a:stretch>
            <a:fillRect/>
          </a:stretch>
        </p:blipFill>
        <p:spPr>
          <a:xfrm>
            <a:off x="7386111" y="2607013"/>
            <a:ext cx="615389" cy="1209919"/>
          </a:xfrm>
          <a:prstGeom prst="rect">
            <a:avLst/>
          </a:prstGeom>
        </p:spPr>
      </p:pic>
      <p:pic>
        <p:nvPicPr>
          <p:cNvPr id="14" name="Picture 13">
            <a:extLst>
              <a:ext uri="{FF2B5EF4-FFF2-40B4-BE49-F238E27FC236}">
                <a16:creationId xmlns:a16="http://schemas.microsoft.com/office/drawing/2014/main" id="{B45D2D85-826A-4D91-9EA0-0D2FB20C8126}"/>
              </a:ext>
            </a:extLst>
          </p:cNvPr>
          <p:cNvPicPr>
            <a:picLocks noChangeAspect="1"/>
          </p:cNvPicPr>
          <p:nvPr/>
        </p:nvPicPr>
        <p:blipFill>
          <a:blip r:embed="rId6"/>
          <a:stretch>
            <a:fillRect/>
          </a:stretch>
        </p:blipFill>
        <p:spPr>
          <a:xfrm>
            <a:off x="4203783" y="5212916"/>
            <a:ext cx="660047" cy="977616"/>
          </a:xfrm>
          <a:prstGeom prst="rect">
            <a:avLst/>
          </a:prstGeom>
        </p:spPr>
      </p:pic>
      <p:pic>
        <p:nvPicPr>
          <p:cNvPr id="16" name="Picture 15">
            <a:extLst>
              <a:ext uri="{FF2B5EF4-FFF2-40B4-BE49-F238E27FC236}">
                <a16:creationId xmlns:a16="http://schemas.microsoft.com/office/drawing/2014/main" id="{4F01B666-FAE8-4A6B-B882-5E3755DC4847}"/>
              </a:ext>
            </a:extLst>
          </p:cNvPr>
          <p:cNvPicPr>
            <a:picLocks noChangeAspect="1"/>
          </p:cNvPicPr>
          <p:nvPr/>
        </p:nvPicPr>
        <p:blipFill>
          <a:blip r:embed="rId7"/>
          <a:stretch>
            <a:fillRect/>
          </a:stretch>
        </p:blipFill>
        <p:spPr>
          <a:xfrm>
            <a:off x="6994663" y="875342"/>
            <a:ext cx="624324" cy="944848"/>
          </a:xfrm>
          <a:prstGeom prst="rect">
            <a:avLst/>
          </a:prstGeom>
        </p:spPr>
      </p:pic>
      <p:pic>
        <p:nvPicPr>
          <p:cNvPr id="18" name="Picture 17">
            <a:extLst>
              <a:ext uri="{FF2B5EF4-FFF2-40B4-BE49-F238E27FC236}">
                <a16:creationId xmlns:a16="http://schemas.microsoft.com/office/drawing/2014/main" id="{C4D3A2E4-CBDC-4981-8643-143BF77F7C5B}"/>
              </a:ext>
            </a:extLst>
          </p:cNvPr>
          <p:cNvPicPr>
            <a:picLocks noChangeAspect="1"/>
          </p:cNvPicPr>
          <p:nvPr/>
        </p:nvPicPr>
        <p:blipFill>
          <a:blip r:embed="rId8"/>
          <a:stretch>
            <a:fillRect/>
          </a:stretch>
        </p:blipFill>
        <p:spPr>
          <a:xfrm>
            <a:off x="5402467" y="3504939"/>
            <a:ext cx="677424" cy="1067263"/>
          </a:xfrm>
          <a:prstGeom prst="rect">
            <a:avLst/>
          </a:prstGeom>
        </p:spPr>
      </p:pic>
      <p:pic>
        <p:nvPicPr>
          <p:cNvPr id="20" name="Picture 19">
            <a:extLst>
              <a:ext uri="{FF2B5EF4-FFF2-40B4-BE49-F238E27FC236}">
                <a16:creationId xmlns:a16="http://schemas.microsoft.com/office/drawing/2014/main" id="{B7A69522-2067-43AA-8477-C7CEACA9AE1A}"/>
              </a:ext>
            </a:extLst>
          </p:cNvPr>
          <p:cNvPicPr>
            <a:picLocks noChangeAspect="1"/>
          </p:cNvPicPr>
          <p:nvPr/>
        </p:nvPicPr>
        <p:blipFill>
          <a:blip r:embed="rId9"/>
          <a:stretch>
            <a:fillRect/>
          </a:stretch>
        </p:blipFill>
        <p:spPr>
          <a:xfrm>
            <a:off x="8692331" y="1820190"/>
            <a:ext cx="615389" cy="879586"/>
          </a:xfrm>
          <a:prstGeom prst="rect">
            <a:avLst/>
          </a:prstGeom>
        </p:spPr>
      </p:pic>
      <p:pic>
        <p:nvPicPr>
          <p:cNvPr id="22" name="Picture 21">
            <a:extLst>
              <a:ext uri="{FF2B5EF4-FFF2-40B4-BE49-F238E27FC236}">
                <a16:creationId xmlns:a16="http://schemas.microsoft.com/office/drawing/2014/main" id="{8A949B08-8AB3-44E1-9C16-0F751B3A58FF}"/>
              </a:ext>
            </a:extLst>
          </p:cNvPr>
          <p:cNvPicPr>
            <a:picLocks noChangeAspect="1"/>
          </p:cNvPicPr>
          <p:nvPr/>
        </p:nvPicPr>
        <p:blipFill>
          <a:blip r:embed="rId10"/>
          <a:stretch>
            <a:fillRect/>
          </a:stretch>
        </p:blipFill>
        <p:spPr>
          <a:xfrm>
            <a:off x="11088410" y="4056434"/>
            <a:ext cx="851473" cy="1219784"/>
          </a:xfrm>
          <a:prstGeom prst="rect">
            <a:avLst/>
          </a:prstGeom>
        </p:spPr>
      </p:pic>
      <p:pic>
        <p:nvPicPr>
          <p:cNvPr id="26" name="Picture 25">
            <a:extLst>
              <a:ext uri="{FF2B5EF4-FFF2-40B4-BE49-F238E27FC236}">
                <a16:creationId xmlns:a16="http://schemas.microsoft.com/office/drawing/2014/main" id="{20993E5C-5DCF-4DC6-8AFD-FF45C8404186}"/>
              </a:ext>
            </a:extLst>
          </p:cNvPr>
          <p:cNvPicPr>
            <a:picLocks noChangeAspect="1"/>
          </p:cNvPicPr>
          <p:nvPr/>
        </p:nvPicPr>
        <p:blipFill>
          <a:blip r:embed="rId11"/>
          <a:stretch>
            <a:fillRect/>
          </a:stretch>
        </p:blipFill>
        <p:spPr>
          <a:xfrm flipH="1">
            <a:off x="10953344" y="265350"/>
            <a:ext cx="738219" cy="840904"/>
          </a:xfrm>
          <a:prstGeom prst="rect">
            <a:avLst/>
          </a:prstGeom>
        </p:spPr>
      </p:pic>
      <p:sp>
        <p:nvSpPr>
          <p:cNvPr id="29" name="TextBox 28">
            <a:extLst>
              <a:ext uri="{FF2B5EF4-FFF2-40B4-BE49-F238E27FC236}">
                <a16:creationId xmlns:a16="http://schemas.microsoft.com/office/drawing/2014/main" id="{82348C3B-BE6D-4926-B431-F571213B65BD}"/>
              </a:ext>
            </a:extLst>
          </p:cNvPr>
          <p:cNvSpPr txBox="1"/>
          <p:nvPr/>
        </p:nvSpPr>
        <p:spPr>
          <a:xfrm>
            <a:off x="-311733" y="158197"/>
            <a:ext cx="3013687" cy="1661993"/>
          </a:xfrm>
          <a:prstGeom prst="rect">
            <a:avLst/>
          </a:prstGeom>
          <a:noFill/>
        </p:spPr>
        <p:txBody>
          <a:bodyPr wrap="square" rtlCol="0">
            <a:spAutoFit/>
          </a:bodyPr>
          <a:lstStyle/>
          <a:p>
            <a:pPr algn="ctr"/>
            <a:r>
              <a:rPr lang="en-US" sz="5400" dirty="0">
                <a:solidFill>
                  <a:schemeClr val="bg1"/>
                </a:solidFill>
                <a:latin typeface="Century Gothic" panose="020B0502020202020204" pitchFamily="34" charset="0"/>
              </a:rPr>
              <a:t>Sofia </a:t>
            </a:r>
          </a:p>
          <a:p>
            <a:pPr algn="ctr"/>
            <a:r>
              <a:rPr lang="en-US" sz="2400" dirty="0">
                <a:solidFill>
                  <a:schemeClr val="bg1"/>
                </a:solidFill>
                <a:latin typeface="Century Gothic" panose="020B0502020202020204" pitchFamily="34" charset="0"/>
              </a:rPr>
              <a:t>the </a:t>
            </a:r>
          </a:p>
          <a:p>
            <a:pPr algn="ctr"/>
            <a:r>
              <a:rPr lang="en-US" sz="2400" dirty="0">
                <a:solidFill>
                  <a:schemeClr val="bg1"/>
                </a:solidFill>
                <a:latin typeface="Century Gothic" panose="020B0502020202020204" pitchFamily="34" charset="0"/>
              </a:rPr>
              <a:t>sloth</a:t>
            </a:r>
            <a:endParaRPr lang="en-GB" sz="2400" dirty="0">
              <a:solidFill>
                <a:schemeClr val="bg1"/>
              </a:solidFill>
              <a:latin typeface="Century Gothic" panose="020B0502020202020204" pitchFamily="34" charset="0"/>
            </a:endParaRPr>
          </a:p>
        </p:txBody>
      </p:sp>
      <p:sp>
        <p:nvSpPr>
          <p:cNvPr id="17" name="Oval 16">
            <a:extLst>
              <a:ext uri="{FF2B5EF4-FFF2-40B4-BE49-F238E27FC236}">
                <a16:creationId xmlns:a16="http://schemas.microsoft.com/office/drawing/2014/main" id="{DD181732-DDFA-41EA-82A0-D6DA593884EE}"/>
              </a:ext>
            </a:extLst>
          </p:cNvPr>
          <p:cNvSpPr/>
          <p:nvPr/>
        </p:nvSpPr>
        <p:spPr>
          <a:xfrm>
            <a:off x="5079698" y="3292813"/>
            <a:ext cx="1322961" cy="1527242"/>
          </a:xfrm>
          <a:prstGeom prst="ellipse">
            <a:avLst/>
          </a:prstGeom>
          <a:noFill/>
          <a:ln w="57150">
            <a:solidFill>
              <a:srgbClr val="9DC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a:extLst>
              <a:ext uri="{FF2B5EF4-FFF2-40B4-BE49-F238E27FC236}">
                <a16:creationId xmlns:a16="http://schemas.microsoft.com/office/drawing/2014/main" id="{55569A66-C5FE-4F3D-AB06-0ABF14E5DB7B}"/>
              </a:ext>
            </a:extLst>
          </p:cNvPr>
          <p:cNvPicPr>
            <a:picLocks noChangeAspect="1"/>
          </p:cNvPicPr>
          <p:nvPr/>
        </p:nvPicPr>
        <p:blipFill>
          <a:blip r:embed="rId12"/>
          <a:stretch>
            <a:fillRect/>
          </a:stretch>
        </p:blipFill>
        <p:spPr>
          <a:xfrm>
            <a:off x="8412351" y="3504939"/>
            <a:ext cx="1296840" cy="1041868"/>
          </a:xfrm>
          <a:prstGeom prst="rect">
            <a:avLst/>
          </a:prstGeom>
        </p:spPr>
      </p:pic>
      <p:pic>
        <p:nvPicPr>
          <p:cNvPr id="2" name="Picture 1" descr="A picture containing text, gear&#10;&#10;Description automatically generated">
            <a:extLst>
              <a:ext uri="{FF2B5EF4-FFF2-40B4-BE49-F238E27FC236}">
                <a16:creationId xmlns:a16="http://schemas.microsoft.com/office/drawing/2014/main" id="{3F93A95B-F633-0B2D-34A9-FBD7B8016D4F}"/>
              </a:ext>
            </a:extLst>
          </p:cNvPr>
          <p:cNvPicPr>
            <a:picLocks noChangeAspect="1"/>
          </p:cNvPicPr>
          <p:nvPr/>
        </p:nvPicPr>
        <p:blipFill>
          <a:blip r:embed="rId13"/>
          <a:stretch>
            <a:fillRect/>
          </a:stretch>
        </p:blipFill>
        <p:spPr>
          <a:xfrm>
            <a:off x="138785" y="2331392"/>
            <a:ext cx="2180260" cy="3309572"/>
          </a:xfrm>
          <a:prstGeom prst="rect">
            <a:avLst/>
          </a:prstGeom>
        </p:spPr>
      </p:pic>
    </p:spTree>
    <p:extLst>
      <p:ext uri="{BB962C8B-B14F-4D97-AF65-F5344CB8AC3E}">
        <p14:creationId xmlns:p14="http://schemas.microsoft.com/office/powerpoint/2010/main" val="144896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hoto, text, covered, many&#10;&#10;Description automatically generated">
            <a:extLst>
              <a:ext uri="{FF2B5EF4-FFF2-40B4-BE49-F238E27FC236}">
                <a16:creationId xmlns:a16="http://schemas.microsoft.com/office/drawing/2014/main" id="{992E9A97-C76C-4226-A86C-C017ED0912C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525486" y="0"/>
            <a:ext cx="9666514" cy="6876365"/>
          </a:xfrm>
          <a:prstGeom prst="rect">
            <a:avLst/>
          </a:prstGeom>
        </p:spPr>
      </p:pic>
      <p:pic>
        <p:nvPicPr>
          <p:cNvPr id="4" name="Picture 3">
            <a:extLst>
              <a:ext uri="{FF2B5EF4-FFF2-40B4-BE49-F238E27FC236}">
                <a16:creationId xmlns:a16="http://schemas.microsoft.com/office/drawing/2014/main" id="{A48B6B2A-9EBF-435A-96FE-8722062951EB}"/>
              </a:ext>
            </a:extLst>
          </p:cNvPr>
          <p:cNvPicPr>
            <a:picLocks noChangeAspect="1"/>
          </p:cNvPicPr>
          <p:nvPr/>
        </p:nvPicPr>
        <p:blipFill>
          <a:blip r:embed="rId4"/>
          <a:stretch>
            <a:fillRect/>
          </a:stretch>
        </p:blipFill>
        <p:spPr>
          <a:xfrm>
            <a:off x="4369133" y="996825"/>
            <a:ext cx="494698" cy="977616"/>
          </a:xfrm>
          <a:prstGeom prst="rect">
            <a:avLst/>
          </a:prstGeom>
        </p:spPr>
      </p:pic>
      <p:pic>
        <p:nvPicPr>
          <p:cNvPr id="9" name="Picture 8">
            <a:extLst>
              <a:ext uri="{FF2B5EF4-FFF2-40B4-BE49-F238E27FC236}">
                <a16:creationId xmlns:a16="http://schemas.microsoft.com/office/drawing/2014/main" id="{F4288A84-FFF8-4869-AD28-4A708D53DACA}"/>
              </a:ext>
            </a:extLst>
          </p:cNvPr>
          <p:cNvPicPr>
            <a:picLocks noChangeAspect="1"/>
          </p:cNvPicPr>
          <p:nvPr/>
        </p:nvPicPr>
        <p:blipFill>
          <a:blip r:embed="rId5"/>
          <a:stretch>
            <a:fillRect/>
          </a:stretch>
        </p:blipFill>
        <p:spPr>
          <a:xfrm>
            <a:off x="7386111" y="2607013"/>
            <a:ext cx="615389" cy="1209919"/>
          </a:xfrm>
          <a:prstGeom prst="rect">
            <a:avLst/>
          </a:prstGeom>
        </p:spPr>
      </p:pic>
      <p:pic>
        <p:nvPicPr>
          <p:cNvPr id="14" name="Picture 13">
            <a:extLst>
              <a:ext uri="{FF2B5EF4-FFF2-40B4-BE49-F238E27FC236}">
                <a16:creationId xmlns:a16="http://schemas.microsoft.com/office/drawing/2014/main" id="{B45D2D85-826A-4D91-9EA0-0D2FB20C8126}"/>
              </a:ext>
            </a:extLst>
          </p:cNvPr>
          <p:cNvPicPr>
            <a:picLocks noChangeAspect="1"/>
          </p:cNvPicPr>
          <p:nvPr/>
        </p:nvPicPr>
        <p:blipFill>
          <a:blip r:embed="rId6"/>
          <a:stretch>
            <a:fillRect/>
          </a:stretch>
        </p:blipFill>
        <p:spPr>
          <a:xfrm>
            <a:off x="4203783" y="5212916"/>
            <a:ext cx="660047" cy="977616"/>
          </a:xfrm>
          <a:prstGeom prst="rect">
            <a:avLst/>
          </a:prstGeom>
        </p:spPr>
      </p:pic>
      <p:pic>
        <p:nvPicPr>
          <p:cNvPr id="16" name="Picture 15">
            <a:extLst>
              <a:ext uri="{FF2B5EF4-FFF2-40B4-BE49-F238E27FC236}">
                <a16:creationId xmlns:a16="http://schemas.microsoft.com/office/drawing/2014/main" id="{4F01B666-FAE8-4A6B-B882-5E3755DC4847}"/>
              </a:ext>
            </a:extLst>
          </p:cNvPr>
          <p:cNvPicPr>
            <a:picLocks noChangeAspect="1"/>
          </p:cNvPicPr>
          <p:nvPr/>
        </p:nvPicPr>
        <p:blipFill>
          <a:blip r:embed="rId7"/>
          <a:stretch>
            <a:fillRect/>
          </a:stretch>
        </p:blipFill>
        <p:spPr>
          <a:xfrm>
            <a:off x="6994663" y="875342"/>
            <a:ext cx="624324" cy="944848"/>
          </a:xfrm>
          <a:prstGeom prst="rect">
            <a:avLst/>
          </a:prstGeom>
        </p:spPr>
      </p:pic>
      <p:pic>
        <p:nvPicPr>
          <p:cNvPr id="18" name="Picture 17">
            <a:extLst>
              <a:ext uri="{FF2B5EF4-FFF2-40B4-BE49-F238E27FC236}">
                <a16:creationId xmlns:a16="http://schemas.microsoft.com/office/drawing/2014/main" id="{C4D3A2E4-CBDC-4981-8643-143BF77F7C5B}"/>
              </a:ext>
            </a:extLst>
          </p:cNvPr>
          <p:cNvPicPr>
            <a:picLocks noChangeAspect="1"/>
          </p:cNvPicPr>
          <p:nvPr/>
        </p:nvPicPr>
        <p:blipFill>
          <a:blip r:embed="rId8"/>
          <a:stretch>
            <a:fillRect/>
          </a:stretch>
        </p:blipFill>
        <p:spPr>
          <a:xfrm>
            <a:off x="5402467" y="3504939"/>
            <a:ext cx="677424" cy="1067263"/>
          </a:xfrm>
          <a:prstGeom prst="rect">
            <a:avLst/>
          </a:prstGeom>
        </p:spPr>
      </p:pic>
      <p:pic>
        <p:nvPicPr>
          <p:cNvPr id="20" name="Picture 19">
            <a:extLst>
              <a:ext uri="{FF2B5EF4-FFF2-40B4-BE49-F238E27FC236}">
                <a16:creationId xmlns:a16="http://schemas.microsoft.com/office/drawing/2014/main" id="{B7A69522-2067-43AA-8477-C7CEACA9AE1A}"/>
              </a:ext>
            </a:extLst>
          </p:cNvPr>
          <p:cNvPicPr>
            <a:picLocks noChangeAspect="1"/>
          </p:cNvPicPr>
          <p:nvPr/>
        </p:nvPicPr>
        <p:blipFill>
          <a:blip r:embed="rId9"/>
          <a:stretch>
            <a:fillRect/>
          </a:stretch>
        </p:blipFill>
        <p:spPr>
          <a:xfrm>
            <a:off x="8692331" y="1820190"/>
            <a:ext cx="615389" cy="879586"/>
          </a:xfrm>
          <a:prstGeom prst="rect">
            <a:avLst/>
          </a:prstGeom>
        </p:spPr>
      </p:pic>
      <p:pic>
        <p:nvPicPr>
          <p:cNvPr id="22" name="Picture 21">
            <a:extLst>
              <a:ext uri="{FF2B5EF4-FFF2-40B4-BE49-F238E27FC236}">
                <a16:creationId xmlns:a16="http://schemas.microsoft.com/office/drawing/2014/main" id="{8A949B08-8AB3-44E1-9C16-0F751B3A58FF}"/>
              </a:ext>
            </a:extLst>
          </p:cNvPr>
          <p:cNvPicPr>
            <a:picLocks noChangeAspect="1"/>
          </p:cNvPicPr>
          <p:nvPr/>
        </p:nvPicPr>
        <p:blipFill>
          <a:blip r:embed="rId10"/>
          <a:stretch>
            <a:fillRect/>
          </a:stretch>
        </p:blipFill>
        <p:spPr>
          <a:xfrm>
            <a:off x="11088410" y="4056434"/>
            <a:ext cx="851473" cy="1219784"/>
          </a:xfrm>
          <a:prstGeom prst="rect">
            <a:avLst/>
          </a:prstGeom>
        </p:spPr>
      </p:pic>
      <p:pic>
        <p:nvPicPr>
          <p:cNvPr id="24" name="Picture 23">
            <a:extLst>
              <a:ext uri="{FF2B5EF4-FFF2-40B4-BE49-F238E27FC236}">
                <a16:creationId xmlns:a16="http://schemas.microsoft.com/office/drawing/2014/main" id="{F9EBDC9E-E8CB-46BF-9444-84C3021F3795}"/>
              </a:ext>
            </a:extLst>
          </p:cNvPr>
          <p:cNvPicPr>
            <a:picLocks noChangeAspect="1"/>
          </p:cNvPicPr>
          <p:nvPr/>
        </p:nvPicPr>
        <p:blipFill>
          <a:blip r:embed="rId11"/>
          <a:stretch>
            <a:fillRect/>
          </a:stretch>
        </p:blipFill>
        <p:spPr>
          <a:xfrm>
            <a:off x="8552100" y="3485028"/>
            <a:ext cx="1068952" cy="975057"/>
          </a:xfrm>
          <a:prstGeom prst="rect">
            <a:avLst/>
          </a:prstGeom>
        </p:spPr>
      </p:pic>
      <p:pic>
        <p:nvPicPr>
          <p:cNvPr id="26" name="Picture 25">
            <a:extLst>
              <a:ext uri="{FF2B5EF4-FFF2-40B4-BE49-F238E27FC236}">
                <a16:creationId xmlns:a16="http://schemas.microsoft.com/office/drawing/2014/main" id="{20993E5C-5DCF-4DC6-8AFD-FF45C8404186}"/>
              </a:ext>
            </a:extLst>
          </p:cNvPr>
          <p:cNvPicPr>
            <a:picLocks noChangeAspect="1"/>
          </p:cNvPicPr>
          <p:nvPr/>
        </p:nvPicPr>
        <p:blipFill>
          <a:blip r:embed="rId12"/>
          <a:stretch>
            <a:fillRect/>
          </a:stretch>
        </p:blipFill>
        <p:spPr>
          <a:xfrm flipH="1">
            <a:off x="10953344" y="265350"/>
            <a:ext cx="738219" cy="840904"/>
          </a:xfrm>
          <a:prstGeom prst="rect">
            <a:avLst/>
          </a:prstGeom>
        </p:spPr>
      </p:pic>
      <p:sp>
        <p:nvSpPr>
          <p:cNvPr id="29" name="TextBox 28">
            <a:extLst>
              <a:ext uri="{FF2B5EF4-FFF2-40B4-BE49-F238E27FC236}">
                <a16:creationId xmlns:a16="http://schemas.microsoft.com/office/drawing/2014/main" id="{82348C3B-BE6D-4926-B431-F571213B65BD}"/>
              </a:ext>
            </a:extLst>
          </p:cNvPr>
          <p:cNvSpPr txBox="1"/>
          <p:nvPr/>
        </p:nvSpPr>
        <p:spPr>
          <a:xfrm>
            <a:off x="-232953" y="162194"/>
            <a:ext cx="3013687" cy="1661993"/>
          </a:xfrm>
          <a:prstGeom prst="rect">
            <a:avLst/>
          </a:prstGeom>
          <a:noFill/>
        </p:spPr>
        <p:txBody>
          <a:bodyPr wrap="square" rtlCol="0">
            <a:spAutoFit/>
          </a:bodyPr>
          <a:lstStyle/>
          <a:p>
            <a:pPr algn="ctr"/>
            <a:r>
              <a:rPr lang="en-US" sz="5400" dirty="0">
                <a:solidFill>
                  <a:schemeClr val="bg1"/>
                </a:solidFill>
                <a:latin typeface="Century Gothic" panose="020B0502020202020204" pitchFamily="34" charset="0"/>
              </a:rPr>
              <a:t>Shristi</a:t>
            </a:r>
            <a:r>
              <a:rPr lang="en-US" sz="4000" dirty="0">
                <a:solidFill>
                  <a:srgbClr val="FF0000"/>
                </a:solidFill>
                <a:latin typeface="Century Gothic" panose="020B0502020202020204" pitchFamily="34" charset="0"/>
              </a:rPr>
              <a:t> </a:t>
            </a:r>
          </a:p>
          <a:p>
            <a:pPr algn="ctr"/>
            <a:r>
              <a:rPr lang="en-US" sz="2400" dirty="0">
                <a:solidFill>
                  <a:schemeClr val="bg1"/>
                </a:solidFill>
                <a:latin typeface="Century Gothic" panose="020B0502020202020204" pitchFamily="34" charset="0"/>
              </a:rPr>
              <a:t>the </a:t>
            </a:r>
          </a:p>
          <a:p>
            <a:pPr algn="ctr"/>
            <a:r>
              <a:rPr lang="en-US" sz="2400" dirty="0">
                <a:solidFill>
                  <a:schemeClr val="bg1"/>
                </a:solidFill>
                <a:latin typeface="Century Gothic" panose="020B0502020202020204" pitchFamily="34" charset="0"/>
              </a:rPr>
              <a:t>Sun Bear</a:t>
            </a:r>
            <a:endParaRPr lang="en-GB" sz="2400" dirty="0">
              <a:solidFill>
                <a:schemeClr val="bg1"/>
              </a:solidFill>
              <a:latin typeface="Century Gothic" panose="020B0502020202020204" pitchFamily="34" charset="0"/>
            </a:endParaRPr>
          </a:p>
        </p:txBody>
      </p:sp>
      <p:sp>
        <p:nvSpPr>
          <p:cNvPr id="15" name="Oval 14">
            <a:extLst>
              <a:ext uri="{FF2B5EF4-FFF2-40B4-BE49-F238E27FC236}">
                <a16:creationId xmlns:a16="http://schemas.microsoft.com/office/drawing/2014/main" id="{9786A3D0-7D75-49E1-B5E4-507A3AB8C21B}"/>
              </a:ext>
            </a:extLst>
          </p:cNvPr>
          <p:cNvSpPr/>
          <p:nvPr/>
        </p:nvSpPr>
        <p:spPr>
          <a:xfrm>
            <a:off x="8345783" y="1496362"/>
            <a:ext cx="1322961" cy="1527242"/>
          </a:xfrm>
          <a:prstGeom prst="ellipse">
            <a:avLst/>
          </a:prstGeom>
          <a:noFill/>
          <a:ln w="57150">
            <a:solidFill>
              <a:srgbClr val="9DC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descr="A picture containing logo&#10;&#10;Description automatically generated">
            <a:extLst>
              <a:ext uri="{FF2B5EF4-FFF2-40B4-BE49-F238E27FC236}">
                <a16:creationId xmlns:a16="http://schemas.microsoft.com/office/drawing/2014/main" id="{72E4BFDC-A4B6-EE2B-BB38-71320168BBC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9919" y="2363970"/>
            <a:ext cx="2247942" cy="3217172"/>
          </a:xfrm>
          <a:prstGeom prst="rect">
            <a:avLst/>
          </a:prstGeom>
        </p:spPr>
      </p:pic>
    </p:spTree>
    <p:extLst>
      <p:ext uri="{BB962C8B-B14F-4D97-AF65-F5344CB8AC3E}">
        <p14:creationId xmlns:p14="http://schemas.microsoft.com/office/powerpoint/2010/main" val="685411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hoto, text, covered, many&#10;&#10;Description automatically generated">
            <a:extLst>
              <a:ext uri="{FF2B5EF4-FFF2-40B4-BE49-F238E27FC236}">
                <a16:creationId xmlns:a16="http://schemas.microsoft.com/office/drawing/2014/main" id="{992E9A97-C76C-4226-A86C-C017ED0912C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525486" y="0"/>
            <a:ext cx="9666514" cy="6876365"/>
          </a:xfrm>
          <a:prstGeom prst="rect">
            <a:avLst/>
          </a:prstGeom>
        </p:spPr>
      </p:pic>
      <p:pic>
        <p:nvPicPr>
          <p:cNvPr id="4" name="Picture 3">
            <a:extLst>
              <a:ext uri="{FF2B5EF4-FFF2-40B4-BE49-F238E27FC236}">
                <a16:creationId xmlns:a16="http://schemas.microsoft.com/office/drawing/2014/main" id="{A48B6B2A-9EBF-435A-96FE-8722062951EB}"/>
              </a:ext>
            </a:extLst>
          </p:cNvPr>
          <p:cNvPicPr>
            <a:picLocks noChangeAspect="1"/>
          </p:cNvPicPr>
          <p:nvPr/>
        </p:nvPicPr>
        <p:blipFill>
          <a:blip r:embed="rId4"/>
          <a:stretch>
            <a:fillRect/>
          </a:stretch>
        </p:blipFill>
        <p:spPr>
          <a:xfrm>
            <a:off x="4369133" y="996825"/>
            <a:ext cx="494698" cy="977616"/>
          </a:xfrm>
          <a:prstGeom prst="rect">
            <a:avLst/>
          </a:prstGeom>
        </p:spPr>
      </p:pic>
      <p:pic>
        <p:nvPicPr>
          <p:cNvPr id="9" name="Picture 8">
            <a:extLst>
              <a:ext uri="{FF2B5EF4-FFF2-40B4-BE49-F238E27FC236}">
                <a16:creationId xmlns:a16="http://schemas.microsoft.com/office/drawing/2014/main" id="{F4288A84-FFF8-4869-AD28-4A708D53DACA}"/>
              </a:ext>
            </a:extLst>
          </p:cNvPr>
          <p:cNvPicPr>
            <a:picLocks noChangeAspect="1"/>
          </p:cNvPicPr>
          <p:nvPr/>
        </p:nvPicPr>
        <p:blipFill>
          <a:blip r:embed="rId5"/>
          <a:stretch>
            <a:fillRect/>
          </a:stretch>
        </p:blipFill>
        <p:spPr>
          <a:xfrm>
            <a:off x="7386111" y="2607013"/>
            <a:ext cx="615389" cy="1209919"/>
          </a:xfrm>
          <a:prstGeom prst="rect">
            <a:avLst/>
          </a:prstGeom>
        </p:spPr>
      </p:pic>
      <p:pic>
        <p:nvPicPr>
          <p:cNvPr id="14" name="Picture 13">
            <a:extLst>
              <a:ext uri="{FF2B5EF4-FFF2-40B4-BE49-F238E27FC236}">
                <a16:creationId xmlns:a16="http://schemas.microsoft.com/office/drawing/2014/main" id="{B45D2D85-826A-4D91-9EA0-0D2FB20C8126}"/>
              </a:ext>
            </a:extLst>
          </p:cNvPr>
          <p:cNvPicPr>
            <a:picLocks noChangeAspect="1"/>
          </p:cNvPicPr>
          <p:nvPr/>
        </p:nvPicPr>
        <p:blipFill>
          <a:blip r:embed="rId6"/>
          <a:stretch>
            <a:fillRect/>
          </a:stretch>
        </p:blipFill>
        <p:spPr>
          <a:xfrm>
            <a:off x="4203783" y="5212916"/>
            <a:ext cx="660047" cy="977616"/>
          </a:xfrm>
          <a:prstGeom prst="rect">
            <a:avLst/>
          </a:prstGeom>
        </p:spPr>
      </p:pic>
      <p:pic>
        <p:nvPicPr>
          <p:cNvPr id="16" name="Picture 15">
            <a:extLst>
              <a:ext uri="{FF2B5EF4-FFF2-40B4-BE49-F238E27FC236}">
                <a16:creationId xmlns:a16="http://schemas.microsoft.com/office/drawing/2014/main" id="{4F01B666-FAE8-4A6B-B882-5E3755DC4847}"/>
              </a:ext>
            </a:extLst>
          </p:cNvPr>
          <p:cNvPicPr>
            <a:picLocks noChangeAspect="1"/>
          </p:cNvPicPr>
          <p:nvPr/>
        </p:nvPicPr>
        <p:blipFill>
          <a:blip r:embed="rId7"/>
          <a:stretch>
            <a:fillRect/>
          </a:stretch>
        </p:blipFill>
        <p:spPr>
          <a:xfrm>
            <a:off x="6994663" y="875342"/>
            <a:ext cx="624324" cy="944848"/>
          </a:xfrm>
          <a:prstGeom prst="rect">
            <a:avLst/>
          </a:prstGeom>
        </p:spPr>
      </p:pic>
      <p:pic>
        <p:nvPicPr>
          <p:cNvPr id="18" name="Picture 17">
            <a:extLst>
              <a:ext uri="{FF2B5EF4-FFF2-40B4-BE49-F238E27FC236}">
                <a16:creationId xmlns:a16="http://schemas.microsoft.com/office/drawing/2014/main" id="{C4D3A2E4-CBDC-4981-8643-143BF77F7C5B}"/>
              </a:ext>
            </a:extLst>
          </p:cNvPr>
          <p:cNvPicPr>
            <a:picLocks noChangeAspect="1"/>
          </p:cNvPicPr>
          <p:nvPr/>
        </p:nvPicPr>
        <p:blipFill>
          <a:blip r:embed="rId8"/>
          <a:stretch>
            <a:fillRect/>
          </a:stretch>
        </p:blipFill>
        <p:spPr>
          <a:xfrm>
            <a:off x="5402467" y="3504939"/>
            <a:ext cx="677424" cy="1067263"/>
          </a:xfrm>
          <a:prstGeom prst="rect">
            <a:avLst/>
          </a:prstGeom>
        </p:spPr>
      </p:pic>
      <p:pic>
        <p:nvPicPr>
          <p:cNvPr id="20" name="Picture 19">
            <a:extLst>
              <a:ext uri="{FF2B5EF4-FFF2-40B4-BE49-F238E27FC236}">
                <a16:creationId xmlns:a16="http://schemas.microsoft.com/office/drawing/2014/main" id="{B7A69522-2067-43AA-8477-C7CEACA9AE1A}"/>
              </a:ext>
            </a:extLst>
          </p:cNvPr>
          <p:cNvPicPr>
            <a:picLocks noChangeAspect="1"/>
          </p:cNvPicPr>
          <p:nvPr/>
        </p:nvPicPr>
        <p:blipFill>
          <a:blip r:embed="rId9"/>
          <a:stretch>
            <a:fillRect/>
          </a:stretch>
        </p:blipFill>
        <p:spPr>
          <a:xfrm>
            <a:off x="8692331" y="1820190"/>
            <a:ext cx="615389" cy="879586"/>
          </a:xfrm>
          <a:prstGeom prst="rect">
            <a:avLst/>
          </a:prstGeom>
        </p:spPr>
      </p:pic>
      <p:pic>
        <p:nvPicPr>
          <p:cNvPr id="22" name="Picture 21">
            <a:extLst>
              <a:ext uri="{FF2B5EF4-FFF2-40B4-BE49-F238E27FC236}">
                <a16:creationId xmlns:a16="http://schemas.microsoft.com/office/drawing/2014/main" id="{8A949B08-8AB3-44E1-9C16-0F751B3A58FF}"/>
              </a:ext>
            </a:extLst>
          </p:cNvPr>
          <p:cNvPicPr>
            <a:picLocks noChangeAspect="1"/>
          </p:cNvPicPr>
          <p:nvPr/>
        </p:nvPicPr>
        <p:blipFill>
          <a:blip r:embed="rId10"/>
          <a:stretch>
            <a:fillRect/>
          </a:stretch>
        </p:blipFill>
        <p:spPr>
          <a:xfrm>
            <a:off x="11088410" y="4056434"/>
            <a:ext cx="851473" cy="1219784"/>
          </a:xfrm>
          <a:prstGeom prst="rect">
            <a:avLst/>
          </a:prstGeom>
        </p:spPr>
      </p:pic>
      <p:pic>
        <p:nvPicPr>
          <p:cNvPr id="26" name="Picture 25">
            <a:extLst>
              <a:ext uri="{FF2B5EF4-FFF2-40B4-BE49-F238E27FC236}">
                <a16:creationId xmlns:a16="http://schemas.microsoft.com/office/drawing/2014/main" id="{20993E5C-5DCF-4DC6-8AFD-FF45C8404186}"/>
              </a:ext>
            </a:extLst>
          </p:cNvPr>
          <p:cNvPicPr>
            <a:picLocks noChangeAspect="1"/>
          </p:cNvPicPr>
          <p:nvPr/>
        </p:nvPicPr>
        <p:blipFill>
          <a:blip r:embed="rId11"/>
          <a:stretch>
            <a:fillRect/>
          </a:stretch>
        </p:blipFill>
        <p:spPr>
          <a:xfrm flipH="1">
            <a:off x="10953344" y="265350"/>
            <a:ext cx="738219" cy="840904"/>
          </a:xfrm>
          <a:prstGeom prst="rect">
            <a:avLst/>
          </a:prstGeom>
        </p:spPr>
      </p:pic>
      <p:sp>
        <p:nvSpPr>
          <p:cNvPr id="29" name="TextBox 28">
            <a:extLst>
              <a:ext uri="{FF2B5EF4-FFF2-40B4-BE49-F238E27FC236}">
                <a16:creationId xmlns:a16="http://schemas.microsoft.com/office/drawing/2014/main" id="{82348C3B-BE6D-4926-B431-F571213B65BD}"/>
              </a:ext>
            </a:extLst>
          </p:cNvPr>
          <p:cNvSpPr txBox="1"/>
          <p:nvPr/>
        </p:nvSpPr>
        <p:spPr>
          <a:xfrm>
            <a:off x="-232953" y="162194"/>
            <a:ext cx="3013687" cy="1661993"/>
          </a:xfrm>
          <a:prstGeom prst="rect">
            <a:avLst/>
          </a:prstGeom>
          <a:noFill/>
        </p:spPr>
        <p:txBody>
          <a:bodyPr wrap="square" rtlCol="0">
            <a:spAutoFit/>
          </a:bodyPr>
          <a:lstStyle/>
          <a:p>
            <a:pPr algn="ctr"/>
            <a:r>
              <a:rPr lang="en-US" sz="5400" dirty="0">
                <a:solidFill>
                  <a:schemeClr val="bg1"/>
                </a:solidFill>
                <a:latin typeface="Century Gothic" panose="020B0502020202020204" pitchFamily="34" charset="0"/>
              </a:rPr>
              <a:t>Patariki </a:t>
            </a:r>
          </a:p>
          <a:p>
            <a:pPr algn="ctr"/>
            <a:r>
              <a:rPr lang="en-US" sz="2400" dirty="0">
                <a:solidFill>
                  <a:schemeClr val="bg1"/>
                </a:solidFill>
                <a:latin typeface="Century Gothic" panose="020B0502020202020204" pitchFamily="34" charset="0"/>
              </a:rPr>
              <a:t>the </a:t>
            </a:r>
          </a:p>
          <a:p>
            <a:pPr algn="ctr"/>
            <a:r>
              <a:rPr lang="en-US" sz="2400" dirty="0">
                <a:solidFill>
                  <a:schemeClr val="bg1"/>
                </a:solidFill>
                <a:latin typeface="Century Gothic" panose="020B0502020202020204" pitchFamily="34" charset="0"/>
              </a:rPr>
              <a:t>penguin</a:t>
            </a:r>
            <a:endParaRPr lang="en-GB" sz="2400" dirty="0">
              <a:solidFill>
                <a:schemeClr val="bg1"/>
              </a:solidFill>
              <a:latin typeface="Century Gothic" panose="020B0502020202020204" pitchFamily="34" charset="0"/>
            </a:endParaRPr>
          </a:p>
        </p:txBody>
      </p:sp>
      <p:sp>
        <p:nvSpPr>
          <p:cNvPr id="15" name="Oval 14">
            <a:extLst>
              <a:ext uri="{FF2B5EF4-FFF2-40B4-BE49-F238E27FC236}">
                <a16:creationId xmlns:a16="http://schemas.microsoft.com/office/drawing/2014/main" id="{AF5CB330-F736-4F82-9179-62779D5D0497}"/>
              </a:ext>
            </a:extLst>
          </p:cNvPr>
          <p:cNvSpPr/>
          <p:nvPr/>
        </p:nvSpPr>
        <p:spPr>
          <a:xfrm>
            <a:off x="3872325" y="4938103"/>
            <a:ext cx="1322961" cy="1527242"/>
          </a:xfrm>
          <a:prstGeom prst="ellipse">
            <a:avLst/>
          </a:prstGeom>
          <a:noFill/>
          <a:ln w="57150">
            <a:solidFill>
              <a:srgbClr val="9DC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a:extLst>
              <a:ext uri="{FF2B5EF4-FFF2-40B4-BE49-F238E27FC236}">
                <a16:creationId xmlns:a16="http://schemas.microsoft.com/office/drawing/2014/main" id="{AFBBB25B-D1D3-4CA2-ADDA-A086ACE4F7BA}"/>
              </a:ext>
            </a:extLst>
          </p:cNvPr>
          <p:cNvPicPr>
            <a:picLocks noChangeAspect="1"/>
          </p:cNvPicPr>
          <p:nvPr/>
        </p:nvPicPr>
        <p:blipFill>
          <a:blip r:embed="rId12"/>
          <a:stretch>
            <a:fillRect/>
          </a:stretch>
        </p:blipFill>
        <p:spPr>
          <a:xfrm>
            <a:off x="8412351" y="3504939"/>
            <a:ext cx="1296840" cy="1041868"/>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3EE8F8DC-E348-28A1-799B-E8E1C36721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2749" y="2607013"/>
            <a:ext cx="2035351" cy="3040220"/>
          </a:xfrm>
          <a:prstGeom prst="rect">
            <a:avLst/>
          </a:prstGeom>
        </p:spPr>
      </p:pic>
    </p:spTree>
    <p:extLst>
      <p:ext uri="{BB962C8B-B14F-4D97-AF65-F5344CB8AC3E}">
        <p14:creationId xmlns:p14="http://schemas.microsoft.com/office/powerpoint/2010/main" val="1812678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DD18BD-BCE2-480A-B631-4E2EA7201ACC}"/>
              </a:ext>
            </a:extLst>
          </p:cNvPr>
          <p:cNvSpPr/>
          <p:nvPr/>
        </p:nvSpPr>
        <p:spPr>
          <a:xfrm>
            <a:off x="0" y="3304317"/>
            <a:ext cx="12192000" cy="3553683"/>
          </a:xfrm>
          <a:prstGeom prst="rect">
            <a:avLst/>
          </a:prstGeom>
          <a:solidFill>
            <a:srgbClr val="35A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3910979E-EDB7-42A0-89C7-9B1E913B63A7}"/>
              </a:ext>
            </a:extLst>
          </p:cNvPr>
          <p:cNvSpPr/>
          <p:nvPr/>
        </p:nvSpPr>
        <p:spPr>
          <a:xfrm>
            <a:off x="0" y="1"/>
            <a:ext cx="12192000" cy="3331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DF2F0C3-09C3-41E8-8177-8E84EB2441F5}"/>
              </a:ext>
            </a:extLst>
          </p:cNvPr>
          <p:cNvPicPr>
            <a:picLocks noChangeAspect="1"/>
          </p:cNvPicPr>
          <p:nvPr/>
        </p:nvPicPr>
        <p:blipFill>
          <a:blip r:embed="rId3"/>
          <a:stretch>
            <a:fillRect/>
          </a:stretch>
        </p:blipFill>
        <p:spPr>
          <a:xfrm flipH="1">
            <a:off x="5416312" y="108015"/>
            <a:ext cx="6916115" cy="6849431"/>
          </a:xfrm>
          <a:prstGeom prst="rect">
            <a:avLst/>
          </a:prstGeom>
        </p:spPr>
      </p:pic>
      <p:sp>
        <p:nvSpPr>
          <p:cNvPr id="9" name="Oval 8">
            <a:extLst>
              <a:ext uri="{FF2B5EF4-FFF2-40B4-BE49-F238E27FC236}">
                <a16:creationId xmlns:a16="http://schemas.microsoft.com/office/drawing/2014/main" id="{6C0E0BBD-5A18-4DF8-9CCD-86205A438BAD}"/>
              </a:ext>
            </a:extLst>
          </p:cNvPr>
          <p:cNvSpPr/>
          <p:nvPr/>
        </p:nvSpPr>
        <p:spPr>
          <a:xfrm>
            <a:off x="9268326" y="-632791"/>
            <a:ext cx="3704492" cy="332098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a16="http://schemas.microsoft.com/office/drawing/2014/main" id="{01174102-DFF3-4416-A1DB-8401BFFD2CEC}"/>
              </a:ext>
            </a:extLst>
          </p:cNvPr>
          <p:cNvPicPr>
            <a:picLocks noChangeAspect="1"/>
          </p:cNvPicPr>
          <p:nvPr/>
        </p:nvPicPr>
        <p:blipFill rotWithShape="1">
          <a:blip r:embed="rId3"/>
          <a:srcRect r="46113" b="26179"/>
          <a:stretch/>
        </p:blipFill>
        <p:spPr>
          <a:xfrm>
            <a:off x="7765246" y="852131"/>
            <a:ext cx="4426754" cy="6005869"/>
          </a:xfrm>
          <a:prstGeom prst="rect">
            <a:avLst/>
          </a:prstGeom>
        </p:spPr>
      </p:pic>
      <p:pic>
        <p:nvPicPr>
          <p:cNvPr id="7" name="Picture 6">
            <a:extLst>
              <a:ext uri="{FF2B5EF4-FFF2-40B4-BE49-F238E27FC236}">
                <a16:creationId xmlns:a16="http://schemas.microsoft.com/office/drawing/2014/main" id="{5E2CA2E8-FF93-4BBD-A0CF-7EDD760F680D}"/>
              </a:ext>
            </a:extLst>
          </p:cNvPr>
          <p:cNvPicPr>
            <a:picLocks noChangeAspect="1"/>
          </p:cNvPicPr>
          <p:nvPr/>
        </p:nvPicPr>
        <p:blipFill>
          <a:blip r:embed="rId3"/>
          <a:stretch>
            <a:fillRect/>
          </a:stretch>
        </p:blipFill>
        <p:spPr>
          <a:xfrm>
            <a:off x="2612928" y="0"/>
            <a:ext cx="6916115" cy="6849431"/>
          </a:xfrm>
          <a:prstGeom prst="rect">
            <a:avLst/>
          </a:prstGeom>
        </p:spPr>
      </p:pic>
      <p:pic>
        <p:nvPicPr>
          <p:cNvPr id="12" name="Picture 11">
            <a:extLst>
              <a:ext uri="{FF2B5EF4-FFF2-40B4-BE49-F238E27FC236}">
                <a16:creationId xmlns:a16="http://schemas.microsoft.com/office/drawing/2014/main" id="{2BDFDEBB-2E9D-40BE-94FB-36377870B267}"/>
              </a:ext>
            </a:extLst>
          </p:cNvPr>
          <p:cNvPicPr>
            <a:picLocks noChangeAspect="1"/>
          </p:cNvPicPr>
          <p:nvPr/>
        </p:nvPicPr>
        <p:blipFill rotWithShape="1">
          <a:blip r:embed="rId3"/>
          <a:srcRect l="5580" b="10972"/>
          <a:stretch/>
        </p:blipFill>
        <p:spPr>
          <a:xfrm>
            <a:off x="0" y="751518"/>
            <a:ext cx="6530197" cy="6097913"/>
          </a:xfrm>
          <a:prstGeom prst="rect">
            <a:avLst/>
          </a:prstGeom>
        </p:spPr>
      </p:pic>
      <p:pic>
        <p:nvPicPr>
          <p:cNvPr id="21" name="Picture 20">
            <a:extLst>
              <a:ext uri="{FF2B5EF4-FFF2-40B4-BE49-F238E27FC236}">
                <a16:creationId xmlns:a16="http://schemas.microsoft.com/office/drawing/2014/main" id="{56AB861C-DE62-4851-B9A2-BEA4B65ACB49}"/>
              </a:ext>
            </a:extLst>
          </p:cNvPr>
          <p:cNvPicPr>
            <a:picLocks noChangeAspect="1"/>
          </p:cNvPicPr>
          <p:nvPr/>
        </p:nvPicPr>
        <p:blipFill rotWithShape="1">
          <a:blip r:embed="rId3"/>
          <a:srcRect r="11857" b="50664"/>
          <a:stretch/>
        </p:blipFill>
        <p:spPr>
          <a:xfrm flipH="1">
            <a:off x="-1" y="3528446"/>
            <a:ext cx="6096000" cy="3379277"/>
          </a:xfrm>
          <a:prstGeom prst="rect">
            <a:avLst/>
          </a:prstGeom>
        </p:spPr>
      </p:pic>
      <p:pic>
        <p:nvPicPr>
          <p:cNvPr id="17" name="Picture 16">
            <a:extLst>
              <a:ext uri="{FF2B5EF4-FFF2-40B4-BE49-F238E27FC236}">
                <a16:creationId xmlns:a16="http://schemas.microsoft.com/office/drawing/2014/main" id="{58DDE998-DC14-4261-B3AC-E86DB6D2E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1746"/>
            <a:ext cx="1983269" cy="815956"/>
          </a:xfrm>
          <a:prstGeom prst="rect">
            <a:avLst/>
          </a:prstGeom>
        </p:spPr>
      </p:pic>
      <p:pic>
        <p:nvPicPr>
          <p:cNvPr id="4" name="Picture 3" descr="A picture containing text, gear&#10;&#10;Description automatically generated">
            <a:extLst>
              <a:ext uri="{FF2B5EF4-FFF2-40B4-BE49-F238E27FC236}">
                <a16:creationId xmlns:a16="http://schemas.microsoft.com/office/drawing/2014/main" id="{468F5113-BAEC-2E4D-6261-94679B6E2B8F}"/>
              </a:ext>
            </a:extLst>
          </p:cNvPr>
          <p:cNvPicPr>
            <a:picLocks noChangeAspect="1"/>
          </p:cNvPicPr>
          <p:nvPr/>
        </p:nvPicPr>
        <p:blipFill>
          <a:blip r:embed="rId5"/>
          <a:stretch>
            <a:fillRect/>
          </a:stretch>
        </p:blipFill>
        <p:spPr>
          <a:xfrm>
            <a:off x="3842279" y="83208"/>
            <a:ext cx="4457412" cy="6766223"/>
          </a:xfrm>
          <a:prstGeom prst="rect">
            <a:avLst/>
          </a:prstGeom>
        </p:spPr>
      </p:pic>
    </p:spTree>
    <p:extLst>
      <p:ext uri="{BB962C8B-B14F-4D97-AF65-F5344CB8AC3E}">
        <p14:creationId xmlns:p14="http://schemas.microsoft.com/office/powerpoint/2010/main" val="222048350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6608e8a0-0b11-49eb-8ad4-7314d449781e">W5CHNDCYSC34-158667691-423</_dlc_DocId>
    <_dlc_DocIdUrl xmlns="6608e8a0-0b11-49eb-8ad4-7314d449781e">
      <Url>https://cafod365.sharepoint.com/sites/Volunteers/SchoolsVolunteers/_layouts/15/DocIdRedir.aspx?ID=W5CHNDCYSC34-158667691-423</Url>
      <Description>W5CHNDCYSC34-158667691-423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FA8973057A07942A59174B34DD4AD85" ma:contentTypeVersion="5" ma:contentTypeDescription="Create a new document." ma:contentTypeScope="" ma:versionID="99497a95825644fbc66065440d42ddb5">
  <xsd:schema xmlns:xsd="http://www.w3.org/2001/XMLSchema" xmlns:xs="http://www.w3.org/2001/XMLSchema" xmlns:p="http://schemas.microsoft.com/office/2006/metadata/properties" xmlns:ns2="6608e8a0-0b11-49eb-8ad4-7314d449781e" xmlns:ns3="8eb3b9c3-607d-444f-bf65-0407f2ac718c" targetNamespace="http://schemas.microsoft.com/office/2006/metadata/properties" ma:root="true" ma:fieldsID="b6fbf2c7e8c87e1ee72fb95a0b97c31a" ns2:_="" ns3:_="">
    <xsd:import namespace="6608e8a0-0b11-49eb-8ad4-7314d449781e"/>
    <xsd:import namespace="8eb3b9c3-607d-444f-bf65-0407f2ac718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08e8a0-0b11-49eb-8ad4-7314d449781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eb3b9c3-607d-444f-bf65-0407f2ac718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35336FB-E3AF-467C-98FE-00EB6CCDA570}">
  <ds:schemaRefs>
    <ds:schemaRef ds:uri="http://schemas.microsoft.com/sharepoint/v3/contenttype/forms"/>
  </ds:schemaRefs>
</ds:datastoreItem>
</file>

<file path=customXml/itemProps2.xml><?xml version="1.0" encoding="utf-8"?>
<ds:datastoreItem xmlns:ds="http://schemas.openxmlformats.org/officeDocument/2006/customXml" ds:itemID="{7C201236-85E0-492D-8119-FE87B6F5C3C6}">
  <ds:schemaRefs>
    <ds:schemaRef ds:uri="http://purl.org/dc/dcmitype/"/>
    <ds:schemaRef ds:uri="8eb3b9c3-607d-444f-bf65-0407f2ac718c"/>
    <ds:schemaRef ds:uri="http://purl.org/dc/terms/"/>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6608e8a0-0b11-49eb-8ad4-7314d449781e"/>
    <ds:schemaRef ds:uri="http://purl.org/dc/elements/1.1/"/>
  </ds:schemaRefs>
</ds:datastoreItem>
</file>

<file path=customXml/itemProps3.xml><?xml version="1.0" encoding="utf-8"?>
<ds:datastoreItem xmlns:ds="http://schemas.openxmlformats.org/officeDocument/2006/customXml" ds:itemID="{2E400357-4151-45D5-BAAE-08B73847D3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08e8a0-0b11-49eb-8ad4-7314d449781e"/>
    <ds:schemaRef ds:uri="8eb3b9c3-607d-444f-bf65-0407f2ac71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74D9170-DD67-40E6-BEAE-099702B4BB0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10409</TotalTime>
  <Words>911</Words>
  <Application>Microsoft Office PowerPoint</Application>
  <PresentationFormat>Widescreen</PresentationFormat>
  <Paragraphs>115</Paragraphs>
  <Slides>26</Slides>
  <Notes>22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Calibri</vt:lpstr>
      <vt:lpstr>Calibri Light</vt:lpstr>
      <vt:lpstr>Century Gothic</vt:lpstr>
      <vt:lpstr>Inter</vt:lpstr>
      <vt:lpstr>Verdana</vt:lpstr>
      <vt:lpstr>2_Office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Brinn</dc:creator>
  <cp:lastModifiedBy>Sophie Volynchook</cp:lastModifiedBy>
  <cp:revision>27</cp:revision>
  <dcterms:created xsi:type="dcterms:W3CDTF">2020-06-26T13:43:43Z</dcterms:created>
  <dcterms:modified xsi:type="dcterms:W3CDTF">2023-01-09T19:35:49Z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0x0101000FA8973057A07942A59174B34DD4AD85</vt:lpwstr>
  </property>
  <property fmtid="{D5CDD505-2E9C-101B-9397-08002B2CF9AE}" pid="3" name="_dlc_DocIdItemGuid">
    <vt:lpwstr>18b9d5fd-c16d-4aa9-95a5-25809dd0a726</vt:lpwstr>
  </property>
</Properties>
</file>