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3187" autoAdjust="0"/>
    <p:restoredTop sz="92142" autoAdjust="0"/>
  </p:normalViewPr>
  <p:slideViewPr>
    <p:cSldViewPr snapToGrid="0">
      <p:cViewPr varScale="1">
        <p:scale>
          <a:sx n="88" d="100"/>
          <a:sy n="88" d="100"/>
        </p:scale>
        <p:origin x="5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423E3-3C50-4962-8496-913A57CA186E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E2632-DDFA-4054-AC5C-BE80DBEFE49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84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E2632-DDFA-4054-AC5C-BE80DBEFE49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1542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30E9B-5772-4E6A-AB3C-6F8D960AB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C0C321-5730-48BC-92C1-C13BCE96F5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33AB4-2519-49AC-BABF-134B4AFB8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0FBC0-23CB-4A0D-AF52-D6DBA38E0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0684C-50E2-4656-A1C4-ED322911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071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D4383-517E-4B88-BDE1-1BBF3E6AE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27E293-4875-4DD1-AA3E-50F594DC6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044E3-3CB7-416B-8F38-139F1E55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41E18-9A45-4537-8B11-E076BFA0B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A06E3-E472-40D5-A14E-1251140DA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1352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1651C1-21F1-4124-83C3-4BA5DA1ED4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E18DCE-4752-4686-B754-D2B2B0C2A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412EF-1F05-47FB-B806-52F0A6130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CEA76-B4BC-40B0-8CFE-6019FED6F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339EE-3909-4294-A60D-B1C3161A4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85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B79B0-2B2D-4FFE-B2E8-08E547F20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B6E6E-4D71-499A-A9F9-0A95570B4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BDF2D-9641-4B70-BC46-3D68C75DE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E35B4-0BC9-4B97-BCD0-74AC009BC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D2C35-2216-495E-B78F-570DD2B55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9416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979CA-5CDE-40A3-A4AD-CD6DF6DE4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14ED8-2048-4F05-94E6-529A6B32F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9BCBD-53D6-43A0-9CC0-DE7708979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84F5E-EB88-451E-B687-EF6429710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3CB69-2DFB-4CAD-AFCC-E708ED15B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429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5990D-C275-48CE-939D-DE9B61280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BB38A-5A74-4843-B453-A5C35DBFE8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EB1F2A-CF92-402D-AD12-F8D357AA14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04D8E9-A971-4E7D-9D82-884F57B07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DD6A99-26F3-42CD-87C0-8E415861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253ADF-8D8A-4603-9BCA-2CB62C550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1577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9A473-2780-437D-B6E0-1AF04F28E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A9A005-309A-4DF5-B938-0F55D8237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E05590-29A4-4F86-A160-E2CE275CD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F19B84-9731-4353-8A0F-7BF619D246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8E3DE8-BCC5-4876-8F0C-8C0260A7B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B78CF8-B77A-498E-9E26-3021BC407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BBECDA-FDBC-49AE-A640-00B32BF46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EBAE3B-A192-46F9-BC49-0689069CC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8013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CDBE3-3D0D-4C9F-9077-A77764C79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BF1913-A292-4EB3-BC18-91C0E772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122C0B-27FE-4099-A94E-3BE489BB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A59E41-6174-4467-ABDC-F4F4C535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7279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6FB981-EA1A-46EE-8FC6-07C492685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A2F79C-87B9-46E5-B180-EEA70C097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C3A64C-9C07-4B86-B2FD-54B18CF8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3894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2CAA7-5E3D-479F-BA79-22EEDAD13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8C2B9-54FD-41B2-AAE7-911D83DFC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7D30F5-6B92-40E7-851D-1057EFEC7F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6256E-2D9B-498A-B8C6-87E47310C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118D73-BFC8-4002-9363-517096806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38B367-8735-47CE-8077-3E1C7F700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968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1E931-2D04-4D59-9A68-214718015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C19FF5-50D9-4934-915E-179BDF3346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18B6A3-8BD3-4460-BBD8-2AFCB21467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3277-3C3B-475E-8BB7-A25619E20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4C689-F5C2-4D9D-8D02-571578A42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74417-9E3F-44D7-9F91-3A2B35C57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171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C16216-F73E-4F66-884C-007FDA630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C8F84-C3BF-4100-98BD-C57F3D756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E36F-D0F0-4099-9069-0FC41D6A79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A5358-5742-4CEF-B539-DECF626B7816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4A8ED-2A0C-4216-A245-47916746E1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E7B9D-FCE1-473C-A32E-C76488A1BF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0928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A501A61-5008-463F-8BF2-ED4D06C73100}"/>
              </a:ext>
            </a:extLst>
          </p:cNvPr>
          <p:cNvSpPr txBox="1"/>
          <p:nvPr/>
        </p:nvSpPr>
        <p:spPr>
          <a:xfrm>
            <a:off x="3933419" y="89866"/>
            <a:ext cx="7598181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dirty="0">
                <a:cs typeface="Arial" panose="020B0604020202020204" pitchFamily="34" charset="0"/>
              </a:rPr>
              <a:t>Cheshire West &amp; Chester RE Knowledge Organiser</a:t>
            </a:r>
          </a:p>
          <a:p>
            <a:pPr algn="ctr"/>
            <a:r>
              <a:rPr lang="fr-FR" dirty="0">
                <a:latin typeface="Arial"/>
                <a:cs typeface="Arial"/>
              </a:rPr>
              <a:t>Islam </a:t>
            </a:r>
            <a:r>
              <a:rPr lang="fr-FR" dirty="0" err="1">
                <a:latin typeface="Arial"/>
                <a:cs typeface="Arial"/>
              </a:rPr>
              <a:t>Year</a:t>
            </a:r>
            <a:r>
              <a:rPr lang="fr-FR" dirty="0">
                <a:latin typeface="Arial"/>
                <a:cs typeface="Arial"/>
              </a:rPr>
              <a:t> 1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b="1" dirty="0"/>
              <a:t>How do Muslims express new beginnings?</a:t>
            </a:r>
            <a:endParaRPr lang="fr-FR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DAA001-3887-4064-A865-2EC60A1FD1DD}"/>
              </a:ext>
            </a:extLst>
          </p:cNvPr>
          <p:cNvSpPr txBox="1"/>
          <p:nvPr/>
        </p:nvSpPr>
        <p:spPr>
          <a:xfrm>
            <a:off x="6648655" y="5217927"/>
            <a:ext cx="5346700" cy="1138773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RE Skills to develop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 can talk about a practice from a religion.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 can ask  ‘who’, ‘what’ and ‘when’ questions when exploring a religion.  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 can see how I can work together with others even if we have differences.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 can show respect and empathy.  </a:t>
            </a:r>
          </a:p>
          <a:p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F34F30CC-FD19-4A2F-8066-4A45078A7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7161542"/>
              </p:ext>
            </p:extLst>
          </p:nvPr>
        </p:nvGraphicFramePr>
        <p:xfrm>
          <a:off x="6601761" y="1238390"/>
          <a:ext cx="5346700" cy="30784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209040">
                  <a:extLst>
                    <a:ext uri="{9D8B030D-6E8A-4147-A177-3AD203B41FA5}">
                      <a16:colId xmlns:a16="http://schemas.microsoft.com/office/drawing/2014/main" val="961561822"/>
                    </a:ext>
                  </a:extLst>
                </a:gridCol>
                <a:gridCol w="4137660">
                  <a:extLst>
                    <a:ext uri="{9D8B030D-6E8A-4147-A177-3AD203B41FA5}">
                      <a16:colId xmlns:a16="http://schemas.microsoft.com/office/drawing/2014/main" val="8979260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0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Vocabulary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Definition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3128601"/>
                  </a:ext>
                </a:extLst>
              </a:tr>
              <a:tr h="2253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Qur’an</a:t>
                      </a:r>
                    </a:p>
                    <a:p>
                      <a:pPr algn="l" rtl="0" fontAlgn="base"/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434" marR="45434"/>
                </a:tc>
                <a:tc>
                  <a:txBody>
                    <a:bodyPr/>
                    <a:lstStyle/>
                    <a:p>
                      <a:pPr algn="l" rtl="0" fontAlgn="base">
                        <a:buFont typeface="+mj-lt"/>
                        <a:buNone/>
                      </a:pP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Islamic sacred book</a:t>
                      </a:r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434" marR="45434"/>
                </a:tc>
                <a:extLst>
                  <a:ext uri="{0D108BD9-81ED-4DB2-BD59-A6C34878D82A}">
                    <a16:rowId xmlns:a16="http://schemas.microsoft.com/office/drawing/2014/main" val="1460383602"/>
                  </a:ext>
                </a:extLst>
              </a:tr>
              <a:tr h="2253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Wudu</a:t>
                      </a:r>
                    </a:p>
                    <a:p>
                      <a:pPr algn="l" rtl="0" fontAlgn="base"/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434" marR="45434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 cleansing ritual or ablution that is an important part of purity and cleanliness in Islam before performing worship.</a:t>
                      </a:r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434" marR="45434"/>
                </a:tc>
                <a:extLst>
                  <a:ext uri="{0D108BD9-81ED-4DB2-BD59-A6C34878D82A}">
                    <a16:rowId xmlns:a16="http://schemas.microsoft.com/office/drawing/2014/main" val="1446063871"/>
                  </a:ext>
                </a:extLst>
              </a:tr>
              <a:tr h="225352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Creation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434" marR="45434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action or process of bringing something into existence.</a:t>
                      </a:r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434" marR="45434"/>
                </a:tc>
                <a:extLst>
                  <a:ext uri="{0D108BD9-81ED-4DB2-BD59-A6C34878D82A}">
                    <a16:rowId xmlns:a16="http://schemas.microsoft.com/office/drawing/2014/main" val="1016290512"/>
                  </a:ext>
                </a:extLst>
              </a:tr>
              <a:tr h="225352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Shahadah</a:t>
                      </a:r>
                    </a:p>
                  </a:txBody>
                  <a:tcPr marL="45434" marR="4543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Muslim profession of faith (‘there is no god but Allah, and Muhammad is the messenger of Allah’), one of the Five Pillars of Islam.</a:t>
                      </a:r>
                    </a:p>
                    <a:p>
                      <a:pPr algn="l" rtl="0" fontAlgn="base"/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434" marR="45434"/>
                </a:tc>
                <a:extLst>
                  <a:ext uri="{0D108BD9-81ED-4DB2-BD59-A6C34878D82A}">
                    <a16:rowId xmlns:a16="http://schemas.microsoft.com/office/drawing/2014/main" val="1173886250"/>
                  </a:ext>
                </a:extLst>
              </a:tr>
              <a:tr h="2253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Wedding</a:t>
                      </a:r>
                    </a:p>
                    <a:p>
                      <a:pPr algn="l" rtl="0" fontAlgn="base"/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434" marR="45434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 marriage ceremony</a:t>
                      </a:r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434" marR="45434"/>
                </a:tc>
                <a:extLst>
                  <a:ext uri="{0D108BD9-81ED-4DB2-BD59-A6C34878D82A}">
                    <a16:rowId xmlns:a16="http://schemas.microsoft.com/office/drawing/2014/main" val="3217583275"/>
                  </a:ext>
                </a:extLst>
              </a:tr>
              <a:tr h="2253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Muhammad</a:t>
                      </a:r>
                    </a:p>
                    <a:p>
                      <a:pPr algn="l" rtl="0" fontAlgn="base"/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434" marR="45434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Religious </a:t>
                      </a:r>
                      <a:r>
                        <a:rPr lang="en-GB" sz="1200" b="0" i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islam</a:t>
                      </a:r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leader</a:t>
                      </a:r>
                    </a:p>
                  </a:txBody>
                  <a:tcPr marL="45434" marR="45434"/>
                </a:tc>
                <a:extLst>
                  <a:ext uri="{0D108BD9-81ED-4DB2-BD59-A6C34878D82A}">
                    <a16:rowId xmlns:a16="http://schemas.microsoft.com/office/drawing/2014/main" val="4031032988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FBE21D17-13E4-441B-8D46-0135DDABFF37}"/>
              </a:ext>
            </a:extLst>
          </p:cNvPr>
          <p:cNvSpPr txBox="1"/>
          <p:nvPr/>
        </p:nvSpPr>
        <p:spPr>
          <a:xfrm>
            <a:off x="4553889" y="1107761"/>
            <a:ext cx="1873331" cy="4832092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Key Artefacts and Symbols</a:t>
            </a: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643019"/>
              </p:ext>
            </p:extLst>
          </p:nvPr>
        </p:nvGraphicFramePr>
        <p:xfrm>
          <a:off x="243539" y="1035202"/>
          <a:ext cx="4035190" cy="826803"/>
        </p:xfrm>
        <a:graphic>
          <a:graphicData uri="http://schemas.openxmlformats.org/drawingml/2006/table">
            <a:tbl>
              <a:tblPr firstRow="1" firstCol="1" bandRow="1"/>
              <a:tblGrid>
                <a:gridCol w="4035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09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What do</a:t>
                      </a:r>
                      <a:r>
                        <a:rPr lang="en-GB" sz="1000" b="1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I already know</a:t>
                      </a:r>
                      <a:r>
                        <a:rPr lang="en-GB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5609">
                <a:tc>
                  <a:txBody>
                    <a:bodyPr/>
                    <a:lstStyle/>
                    <a:p>
                      <a:pPr rtl="0" fontAlgn="base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can explain Yasmin’s beliefs about Allah and can tell you about the Night of Power and Muhammad (PBUH). </a:t>
                      </a:r>
                    </a:p>
                    <a:p>
                      <a:pPr rtl="0" fontAlgn="base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can tell you some of the 99 names of Allah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en-US" sz="900" b="0" i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654425"/>
              </p:ext>
            </p:extLst>
          </p:nvPr>
        </p:nvGraphicFramePr>
        <p:xfrm>
          <a:off x="216676" y="2186492"/>
          <a:ext cx="4088916" cy="1971852"/>
        </p:xfrm>
        <a:graphic>
          <a:graphicData uri="http://schemas.openxmlformats.org/drawingml/2006/table">
            <a:tbl>
              <a:tblPr firstRow="1" firstCol="1" bandRow="1"/>
              <a:tblGrid>
                <a:gridCol w="40889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99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What</a:t>
                      </a:r>
                      <a:r>
                        <a:rPr lang="en-GB" sz="1000" b="1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will I know by the end of the unit?</a:t>
                      </a:r>
                      <a:endParaRPr lang="en-GB" sz="1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190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can tell you that the Qur’an is the sacred text for Muslims and can tell you about how Muslims use special words at the birth of a baby.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That for a Muslim, there is one God called Allah and Muhammad (</a:t>
                      </a:r>
                      <a:r>
                        <a:rPr lang="en-GB" sz="120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pbuh</a:t>
                      </a: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was his messenger.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can show empathy with Yasmin and understands why her faith is important to her.</a:t>
                      </a:r>
                      <a:endParaRPr lang="en-US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903287"/>
                  </a:ext>
                </a:extLst>
              </a:tr>
            </a:tbl>
          </a:graphicData>
        </a:graphic>
      </p:graphicFrame>
      <p:sp>
        <p:nvSpPr>
          <p:cNvPr id="2" name="AutoShape 2" descr="Muslim Wedding Photography In Bangalore | Get Free Quote">
            <a:extLst>
              <a:ext uri="{FF2B5EF4-FFF2-40B4-BE49-F238E27FC236}">
                <a16:creationId xmlns:a16="http://schemas.microsoft.com/office/drawing/2014/main" id="{A4B8D6F4-C540-4AB2-9F99-615B65AED9C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4" descr="Muslim Wedding Photography In Bangalore | Get Free Quote">
            <a:extLst>
              <a:ext uri="{FF2B5EF4-FFF2-40B4-BE49-F238E27FC236}">
                <a16:creationId xmlns:a16="http://schemas.microsoft.com/office/drawing/2014/main" id="{08FB9884-CF2D-49C0-BFDE-D06B75C0573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0" name="Picture 6" descr="Female Muslim Wedding Photographer London. - Slawa Walczak ...">
            <a:extLst>
              <a:ext uri="{FF2B5EF4-FFF2-40B4-BE49-F238E27FC236}">
                <a16:creationId xmlns:a16="http://schemas.microsoft.com/office/drawing/2014/main" id="{27B3EB0B-B105-4B0B-9859-0890FD4D4B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6677" y="1860468"/>
            <a:ext cx="1581723" cy="1054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Latest Simple Mehandi design for hands| Easy Mehndi designs| Stylish  Mehandi ka design|Mehendi Henna">
            <a:extLst>
              <a:ext uri="{FF2B5EF4-FFF2-40B4-BE49-F238E27FC236}">
                <a16:creationId xmlns:a16="http://schemas.microsoft.com/office/drawing/2014/main" id="{FA764C51-5BDD-4AD0-8A17-D4CD241883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577134" y="3570673"/>
            <a:ext cx="1820597" cy="1024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7022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4517</TotalTime>
  <Words>273</Words>
  <Application>Microsoft Office PowerPoint</Application>
  <PresentationFormat>Widescreen</PresentationFormat>
  <Paragraphs>51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Naomi Anstice</dc:creator>
  <cp:lastModifiedBy>Isabella Burton</cp:lastModifiedBy>
  <cp:revision>206</cp:revision>
  <dcterms:created xsi:type="dcterms:W3CDTF">2020-04-29T09:31:10Z</dcterms:created>
  <dcterms:modified xsi:type="dcterms:W3CDTF">2024-05-20T09:37:05Z</dcterms:modified>
</cp:coreProperties>
</file>