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325041-D209-3CA1-2BCD-352DFAB91E56}" v="919" dt="2023-04-25T13:45:52.032"/>
    <p1510:client id="{AF34F068-E525-E155-E7D8-69D762F7257E}" v="2065" dt="2023-04-25T14:23:44.593"/>
    <p1510:client id="{CC892983-8214-7AB3-9EA8-95D5DEC79231}" v="958" dt="2023-04-25T13:46:22.9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9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abella Burton" userId="S::iburton@overhall.cheshire.sch.uk::4db00378-5c29-4c21-b99b-b552405e449f" providerId="AD" clId="Web-{AF34F068-E525-E155-E7D8-69D762F7257E}"/>
    <pc:docChg chg="modSld">
      <pc:chgData name="Isabella Burton" userId="S::iburton@overhall.cheshire.sch.uk::4db00378-5c29-4c21-b99b-b552405e449f" providerId="AD" clId="Web-{AF34F068-E525-E155-E7D8-69D762F7257E}" dt="2023-04-25T14:21:02.261" v="1976"/>
      <pc:docMkLst>
        <pc:docMk/>
      </pc:docMkLst>
      <pc:sldChg chg="addSp delSp modSp">
        <pc:chgData name="Isabella Burton" userId="S::iburton@overhall.cheshire.sch.uk::4db00378-5c29-4c21-b99b-b552405e449f" providerId="AD" clId="Web-{AF34F068-E525-E155-E7D8-69D762F7257E}" dt="2023-04-25T14:21:02.261" v="1976"/>
        <pc:sldMkLst>
          <pc:docMk/>
          <pc:sldMk cId="467022860" sldId="256"/>
        </pc:sldMkLst>
        <pc:spChg chg="mod">
          <ac:chgData name="Isabella Burton" userId="S::iburton@overhall.cheshire.sch.uk::4db00378-5c29-4c21-b99b-b552405e449f" providerId="AD" clId="Web-{AF34F068-E525-E155-E7D8-69D762F7257E}" dt="2023-04-25T14:13:17.560" v="1701" actId="1076"/>
          <ac:spMkLst>
            <pc:docMk/>
            <pc:sldMk cId="467022860" sldId="256"/>
            <ac:spMk id="4" creationId="{5A501A61-5008-463F-8BF2-ED4D06C73100}"/>
          </ac:spMkLst>
        </pc:spChg>
        <pc:spChg chg="mod">
          <ac:chgData name="Isabella Burton" userId="S::iburton@overhall.cheshire.sch.uk::4db00378-5c29-4c21-b99b-b552405e449f" providerId="AD" clId="Web-{AF34F068-E525-E155-E7D8-69D762F7257E}" dt="2023-04-25T14:16:53.129" v="1772" actId="20577"/>
          <ac:spMkLst>
            <pc:docMk/>
            <pc:sldMk cId="467022860" sldId="256"/>
            <ac:spMk id="7" creationId="{C9DAA001-3887-4064-A865-2EC60A1FD1DD}"/>
          </ac:spMkLst>
        </pc:spChg>
        <pc:spChg chg="mod">
          <ac:chgData name="Isabella Burton" userId="S::iburton@overhall.cheshire.sch.uk::4db00378-5c29-4c21-b99b-b552405e449f" providerId="AD" clId="Web-{AF34F068-E525-E155-E7D8-69D762F7257E}" dt="2023-04-25T13:57:06.706" v="456" actId="20577"/>
          <ac:spMkLst>
            <pc:docMk/>
            <pc:sldMk cId="467022860" sldId="256"/>
            <ac:spMk id="9" creationId="{35A9A557-E6A6-49E8-8EA5-42F634BD2664}"/>
          </ac:spMkLst>
        </pc:spChg>
        <pc:graphicFrameChg chg="mod modGraphic">
          <ac:chgData name="Isabella Burton" userId="S::iburton@overhall.cheshire.sch.uk::4db00378-5c29-4c21-b99b-b552405e449f" providerId="AD" clId="Web-{AF34F068-E525-E155-E7D8-69D762F7257E}" dt="2023-04-25T14:21:02.261" v="1976"/>
          <ac:graphicFrameMkLst>
            <pc:docMk/>
            <pc:sldMk cId="467022860" sldId="256"/>
            <ac:graphicFrameMk id="13" creationId="{F34F30CC-FD19-4A2F-8066-4A45078A79DA}"/>
          </ac:graphicFrameMkLst>
        </pc:graphicFrameChg>
        <pc:graphicFrameChg chg="mod modGraphic">
          <ac:chgData name="Isabella Burton" userId="S::iburton@overhall.cheshire.sch.uk::4db00378-5c29-4c21-b99b-b552405e449f" providerId="AD" clId="Web-{AF34F068-E525-E155-E7D8-69D762F7257E}" dt="2023-04-25T13:54:05.513" v="292"/>
          <ac:graphicFrameMkLst>
            <pc:docMk/>
            <pc:sldMk cId="467022860" sldId="256"/>
            <ac:graphicFrameMk id="31" creationId="{00000000-0000-0000-0000-000000000000}"/>
          </ac:graphicFrameMkLst>
        </pc:graphicFrameChg>
        <pc:graphicFrameChg chg="mod modGraphic">
          <ac:chgData name="Isabella Burton" userId="S::iburton@overhall.cheshire.sch.uk::4db00378-5c29-4c21-b99b-b552405e449f" providerId="AD" clId="Web-{AF34F068-E525-E155-E7D8-69D762F7257E}" dt="2023-04-25T14:18:40.616" v="1858"/>
          <ac:graphicFrameMkLst>
            <pc:docMk/>
            <pc:sldMk cId="467022860" sldId="256"/>
            <ac:graphicFrameMk id="32" creationId="{00000000-0000-0000-0000-000000000000}"/>
          </ac:graphicFrameMkLst>
        </pc:graphicFrameChg>
        <pc:picChg chg="del">
          <ac:chgData name="Isabella Burton" userId="S::iburton@overhall.cheshire.sch.uk::4db00378-5c29-4c21-b99b-b552405e449f" providerId="AD" clId="Web-{AF34F068-E525-E155-E7D8-69D762F7257E}" dt="2023-04-25T13:56:08.720" v="441"/>
          <ac:picMkLst>
            <pc:docMk/>
            <pc:sldMk cId="467022860" sldId="256"/>
            <ac:picMk id="2" creationId="{235BAAA4-8132-738D-F4EA-0EB694F4AAE9}"/>
          </ac:picMkLst>
        </pc:picChg>
        <pc:picChg chg="add mod">
          <ac:chgData name="Isabella Burton" userId="S::iburton@overhall.cheshire.sch.uk::4db00378-5c29-4c21-b99b-b552405e449f" providerId="AD" clId="Web-{AF34F068-E525-E155-E7D8-69D762F7257E}" dt="2023-04-25T13:57:14.971" v="461" actId="1076"/>
          <ac:picMkLst>
            <pc:docMk/>
            <pc:sldMk cId="467022860" sldId="256"/>
            <ac:picMk id="3" creationId="{9A844F6F-857C-B6F7-FE01-C7CE85725643}"/>
          </ac:picMkLst>
        </pc:picChg>
      </pc:sldChg>
    </pc:docChg>
  </pc:docChgLst>
  <pc:docChgLst>
    <pc:chgData clId="Web-{AF34F068-E525-E155-E7D8-69D762F7257E}"/>
    <pc:docChg chg="modSld">
      <pc:chgData name="" userId="" providerId="" clId="Web-{AF34F068-E525-E155-E7D8-69D762F7257E}" dt="2023-04-25T13:52:41.589" v="4" actId="20577"/>
      <pc:docMkLst>
        <pc:docMk/>
      </pc:docMkLst>
      <pc:sldChg chg="modSp">
        <pc:chgData name="" userId="" providerId="" clId="Web-{AF34F068-E525-E155-E7D8-69D762F7257E}" dt="2023-04-25T13:52:41.589" v="4" actId="20577"/>
        <pc:sldMkLst>
          <pc:docMk/>
          <pc:sldMk cId="467022860" sldId="256"/>
        </pc:sldMkLst>
        <pc:spChg chg="mod">
          <ac:chgData name="" userId="" providerId="" clId="Web-{AF34F068-E525-E155-E7D8-69D762F7257E}" dt="2023-04-25T13:52:41.589" v="4" actId="20577"/>
          <ac:spMkLst>
            <pc:docMk/>
            <pc:sldMk cId="467022860" sldId="256"/>
            <ac:spMk id="4" creationId="{5A501A61-5008-463F-8BF2-ED4D06C731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423E3-3C50-4962-8496-913A57CA186E}" type="datetimeFigureOut">
              <a:rPr lang="fr-FR" smtClean="0"/>
              <a:t>12/05/2023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DE2632-DDFA-4054-AC5C-BE80DBEFE49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84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DE2632-DDFA-4054-AC5C-BE80DBEFE491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1542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30E9B-5772-4E6A-AB3C-6F8D960AB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C0C321-5730-48BC-92C1-C13BCE96F5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433AB4-2519-49AC-BABF-134B4AFB8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12/05/2023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00FBC0-23CB-4A0D-AF52-D6DBA38E0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0684C-50E2-4656-A1C4-ED3229114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071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D4383-517E-4B88-BDE1-1BBF3E6AE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27E293-4875-4DD1-AA3E-50F594DC61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044E3-3CB7-416B-8F38-139F1E559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12/05/2023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41E18-9A45-4537-8B11-E076BFA0B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DA06E3-E472-40D5-A14E-1251140DA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1352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1651C1-21F1-4124-83C3-4BA5DA1ED4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E18DCE-4752-4686-B754-D2B2B0C2A5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412EF-1F05-47FB-B806-52F0A6130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12/05/2023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ACEA76-B4BC-40B0-8CFE-6019FED6F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339EE-3909-4294-A60D-B1C3161A4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851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B79B0-2B2D-4FFE-B2E8-08E547F20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B6E6E-4D71-499A-A9F9-0A95570B4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BDF2D-9641-4B70-BC46-3D68C75DE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12/05/2023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3E35B4-0BC9-4B97-BCD0-74AC009BC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9D2C35-2216-495E-B78F-570DD2B55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9416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979CA-5CDE-40A3-A4AD-CD6DF6DE4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414ED8-2048-4F05-94E6-529A6B32FB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9BCBD-53D6-43A0-9CC0-DE7708979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12/05/2023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84F5E-EB88-451E-B687-EF6429710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D3CB69-2DFB-4CAD-AFCC-E708ED15B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4294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5990D-C275-48CE-939D-DE9B61280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BB38A-5A74-4843-B453-A5C35DBFE8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EB1F2A-CF92-402D-AD12-F8D357AA14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04D8E9-A971-4E7D-9D82-884F57B07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12/05/2023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DD6A99-26F3-42CD-87C0-8E415861F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253ADF-8D8A-4603-9BCA-2CB62C550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1577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9A473-2780-437D-B6E0-1AF04F28E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A9A005-309A-4DF5-B938-0F55D8237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E05590-29A4-4F86-A160-E2CE275CD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F19B84-9731-4353-8A0F-7BF619D246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8E3DE8-BCC5-4876-8F0C-8C0260A7BC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B78CF8-B77A-498E-9E26-3021BC407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12/05/2023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BBECDA-FDBC-49AE-A640-00B32BF46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EBAE3B-A192-46F9-BC49-0689069CC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8013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CDBE3-3D0D-4C9F-9077-A77764C79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BF1913-A292-4EB3-BC18-91C0E772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12/05/2023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122C0B-27FE-4099-A94E-3BE489BB5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A59E41-6174-4467-ABDC-F4F4C5353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7279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6FB981-EA1A-46EE-8FC6-07C492685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12/05/2023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A2F79C-87B9-46E5-B180-EEA70C097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C3A64C-9C07-4B86-B2FD-54B18CF8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3894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2CAA7-5E3D-479F-BA79-22EEDAD13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E8C2B9-54FD-41B2-AAE7-911D83DFC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7D30F5-6B92-40E7-851D-1057EFEC7F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6256E-2D9B-498A-B8C6-87E47310C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12/05/2023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118D73-BFC8-4002-9363-517096806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38B367-8735-47CE-8077-3E1C7F700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968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1E931-2D04-4D59-9A68-214718015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C19FF5-50D9-4934-915E-179BDF3346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18B6A3-8BD3-4460-BBD8-2AFCB21467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3277-3C3B-475E-8BB7-A25619E20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12/05/2023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4C689-F5C2-4D9D-8D02-571578A42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474417-9E3F-44D7-9F91-3A2B35C57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1715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C16216-F73E-4F66-884C-007FDA630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9C8F84-C3BF-4100-98BD-C57F3D7563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3E36F-D0F0-4099-9069-0FC41D6A79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A5358-5742-4CEF-B539-DECF626B7816}" type="datetimeFigureOut">
              <a:rPr lang="fr-FR" smtClean="0"/>
              <a:t>12/05/2023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4A8ED-2A0C-4216-A245-47916746E1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2E7B9D-FCE1-473C-A32E-C76488A1BF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0928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A501A61-5008-463F-8BF2-ED4D06C73100}"/>
              </a:ext>
            </a:extLst>
          </p:cNvPr>
          <p:cNvSpPr txBox="1"/>
          <p:nvPr/>
        </p:nvSpPr>
        <p:spPr>
          <a:xfrm>
            <a:off x="2177448" y="267286"/>
            <a:ext cx="7983769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>
                <a:cs typeface="Arial"/>
              </a:rPr>
              <a:t>Free Choice RE Knowledge Organiser</a:t>
            </a:r>
          </a:p>
          <a:p>
            <a:pPr algn="ctr"/>
            <a:r>
              <a:rPr lang="en-GB">
                <a:ea typeface="Calibri"/>
                <a:cs typeface="Arial"/>
              </a:rPr>
              <a:t>Year 1</a:t>
            </a:r>
          </a:p>
          <a:p>
            <a:pPr algn="ctr"/>
            <a:r>
              <a:rPr lang="en-GB" b="1">
                <a:ea typeface="Calibri"/>
                <a:cs typeface="Arial"/>
              </a:rPr>
              <a:t>Understanding </a:t>
            </a:r>
          </a:p>
          <a:p>
            <a:pPr algn="ctr"/>
            <a:endParaRPr lang="en-GB" b="1">
              <a:latin typeface="Calibri"/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DAA001-3887-4064-A865-2EC60A1FD1DD}"/>
              </a:ext>
            </a:extLst>
          </p:cNvPr>
          <p:cNvSpPr txBox="1"/>
          <p:nvPr/>
        </p:nvSpPr>
        <p:spPr>
          <a:xfrm>
            <a:off x="7591926" y="4176854"/>
            <a:ext cx="4432300" cy="2092881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000" b="1">
                <a:latin typeface="Arial"/>
                <a:cs typeface="Arial"/>
              </a:rPr>
              <a:t>RE Skills to develop</a:t>
            </a:r>
          </a:p>
          <a:p>
            <a:endParaRPr lang="fr-FR" sz="1000">
              <a:cs typeface="Arial" panose="020B0604020202020204" pitchFamily="34" charset="0"/>
            </a:endParaRPr>
          </a:p>
          <a:p>
            <a:endParaRPr lang="fr-FR" sz="1000">
              <a:latin typeface="Calibri"/>
              <a:cs typeface="Arial" panose="020B0604020202020204" pitchFamily="34" charset="0"/>
            </a:endParaRPr>
          </a:p>
          <a:p>
            <a:r>
              <a:rPr lang="fr-FR" sz="1000">
                <a:latin typeface="Calibri"/>
                <a:ea typeface="Calibri"/>
                <a:cs typeface="Times New Roman"/>
              </a:rPr>
              <a:t>I can talk about </a:t>
            </a:r>
            <a:r>
              <a:rPr lang="fr-FR" sz="1000" err="1">
                <a:latin typeface="Calibri"/>
                <a:ea typeface="Calibri"/>
                <a:cs typeface="Times New Roman"/>
              </a:rPr>
              <a:t>my</a:t>
            </a:r>
            <a:r>
              <a:rPr lang="fr-FR" sz="1000">
                <a:latin typeface="Calibri"/>
                <a:ea typeface="Calibri"/>
                <a:cs typeface="Times New Roman"/>
              </a:rPr>
              <a:t> </a:t>
            </a:r>
            <a:r>
              <a:rPr lang="fr-FR" sz="1000" err="1">
                <a:latin typeface="Calibri"/>
                <a:ea typeface="Calibri"/>
                <a:cs typeface="Times New Roman"/>
              </a:rPr>
              <a:t>own</a:t>
            </a:r>
            <a:r>
              <a:rPr lang="fr-FR" sz="1000">
                <a:latin typeface="Calibri"/>
                <a:ea typeface="Calibri"/>
                <a:cs typeface="Times New Roman"/>
              </a:rPr>
              <a:t> </a:t>
            </a:r>
            <a:r>
              <a:rPr lang="fr-FR" sz="1000" err="1">
                <a:latin typeface="Calibri"/>
                <a:ea typeface="Calibri"/>
                <a:cs typeface="Times New Roman"/>
              </a:rPr>
              <a:t>experiences</a:t>
            </a:r>
            <a:r>
              <a:rPr lang="fr-FR" sz="1000">
                <a:latin typeface="Calibri"/>
                <a:ea typeface="Calibri"/>
                <a:cs typeface="Times New Roman"/>
              </a:rPr>
              <a:t> and can </a:t>
            </a:r>
            <a:r>
              <a:rPr lang="fr-FR" sz="1000" err="1">
                <a:latin typeface="Calibri"/>
                <a:ea typeface="Calibri"/>
                <a:cs typeface="Times New Roman"/>
              </a:rPr>
              <a:t>link</a:t>
            </a:r>
            <a:r>
              <a:rPr lang="fr-FR" sz="1000">
                <a:latin typeface="Calibri"/>
                <a:ea typeface="Calibri"/>
                <a:cs typeface="Times New Roman"/>
              </a:rPr>
              <a:t> </a:t>
            </a:r>
            <a:r>
              <a:rPr lang="fr-FR" sz="1000" err="1">
                <a:latin typeface="Calibri"/>
                <a:ea typeface="Calibri"/>
                <a:cs typeface="Times New Roman"/>
              </a:rPr>
              <a:t>these</a:t>
            </a:r>
            <a:r>
              <a:rPr lang="fr-FR" sz="1000">
                <a:latin typeface="Calibri"/>
                <a:ea typeface="Calibri"/>
                <a:cs typeface="Times New Roman"/>
              </a:rPr>
              <a:t> to the </a:t>
            </a:r>
            <a:r>
              <a:rPr lang="fr-FR" sz="1000" err="1">
                <a:latin typeface="Calibri"/>
                <a:ea typeface="Calibri"/>
                <a:cs typeface="Times New Roman"/>
              </a:rPr>
              <a:t>communities</a:t>
            </a:r>
            <a:r>
              <a:rPr lang="fr-FR" sz="1000">
                <a:latin typeface="Calibri"/>
                <a:ea typeface="Calibri"/>
                <a:cs typeface="Times New Roman"/>
              </a:rPr>
              <a:t> to </a:t>
            </a:r>
            <a:r>
              <a:rPr lang="fr-FR" sz="1000" err="1">
                <a:latin typeface="Calibri"/>
                <a:ea typeface="Calibri"/>
                <a:cs typeface="Times New Roman"/>
              </a:rPr>
              <a:t>which</a:t>
            </a:r>
            <a:r>
              <a:rPr lang="fr-FR" sz="1000">
                <a:latin typeface="Calibri"/>
                <a:ea typeface="Calibri"/>
                <a:cs typeface="Times New Roman"/>
              </a:rPr>
              <a:t> I </a:t>
            </a:r>
            <a:r>
              <a:rPr lang="fr-FR" sz="1000" err="1">
                <a:latin typeface="Calibri"/>
                <a:ea typeface="Calibri"/>
                <a:cs typeface="Times New Roman"/>
              </a:rPr>
              <a:t>belong</a:t>
            </a:r>
            <a:r>
              <a:rPr lang="fr-FR" sz="1000">
                <a:latin typeface="Calibri"/>
                <a:ea typeface="Calibri"/>
                <a:cs typeface="Times New Roman"/>
              </a:rPr>
              <a:t>.</a:t>
            </a:r>
            <a:endParaRPr lang="fr-FR">
              <a:latin typeface="Calibri"/>
              <a:ea typeface="Calibri"/>
              <a:cs typeface="Calibri"/>
            </a:endParaRPr>
          </a:p>
          <a:p>
            <a:endParaRPr lang="fr-FR" sz="1000">
              <a:latin typeface="Calibri"/>
              <a:ea typeface="Calibri"/>
              <a:cs typeface="Times New Roman"/>
            </a:endParaRPr>
          </a:p>
          <a:p>
            <a:r>
              <a:rPr lang="fr-FR" sz="1000">
                <a:latin typeface="Calibri"/>
                <a:ea typeface="Calibri"/>
                <a:cs typeface="Times New Roman"/>
              </a:rPr>
              <a:t>I have </a:t>
            </a:r>
            <a:r>
              <a:rPr lang="fr-FR" sz="1000" err="1">
                <a:latin typeface="Calibri"/>
                <a:ea typeface="Calibri"/>
                <a:cs typeface="Times New Roman"/>
              </a:rPr>
              <a:t>started</a:t>
            </a:r>
            <a:r>
              <a:rPr lang="fr-FR" sz="1000">
                <a:latin typeface="Calibri"/>
                <a:ea typeface="Calibri"/>
                <a:cs typeface="Times New Roman"/>
              </a:rPr>
              <a:t> to </a:t>
            </a:r>
            <a:r>
              <a:rPr lang="fr-FR" sz="1000" err="1">
                <a:latin typeface="Calibri"/>
                <a:ea typeface="Calibri"/>
                <a:cs typeface="Times New Roman"/>
              </a:rPr>
              <a:t>share</a:t>
            </a:r>
            <a:r>
              <a:rPr lang="fr-FR" sz="1000">
                <a:latin typeface="Calibri"/>
                <a:ea typeface="Calibri"/>
                <a:cs typeface="Times New Roman"/>
              </a:rPr>
              <a:t> </a:t>
            </a:r>
            <a:r>
              <a:rPr lang="fr-FR" sz="1000" err="1">
                <a:latin typeface="Calibri"/>
                <a:ea typeface="Calibri"/>
                <a:cs typeface="Times New Roman"/>
              </a:rPr>
              <a:t>my</a:t>
            </a:r>
            <a:r>
              <a:rPr lang="fr-FR" sz="1000">
                <a:latin typeface="Calibri"/>
                <a:ea typeface="Calibri"/>
                <a:cs typeface="Times New Roman"/>
              </a:rPr>
              <a:t> opinions and </a:t>
            </a:r>
            <a:r>
              <a:rPr lang="fr-FR" sz="1000" err="1">
                <a:latin typeface="Calibri"/>
                <a:ea typeface="Calibri"/>
                <a:cs typeface="Times New Roman"/>
              </a:rPr>
              <a:t>say</a:t>
            </a:r>
            <a:r>
              <a:rPr lang="fr-FR" sz="1000">
                <a:latin typeface="Calibri"/>
                <a:ea typeface="Calibri"/>
                <a:cs typeface="Times New Roman"/>
              </a:rPr>
              <a:t> </a:t>
            </a:r>
            <a:r>
              <a:rPr lang="fr-FR" sz="1000" err="1">
                <a:latin typeface="Calibri"/>
                <a:ea typeface="Calibri"/>
                <a:cs typeface="Times New Roman"/>
              </a:rPr>
              <a:t>what</a:t>
            </a:r>
            <a:r>
              <a:rPr lang="fr-FR" sz="1000">
                <a:latin typeface="Calibri"/>
                <a:ea typeface="Calibri"/>
                <a:cs typeface="Times New Roman"/>
              </a:rPr>
              <a:t> </a:t>
            </a:r>
            <a:r>
              <a:rPr lang="fr-FR" sz="1000" err="1">
                <a:latin typeface="Calibri"/>
                <a:ea typeface="Calibri"/>
                <a:cs typeface="Times New Roman"/>
              </a:rPr>
              <a:t>is</a:t>
            </a:r>
            <a:r>
              <a:rPr lang="fr-FR" sz="1000">
                <a:latin typeface="Calibri"/>
                <a:ea typeface="Calibri"/>
                <a:cs typeface="Times New Roman"/>
              </a:rPr>
              <a:t> important to </a:t>
            </a:r>
            <a:r>
              <a:rPr lang="fr-FR" sz="1000" err="1">
                <a:latin typeface="Calibri"/>
                <a:ea typeface="Calibri"/>
                <a:cs typeface="Times New Roman"/>
              </a:rPr>
              <a:t>myself</a:t>
            </a:r>
            <a:r>
              <a:rPr lang="fr-FR" sz="1000">
                <a:latin typeface="Calibri"/>
                <a:ea typeface="Calibri"/>
                <a:cs typeface="Times New Roman"/>
              </a:rPr>
              <a:t> and to </a:t>
            </a:r>
            <a:r>
              <a:rPr lang="fr-FR" sz="1000" err="1">
                <a:latin typeface="Calibri"/>
                <a:ea typeface="Calibri"/>
                <a:cs typeface="Times New Roman"/>
              </a:rPr>
              <a:t>others</a:t>
            </a:r>
            <a:r>
              <a:rPr lang="fr-FR" sz="1000">
                <a:latin typeface="Calibri"/>
                <a:ea typeface="Calibri"/>
                <a:cs typeface="Times New Roman"/>
              </a:rPr>
              <a:t>.</a:t>
            </a:r>
          </a:p>
          <a:p>
            <a:endParaRPr lang="fr-FR" sz="1000">
              <a:latin typeface="Calibri"/>
              <a:ea typeface="Calibri"/>
              <a:cs typeface="Times New Roman"/>
            </a:endParaRPr>
          </a:p>
          <a:p>
            <a:r>
              <a:rPr lang="fr-FR" sz="1000">
                <a:latin typeface="Calibri"/>
                <a:ea typeface="Calibri"/>
                <a:cs typeface="Times New Roman"/>
              </a:rPr>
              <a:t>I can </a:t>
            </a:r>
            <a:r>
              <a:rPr lang="fr-FR" sz="1000" err="1">
                <a:latin typeface="Calibri"/>
                <a:ea typeface="Calibri"/>
                <a:cs typeface="Times New Roman"/>
              </a:rPr>
              <a:t>say</a:t>
            </a:r>
            <a:r>
              <a:rPr lang="fr-FR" sz="1000">
                <a:latin typeface="Calibri"/>
                <a:ea typeface="Calibri"/>
                <a:cs typeface="Times New Roman"/>
              </a:rPr>
              <a:t> </a:t>
            </a:r>
            <a:r>
              <a:rPr lang="fr-FR" sz="1000" err="1">
                <a:latin typeface="Calibri"/>
                <a:ea typeface="Calibri"/>
                <a:cs typeface="Times New Roman"/>
              </a:rPr>
              <a:t>ideas</a:t>
            </a:r>
            <a:r>
              <a:rPr lang="fr-FR" sz="1000">
                <a:latin typeface="Calibri"/>
                <a:ea typeface="Calibri"/>
                <a:cs typeface="Times New Roman"/>
              </a:rPr>
              <a:t> </a:t>
            </a:r>
            <a:r>
              <a:rPr lang="fr-FR" sz="1000" err="1">
                <a:latin typeface="Calibri"/>
                <a:ea typeface="Calibri"/>
                <a:cs typeface="Times New Roman"/>
              </a:rPr>
              <a:t>which</a:t>
            </a:r>
            <a:r>
              <a:rPr lang="fr-FR" sz="1000">
                <a:latin typeface="Calibri"/>
                <a:ea typeface="Calibri"/>
                <a:cs typeface="Times New Roman"/>
              </a:rPr>
              <a:t> are important to me and can </a:t>
            </a:r>
            <a:r>
              <a:rPr lang="fr-FR" sz="1000" err="1">
                <a:latin typeface="Calibri"/>
                <a:ea typeface="Calibri"/>
                <a:cs typeface="Times New Roman"/>
              </a:rPr>
              <a:t>say</a:t>
            </a:r>
            <a:r>
              <a:rPr lang="fr-FR" sz="1000">
                <a:latin typeface="Calibri"/>
                <a:ea typeface="Calibri"/>
                <a:cs typeface="Times New Roman"/>
              </a:rPr>
              <a:t> </a:t>
            </a:r>
            <a:r>
              <a:rPr lang="fr-FR" sz="1000" err="1">
                <a:latin typeface="Calibri"/>
                <a:ea typeface="Calibri"/>
                <a:cs typeface="Times New Roman"/>
              </a:rPr>
              <a:t>what</a:t>
            </a:r>
            <a:r>
              <a:rPr lang="fr-FR" sz="1000">
                <a:latin typeface="Calibri"/>
                <a:ea typeface="Calibri"/>
                <a:cs typeface="Times New Roman"/>
              </a:rPr>
              <a:t> I </a:t>
            </a:r>
            <a:r>
              <a:rPr lang="fr-FR" sz="1000" err="1">
                <a:latin typeface="Calibri"/>
                <a:ea typeface="Calibri"/>
                <a:cs typeface="Times New Roman"/>
              </a:rPr>
              <a:t>think</a:t>
            </a:r>
            <a:r>
              <a:rPr lang="fr-FR" sz="1000">
                <a:latin typeface="Calibri"/>
                <a:ea typeface="Calibri"/>
                <a:cs typeface="Times New Roman"/>
              </a:rPr>
              <a:t> to </a:t>
            </a:r>
            <a:r>
              <a:rPr lang="fr-FR" sz="1000" err="1">
                <a:latin typeface="Calibri"/>
                <a:ea typeface="Calibri"/>
                <a:cs typeface="Times New Roman"/>
              </a:rPr>
              <a:t>be</a:t>
            </a:r>
            <a:r>
              <a:rPr lang="fr-FR" sz="1000">
                <a:latin typeface="Calibri"/>
                <a:ea typeface="Calibri"/>
                <a:cs typeface="Times New Roman"/>
              </a:rPr>
              <a:t> right and </a:t>
            </a:r>
            <a:r>
              <a:rPr lang="fr-FR" sz="1000" err="1">
                <a:latin typeface="Calibri"/>
                <a:ea typeface="Calibri"/>
                <a:cs typeface="Times New Roman"/>
              </a:rPr>
              <a:t>wrong</a:t>
            </a:r>
            <a:r>
              <a:rPr lang="fr-FR" sz="1000">
                <a:latin typeface="Calibri"/>
                <a:ea typeface="Calibri"/>
                <a:cs typeface="Times New Roman"/>
              </a:rPr>
              <a:t>.</a:t>
            </a:r>
            <a:endParaRPr lang="fr-FR">
              <a:latin typeface="Calibri"/>
              <a:ea typeface="Calibri"/>
            </a:endParaRPr>
          </a:p>
          <a:p>
            <a:endParaRPr lang="fr-FR" sz="1000">
              <a:latin typeface="Times New Roman"/>
              <a:cs typeface="Times New Roman"/>
            </a:endParaRPr>
          </a:p>
          <a:p>
            <a:endParaRPr lang="en-GB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5A9A557-E6A6-49E8-8EA5-42F634BD2664}"/>
              </a:ext>
            </a:extLst>
          </p:cNvPr>
          <p:cNvSpPr txBox="1"/>
          <p:nvPr/>
        </p:nvSpPr>
        <p:spPr>
          <a:xfrm>
            <a:off x="4563611" y="2120352"/>
            <a:ext cx="2944485" cy="2646878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400" b="1"/>
              <a:t>Key </a:t>
            </a:r>
            <a:r>
              <a:rPr lang="fr-FR" sz="1400" b="1" err="1"/>
              <a:t>Text</a:t>
            </a:r>
            <a:endParaRPr lang="fr-FR" sz="1400" b="1" err="1">
              <a:cs typeface="Calibri"/>
            </a:endParaRPr>
          </a:p>
          <a:p>
            <a:r>
              <a:rPr lang="en-GB" sz="1100">
                <a:ea typeface="Calibri"/>
                <a:cs typeface="Calibri"/>
              </a:rPr>
              <a:t>Kindness Makes Me Stronger</a:t>
            </a:r>
            <a:endParaRPr lang="en-GB"/>
          </a:p>
          <a:p>
            <a:endParaRPr lang="en-GB" sz="1100">
              <a:ea typeface="Calibri"/>
              <a:cs typeface="Calibri"/>
            </a:endParaRPr>
          </a:p>
          <a:p>
            <a:endParaRPr lang="en-GB" sz="1100">
              <a:ea typeface="Calibri"/>
              <a:cs typeface="Calibri"/>
            </a:endParaRPr>
          </a:p>
          <a:p>
            <a:endParaRPr lang="en-GB" sz="1100">
              <a:ea typeface="Calibri"/>
              <a:cs typeface="Calibri"/>
            </a:endParaRPr>
          </a:p>
          <a:p>
            <a:endParaRPr lang="fr-FR"/>
          </a:p>
          <a:p>
            <a:endParaRPr lang="fr-FR"/>
          </a:p>
          <a:p>
            <a:endParaRPr lang="fr-FR">
              <a:cs typeface="Calibri" panose="020F0502020204030204"/>
            </a:endParaRPr>
          </a:p>
          <a:p>
            <a:endParaRPr lang="fr-FR">
              <a:cs typeface="Calibri" panose="020F0502020204030204"/>
            </a:endParaRPr>
          </a:p>
          <a:p>
            <a:endParaRPr lang="fr-FR">
              <a:ea typeface="Calibri" panose="020F0502020204030204"/>
              <a:cs typeface="Calibri" panose="020F0502020204030204"/>
            </a:endParaRPr>
          </a:p>
          <a:p>
            <a:endParaRPr lang="fr-FR">
              <a:ea typeface="Calibri" panose="020F0502020204030204"/>
              <a:cs typeface="Calibri" panose="020F0502020204030204"/>
            </a:endParaRPr>
          </a:p>
        </p:txBody>
      </p:sp>
      <p:graphicFrame>
        <p:nvGraphicFramePr>
          <p:cNvPr id="13" name="Table 13">
            <a:extLst>
              <a:ext uri="{FF2B5EF4-FFF2-40B4-BE49-F238E27FC236}">
                <a16:creationId xmlns:a16="http://schemas.microsoft.com/office/drawing/2014/main" id="{F34F30CC-FD19-4A2F-8066-4A45078A79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3122790"/>
              </p:ext>
            </p:extLst>
          </p:nvPr>
        </p:nvGraphicFramePr>
        <p:xfrm>
          <a:off x="7618663" y="1376333"/>
          <a:ext cx="4432300" cy="2595873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231900">
                  <a:extLst>
                    <a:ext uri="{9D8B030D-6E8A-4147-A177-3AD203B41FA5}">
                      <a16:colId xmlns:a16="http://schemas.microsoft.com/office/drawing/2014/main" val="961561822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8979260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200" noProof="0"/>
                        <a:t>Key Vocabulary</a:t>
                      </a:r>
                      <a:endParaRPr lang="en-GB" sz="1200" noProof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/>
                        <a:t>Definition</a:t>
                      </a:r>
                      <a:endParaRPr lang="en-GB" sz="1200" noProof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3128601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00" noProof="0">
                          <a:latin typeface="Arial"/>
                          <a:cs typeface="Arial"/>
                        </a:rPr>
                        <a:t>Understanding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00" noProof="0">
                          <a:latin typeface="Arial"/>
                          <a:cs typeface="Arial"/>
                        </a:rPr>
                        <a:t>Show empathy to towards others and their situations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383602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00" noProof="0">
                          <a:latin typeface="Arial"/>
                          <a:cs typeface="Arial"/>
                        </a:rPr>
                        <a:t>Considerate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00" noProof="0">
                          <a:latin typeface="Arial"/>
                          <a:cs typeface="Arial"/>
                        </a:rPr>
                        <a:t>Think about others and be empathic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7583275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00" noProof="0" err="1">
                          <a:latin typeface="Arial"/>
                          <a:cs typeface="Arial"/>
                        </a:rPr>
                        <a:t>Thoughful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00" noProof="0" dirty="0" smtClean="0">
                          <a:latin typeface="Arial"/>
                          <a:cs typeface="Arial"/>
                        </a:rPr>
                        <a:t>Thinking of others</a:t>
                      </a:r>
                      <a:r>
                        <a:rPr lang="en-GB" sz="1000" baseline="0" noProof="0" dirty="0" smtClean="0">
                          <a:latin typeface="Arial"/>
                          <a:cs typeface="Arial"/>
                        </a:rPr>
                        <a:t> </a:t>
                      </a:r>
                      <a:endParaRPr lang="en-GB" sz="1000" noProof="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032988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00" noProof="0">
                          <a:latin typeface="Arial"/>
                          <a:cs typeface="Arial"/>
                        </a:rPr>
                        <a:t>Recognising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00" noProof="0" dirty="0" smtClean="0">
                          <a:latin typeface="Arial"/>
                          <a:cs typeface="Arial"/>
                        </a:rPr>
                        <a:t>To</a:t>
                      </a:r>
                      <a:r>
                        <a:rPr lang="en-GB" sz="1000" baseline="0" noProof="0" dirty="0" smtClean="0">
                          <a:latin typeface="Arial"/>
                          <a:cs typeface="Arial"/>
                        </a:rPr>
                        <a:t> acknowledge something </a:t>
                      </a:r>
                      <a:endParaRPr lang="en-GB" sz="1000" noProof="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208401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00" noProof="0">
                          <a:latin typeface="Arial"/>
                          <a:cs typeface="Arial"/>
                        </a:rPr>
                        <a:t>Emotions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00" noProof="0" dirty="0" smtClean="0">
                          <a:latin typeface="Arial"/>
                          <a:cs typeface="Arial"/>
                        </a:rPr>
                        <a:t>How a person</a:t>
                      </a:r>
                      <a:r>
                        <a:rPr lang="en-GB" sz="1000" baseline="0" noProof="0" dirty="0" smtClean="0">
                          <a:latin typeface="Arial"/>
                          <a:cs typeface="Arial"/>
                        </a:rPr>
                        <a:t> feels </a:t>
                      </a:r>
                      <a:r>
                        <a:rPr lang="en-GB" sz="1000" baseline="0" noProof="0" dirty="0" err="1" smtClean="0">
                          <a:latin typeface="Arial"/>
                          <a:cs typeface="Arial"/>
                        </a:rPr>
                        <a:t>e.g</a:t>
                      </a:r>
                      <a:r>
                        <a:rPr lang="en-GB" sz="1000" baseline="0" noProof="0" dirty="0" smtClean="0">
                          <a:latin typeface="Arial"/>
                          <a:cs typeface="Arial"/>
                        </a:rPr>
                        <a:t> sad, happy</a:t>
                      </a:r>
                      <a:endParaRPr lang="en-GB" sz="1000" noProof="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109836"/>
                  </a:ext>
                </a:extLst>
              </a:tr>
              <a:tr h="37083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00" noProof="0">
                          <a:latin typeface="Arial"/>
                          <a:cs typeface="Arial"/>
                        </a:rPr>
                        <a:t>Empathy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00" noProof="0" dirty="0" smtClean="0">
                          <a:latin typeface="Arial"/>
                          <a:cs typeface="Arial"/>
                        </a:rPr>
                        <a:t>Thinking in</a:t>
                      </a:r>
                      <a:r>
                        <a:rPr lang="en-GB" sz="1000" baseline="0" noProof="0" dirty="0" smtClean="0">
                          <a:latin typeface="Arial"/>
                          <a:cs typeface="Arial"/>
                        </a:rPr>
                        <a:t> the shoes of others. How might they feel?</a:t>
                      </a:r>
                      <a:endParaRPr lang="en-GB" sz="1000" noProof="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8541654"/>
                  </a:ext>
                </a:extLst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4065827"/>
              </p:ext>
            </p:extLst>
          </p:nvPr>
        </p:nvGraphicFramePr>
        <p:xfrm>
          <a:off x="127908" y="1254169"/>
          <a:ext cx="4293804" cy="674370"/>
        </p:xfrm>
        <a:graphic>
          <a:graphicData uri="http://schemas.openxmlformats.org/drawingml/2006/table">
            <a:tbl>
              <a:tblPr firstRow="1" firstCol="1" bandRow="1"/>
              <a:tblGrid>
                <a:gridCol w="42938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79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What do</a:t>
                      </a:r>
                      <a:r>
                        <a:rPr lang="en-GB" sz="1100" b="1" baseline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I already know</a:t>
                      </a:r>
                      <a:r>
                        <a:rPr lang="en-GB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154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100" b="0" i="0" u="none" strike="noStrike" noProof="0"/>
                        <a:t>Safe means when you are free from harm or risk </a:t>
                      </a:r>
                    </a:p>
                    <a:p>
                      <a:pPr lvl="0">
                        <a:buNone/>
                      </a:pPr>
                      <a:r>
                        <a:rPr lang="en-GB" sz="1100" b="0" i="0" u="none" strike="noStrike" noProof="0"/>
                        <a:t>I can explain how to be safe at home and at school</a:t>
                      </a:r>
                    </a:p>
                    <a:p>
                      <a:pPr lvl="0">
                        <a:buNone/>
                      </a:pPr>
                      <a:r>
                        <a:rPr lang="en-GB" sz="1100" b="0" i="0" u="none" strike="noStrike" noProof="0"/>
                        <a:t>I can say who keeps us safe like firefighters, doctors.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760213"/>
              </p:ext>
            </p:extLst>
          </p:nvPr>
        </p:nvGraphicFramePr>
        <p:xfrm>
          <a:off x="87696" y="2204404"/>
          <a:ext cx="4344603" cy="3922366"/>
        </p:xfrm>
        <a:graphic>
          <a:graphicData uri="http://schemas.openxmlformats.org/drawingml/2006/table">
            <a:tbl>
              <a:tblPr firstRow="1" firstCol="1" bandRow="1"/>
              <a:tblGrid>
                <a:gridCol w="43446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88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What</a:t>
                      </a:r>
                      <a:r>
                        <a:rPr lang="en-GB" sz="1100" b="1" baseline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will I know by the end of the unit?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en-GB" sz="1100" b="1" baseline="0">
                        <a:effectLst/>
                        <a:latin typeface="Calibri"/>
                        <a:ea typeface="Calibri" panose="020F0502020204030204" pitchFamily="34" charset="0"/>
                        <a:cs typeface="Times New Roman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100" b="1" i="1" baseline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Enquiry Questions – What ways do we show understanding?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4999">
                <a:tc>
                  <a:txBody>
                    <a:bodyPr/>
                    <a:lstStyle/>
                    <a:p>
                      <a:r>
                        <a:rPr lang="en-US" sz="1100"/>
                        <a:t>What does the word understanding mean?</a:t>
                      </a:r>
                    </a:p>
                    <a:p>
                      <a:pPr marL="171450" lvl="0" indent="-171450">
                        <a:buFont typeface="Calibri"/>
                        <a:buChar char="-"/>
                      </a:pPr>
                      <a:r>
                        <a:rPr lang="en-US" sz="1100"/>
                        <a:t>Be able to explain what understanding means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499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How can I show understanding at home?</a:t>
                      </a:r>
                    </a:p>
                    <a:p>
                      <a:pPr marL="171450" lvl="0" indent="-171450">
                        <a:buFont typeface="Calibri"/>
                        <a:buChar char="-"/>
                      </a:pPr>
                      <a:r>
                        <a:rPr lang="en-US" sz="11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Be able to give examples of how to show understanding at home for example thinking about sibling and other family member and being considerate to others in my family</a:t>
                      </a:r>
                      <a:endParaRPr lang="en-US"/>
                    </a:p>
                    <a:p>
                      <a:pPr marL="171450" lvl="0" indent="-171450">
                        <a:buFont typeface="Calibri"/>
                        <a:buChar char="-"/>
                      </a:pPr>
                      <a:r>
                        <a:rPr lang="en-US" sz="11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Make links to characters within the book showing understanding</a:t>
                      </a:r>
                      <a:endParaRPr lang="en-US"/>
                    </a:p>
                  </a:txBody>
                  <a:tcPr marL="68580" marR="68580" marT="0" marB="0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5017260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How can I show understanding at school?</a:t>
                      </a:r>
                    </a:p>
                    <a:p>
                      <a:pPr marL="171450" lvl="0" indent="-171450">
                        <a:buFont typeface="Calibri"/>
                        <a:buChar char="-"/>
                      </a:pPr>
                      <a:r>
                        <a:rPr lang="en-US" sz="11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Be able to give examples of how to show understanding at school for example being considerate of others in the class</a:t>
                      </a:r>
                    </a:p>
                    <a:p>
                      <a:pPr marL="171450" lvl="0" indent="-171450">
                        <a:buFont typeface="Calibri"/>
                        <a:buChar char="-"/>
                      </a:pPr>
                      <a:r>
                        <a:rPr lang="en-US" sz="11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Make links to characters within the book showing understanding</a:t>
                      </a:r>
                    </a:p>
                  </a:txBody>
                  <a:tcPr marL="68580" marR="68580" marT="0" marB="0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0718843"/>
                  </a:ext>
                </a:extLst>
              </a:tr>
              <a:tr h="69714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/>
                        <a:t>P4C Session</a:t>
                      </a:r>
                    </a:p>
                    <a:p>
                      <a:pPr lvl="0">
                        <a:buNone/>
                      </a:pPr>
                      <a:r>
                        <a:rPr lang="en-US" sz="1100"/>
                        <a:t>What would happen if there was no understanding?</a:t>
                      </a:r>
                    </a:p>
                  </a:txBody>
                  <a:tcPr marL="68580" marR="68580" marT="0" marB="0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2659910"/>
                  </a:ext>
                </a:extLst>
              </a:tr>
              <a:tr h="551234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/>
                        <a:t>How can I tell other people about understanding?</a:t>
                      </a:r>
                    </a:p>
                    <a:p>
                      <a:pPr lvl="0">
                        <a:buNone/>
                      </a:pPr>
                      <a:endParaRPr lang="en-US" sz="1100"/>
                    </a:p>
                  </a:txBody>
                  <a:tcPr marL="68580" marR="68580" marT="0" marB="0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0986936"/>
                  </a:ext>
                </a:extLst>
              </a:tr>
            </a:tbl>
          </a:graphicData>
        </a:graphic>
      </p:graphicFrame>
      <p:pic>
        <p:nvPicPr>
          <p:cNvPr id="3" name="Picture 4">
            <a:extLst>
              <a:ext uri="{FF2B5EF4-FFF2-40B4-BE49-F238E27FC236}">
                <a16:creationId xmlns:a16="http://schemas.microsoft.com/office/drawing/2014/main" id="{9A844F6F-857C-B6F7-FE01-C7CE857256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4514" y="2596046"/>
            <a:ext cx="2002973" cy="2025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022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281</Words>
  <Application>Microsoft Office PowerPoint</Application>
  <PresentationFormat>Widescreen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Naomi Anstice</dc:creator>
  <cp:lastModifiedBy>Isabella Burton</cp:lastModifiedBy>
  <cp:revision>2</cp:revision>
  <dcterms:created xsi:type="dcterms:W3CDTF">2020-04-29T09:31:10Z</dcterms:created>
  <dcterms:modified xsi:type="dcterms:W3CDTF">2023-05-12T12:59:22Z</dcterms:modified>
</cp:coreProperties>
</file>