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>
        <p:scale>
          <a:sx n="75" d="100"/>
          <a:sy n="75" d="100"/>
        </p:scale>
        <p:origin x="216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6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5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2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6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11BB-0071-4C5C-9B68-92C1C310172E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CA0B-EAFE-44C0-ADC8-E90AA5AA7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5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learnreligions.com/the-creation-story-700209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2pBXhx0XUx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ducksters.com/history/middle_ages/saint_francis_of_assisi.php" TargetMode="External"/><Relationship Id="rId4" Type="http://schemas.openxmlformats.org/officeDocument/2006/relationships/hyperlink" Target="https://www.bbc.co.uk/bitesize/guides/zv2fgwx/revision/10#:~:text=Put%20simply%2C%20the%20theory%20states,and%20continues%20to%20this%20day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7371"/>
              </p:ext>
            </p:extLst>
          </p:nvPr>
        </p:nvGraphicFramePr>
        <p:xfrm>
          <a:off x="254000" y="278297"/>
          <a:ext cx="11747500" cy="610615"/>
        </p:xfrm>
        <a:graphic>
          <a:graphicData uri="http://schemas.openxmlformats.org/drawingml/2006/table">
            <a:tbl>
              <a:tblPr firstRow="1" firstCol="1" bandRow="1"/>
              <a:tblGrid>
                <a:gridCol w="277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5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Hall Community School – Religious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Religion: Christianity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Phase: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 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Question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What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 think about how the world was made and how we should look after it?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57109"/>
              </p:ext>
            </p:extLst>
          </p:nvPr>
        </p:nvGraphicFramePr>
        <p:xfrm>
          <a:off x="276311" y="1070028"/>
          <a:ext cx="4772439" cy="2114860"/>
        </p:xfrm>
        <a:graphic>
          <a:graphicData uri="http://schemas.openxmlformats.org/drawingml/2006/table">
            <a:tbl>
              <a:tblPr firstRow="1" firstCol="1" bandRow="1"/>
              <a:tblGrid>
                <a:gridCol w="477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already know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410">
                <a:tc>
                  <a:txBody>
                    <a:bodyPr/>
                    <a:lstStyle/>
                    <a:p>
                      <a:pPr lvl="0"/>
                      <a:r>
                        <a:rPr lang="en-GB" sz="1100" dirty="0" smtClean="0"/>
                        <a:t>Religion is the belief, faith and worship in the existence of God.</a:t>
                      </a:r>
                    </a:p>
                    <a:p>
                      <a:pPr lvl="0"/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Bible is the Christians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Holy Book.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152"/>
              </p:ext>
            </p:extLst>
          </p:nvPr>
        </p:nvGraphicFramePr>
        <p:xfrm>
          <a:off x="292100" y="3275278"/>
          <a:ext cx="2870200" cy="1703529"/>
        </p:xfrm>
        <a:graphic>
          <a:graphicData uri="http://schemas.openxmlformats.org/drawingml/2006/table">
            <a:tbl>
              <a:tblPr firstRow="1" firstCol="1" bandRow="1"/>
              <a:tblGrid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and Enquiry Steps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9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retell a religious story using prompts and know that  it is from a sacred text and is special to some people.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started to share my opinions and say what is important to myself and to others. 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ask questions about me, and who I am, showing awe and wonder.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can ask puzzling questions about Creation and God.</a:t>
                      </a:r>
                      <a:endParaRPr lang="en-GB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65513" y="3821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34909"/>
              </p:ext>
            </p:extLst>
          </p:nvPr>
        </p:nvGraphicFramePr>
        <p:xfrm>
          <a:off x="276311" y="5069197"/>
          <a:ext cx="2885990" cy="1511720"/>
        </p:xfrm>
        <a:graphic>
          <a:graphicData uri="http://schemas.openxmlformats.org/drawingml/2006/table">
            <a:tbl>
              <a:tblPr firstRow="1" firstCol="1" bandRow="1"/>
              <a:tblGrid>
                <a:gridCol w="288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Books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Linked Text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5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92529"/>
              </p:ext>
            </p:extLst>
          </p:nvPr>
        </p:nvGraphicFramePr>
        <p:xfrm>
          <a:off x="5384800" y="1070028"/>
          <a:ext cx="6362699" cy="2993972"/>
        </p:xfrm>
        <a:graphic>
          <a:graphicData uri="http://schemas.openxmlformats.org/drawingml/2006/table">
            <a:tbl>
              <a:tblPr firstRow="1" firstCol="1" bandRow="1"/>
              <a:tblGrid>
                <a:gridCol w="636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Symbols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820">
                <a:tc>
                  <a:txBody>
                    <a:bodyPr/>
                    <a:lstStyle/>
                    <a:p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34449"/>
              </p:ext>
            </p:extLst>
          </p:nvPr>
        </p:nvGraphicFramePr>
        <p:xfrm>
          <a:off x="3398961" y="4165600"/>
          <a:ext cx="4182939" cy="2505522"/>
        </p:xfrm>
        <a:graphic>
          <a:graphicData uri="http://schemas.openxmlformats.org/drawingml/2006/table">
            <a:tbl>
              <a:tblPr firstRow="1" firstCol="1" bandRow="1"/>
              <a:tblGrid>
                <a:gridCol w="418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Useful Links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578">
                <a:tc>
                  <a:txBody>
                    <a:bodyPr/>
                    <a:lstStyle/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The Creation Story </a:t>
                      </a: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https://www.learnreligions.com/the-creation-story-700209</a:t>
                      </a: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https://www.bbc.co.uk/bitesize/guides/zv2fgwx/revision/10#:~:text=Put%20simply%2C%20the%20theory%20states,and%20continues%20to%20this%20day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https://www.ducksters.com/history/middle_ages/saint_francis_of_assisi.php</a:t>
                      </a: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430" y="1363935"/>
            <a:ext cx="2021657" cy="1099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3707"/>
          <a:stretch/>
        </p:blipFill>
        <p:spPr>
          <a:xfrm>
            <a:off x="7720452" y="1670778"/>
            <a:ext cx="2038388" cy="162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701" y="1360752"/>
            <a:ext cx="1763713" cy="22060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224" y="2514719"/>
            <a:ext cx="1527653" cy="14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9292"/>
              </p:ext>
            </p:extLst>
          </p:nvPr>
        </p:nvGraphicFramePr>
        <p:xfrm>
          <a:off x="254000" y="278297"/>
          <a:ext cx="11747500" cy="695393"/>
        </p:xfrm>
        <a:graphic>
          <a:graphicData uri="http://schemas.openxmlformats.org/drawingml/2006/table">
            <a:tbl>
              <a:tblPr firstRow="1" firstCol="1" bandRow="1"/>
              <a:tblGrid>
                <a:gridCol w="277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5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Hall Community School – Religious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Religion: Christianity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Phase: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Year 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Question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 think about how the world was made and how we should look after it?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96019"/>
              </p:ext>
            </p:extLst>
          </p:nvPr>
        </p:nvGraphicFramePr>
        <p:xfrm>
          <a:off x="7277100" y="1081041"/>
          <a:ext cx="4724400" cy="2693988"/>
        </p:xfrm>
        <a:graphic>
          <a:graphicData uri="http://schemas.openxmlformats.org/drawingml/2006/table">
            <a:tbl>
              <a:tblPr firstRow="1" firstCol="1" bandRow="1"/>
              <a:tblGrid>
                <a:gridCol w="96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 and Concepts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Natural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From nature, not made or caused by people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Manmade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Made</a:t>
                      </a:r>
                      <a:r>
                        <a:rPr lang="en-US" sz="1100" baseline="0" dirty="0" smtClean="0">
                          <a:latin typeface="+mn-lt"/>
                        </a:rPr>
                        <a:t> or caused by human beings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Landscape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An area of land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Bible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Christians holy book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Genesis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The first book of the bible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639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Creation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The making of the world by God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5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The Big Bang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massive heat explosion that started the universe 13.7 billion years ago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Humanist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Humanists do not believe in a god. They believe it is possible to live a good and fulfilling life without following a traditional religion. They do not follow a holy book either. Instead, Humanists value traits like reason and rely on science to explain the way things are.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St Francis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 Francis of Assisi was a Catholic friar who gave up a life of wealth to live a life of poverty.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65513" y="3821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71564"/>
              </p:ext>
            </p:extLst>
          </p:nvPr>
        </p:nvGraphicFramePr>
        <p:xfrm>
          <a:off x="254000" y="1081041"/>
          <a:ext cx="6819901" cy="4626365"/>
        </p:xfrm>
        <a:graphic>
          <a:graphicData uri="http://schemas.openxmlformats.org/drawingml/2006/table">
            <a:tbl>
              <a:tblPr firstRow="1" firstCol="1" bandRow="1"/>
              <a:tblGrid>
                <a:gridCol w="218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054">
                  <a:extLst>
                    <a:ext uri="{9D8B030D-6E8A-4147-A177-3AD203B41FA5}">
                      <a16:colId xmlns:a16="http://schemas.microsoft.com/office/drawing/2014/main" val="2685765223"/>
                    </a:ext>
                  </a:extLst>
                </a:gridCol>
              </a:tblGrid>
              <a:tr h="2053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GB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will I know by the end of the unit?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1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What</a:t>
                      </a:r>
                      <a:r>
                        <a:rPr lang="en-US" sz="1100" baseline="0" dirty="0" smtClean="0"/>
                        <a:t> does the Bible say about how the world was created?</a:t>
                      </a:r>
                      <a:endParaRPr lang="en-US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Genesis is the first book in the bible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The</a:t>
                      </a:r>
                      <a:r>
                        <a:rPr lang="en-GB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 of Genesis describes how God created heaven and earth, plants, animals, and people</a:t>
                      </a:r>
                      <a:r>
                        <a:rPr lang="en-GB" sz="11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called </a:t>
                      </a:r>
                      <a:r>
                        <a:rPr lang="en-US" sz="1100" dirty="0" smtClean="0">
                          <a:latin typeface="+mn-lt"/>
                        </a:rPr>
                        <a:t>The Creation</a:t>
                      </a:r>
                      <a:r>
                        <a:rPr lang="en-US" sz="1100" baseline="0" dirty="0" smtClean="0">
                          <a:latin typeface="+mn-lt"/>
                        </a:rPr>
                        <a:t> Story</a:t>
                      </a:r>
                    </a:p>
                    <a:p>
                      <a:endParaRPr lang="en-US" sz="11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latin typeface="+mn-lt"/>
                        </a:rPr>
                        <a:t>-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the first day, God created light and dark. He separated the light from the dark and called the light ‘day’ and the dark ‘night’.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-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the second day, God created the sky. He used the sky to separate </a:t>
                      </a:r>
                      <a:b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water.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-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the third day, God created land. He gathered the water together to create the seas. The dry land was named “earth”. He also created trees and plants.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-On the fourth day, God created the Sun, the Moon and the stars, to separate the light from the darkness.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-On the fifth day, God created living creatures for the sky and sea.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-On the sixth day, God created many different animals. He also created human beings in his image. He gave humans the responsibility of looking after all the animals.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-God looked at all he had created and was pleased. On the seventh day, he rested. God blessed the seventh day and made it a holy day.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090367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What other views are there about how the world began?</a:t>
                      </a:r>
                      <a:endParaRPr lang="en-US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Christians hold the view that God was responsible for the Big Bang. </a:t>
                      </a: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Big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Bang was a massive heat explosion which led to </a:t>
                      </a:r>
                      <a:r>
                        <a:rPr lang="en-GB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everything was made, including the stars, the planets, and everything that lives on those planets, like us! </a:t>
                      </a:r>
                      <a:endParaRPr lang="en-GB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 Humanist or people that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non-religious, God has never existed so they would talk about the Big Bang if they were asked how the world was made.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00047"/>
                  </a:ext>
                </a:extLst>
              </a:tr>
              <a:tr h="3976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How did St Francis care for creation?</a:t>
                      </a:r>
                      <a:endParaRPr lang="en-US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 Francis</a:t>
                      </a:r>
                      <a:r>
                        <a:rPr lang="en-US" sz="1100" baseline="0" dirty="0" smtClean="0"/>
                        <a:t> taught people to look after the world around them, especially animals. </a:t>
                      </a:r>
                      <a:endParaRPr lang="en-US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80666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13" y="3882380"/>
            <a:ext cx="4356173" cy="22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390</Words>
  <Application>Microsoft Office PowerPoint</Application>
  <PresentationFormat>Widescreen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Isabella Burton</cp:lastModifiedBy>
  <cp:revision>44</cp:revision>
  <dcterms:created xsi:type="dcterms:W3CDTF">2020-05-22T19:37:04Z</dcterms:created>
  <dcterms:modified xsi:type="dcterms:W3CDTF">2023-02-27T17:48:30Z</dcterms:modified>
</cp:coreProperties>
</file>