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A2E7"/>
    <a:srgbClr val="FF00FF"/>
    <a:srgbClr val="F630A6"/>
    <a:srgbClr val="DD4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72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9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758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950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7934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537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28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6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31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32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98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3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5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22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2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52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F47F6-541A-47C7-9B30-1874165993F8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51FE525-FD5A-47D2-83A2-C5F2B3FB47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462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sic Sans Light SF" panose="020B7200000000000000" pitchFamily="34" charset="0"/>
                <a:cs typeface="Aharoni" panose="02010803020104030203" pitchFamily="2" charset="-79"/>
              </a:rPr>
              <a:t>Mercury</a:t>
            </a:r>
            <a:endParaRPr lang="en-GB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asic Sans Light SF" panose="020B7200000000000000" pitchFamily="34" charset="0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08" y="550316"/>
            <a:ext cx="3312570" cy="18618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10" y="236483"/>
            <a:ext cx="2885090" cy="28850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86475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799">
        <p14:vortex dir="r"/>
      </p:transition>
    </mc:Choice>
    <mc:Fallback>
      <p:transition spd="slow" advTm="379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sic Sans Light SF" panose="020B7200000000000000" pitchFamily="34" charset="0"/>
              </a:rPr>
              <a:t>Profile</a:t>
            </a:r>
            <a:endParaRPr lang="en-GB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asic Sans Light SF" panose="020B72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It has no moons 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3"/>
                </a:solidFill>
              </a:rPr>
              <a:t>The surface temperature is between minus 173 to 427°C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3"/>
                </a:solidFill>
              </a:rPr>
              <a:t>Mercury is 48 million miles from Earth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3"/>
                </a:solidFill>
              </a:rPr>
              <a:t>The polar diameter is 4,879 km 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3"/>
                </a:solidFill>
              </a:rPr>
              <a:t>It was recorded by Assyrian Astronomers.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2932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963">
        <p14:vortex dir="r"/>
      </p:transition>
    </mc:Choice>
    <mc:Fallback>
      <p:transition spd="slow" advTm="596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GB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Fantastic Facts !!!</a:t>
            </a:r>
            <a:endParaRPr lang="en-GB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345" y="2179419"/>
            <a:ext cx="10515600" cy="435133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accent3"/>
                </a:solidFill>
              </a:rPr>
              <a:t>Mercury itself has been mentioned as early as the 2nd millennium BC by the </a:t>
            </a:r>
            <a:r>
              <a:rPr lang="en-GB" b="1" dirty="0">
                <a:solidFill>
                  <a:schemeClr val="accent3"/>
                </a:solidFill>
              </a:rPr>
              <a:t>Sumerians</a:t>
            </a:r>
            <a:r>
              <a:rPr lang="en-GB" dirty="0">
                <a:solidFill>
                  <a:schemeClr val="accent3"/>
                </a:solidFill>
              </a:rPr>
              <a:t>, and recorded by the Babylonians – they called the planet Nabu. The ancient Greeks associated Mercury with the god Hermes, who was thought to carry </a:t>
            </a:r>
            <a:r>
              <a:rPr lang="en-GB" b="1" dirty="0">
                <a:solidFill>
                  <a:schemeClr val="accent3"/>
                </a:solidFill>
              </a:rPr>
              <a:t>the Sun</a:t>
            </a:r>
            <a:r>
              <a:rPr lang="en-GB" dirty="0">
                <a:solidFill>
                  <a:schemeClr val="accent3"/>
                </a:solidFill>
              </a:rPr>
              <a:t> across the sky in his </a:t>
            </a:r>
            <a:r>
              <a:rPr lang="en-GB" dirty="0" smtClean="0">
                <a:solidFill>
                  <a:schemeClr val="accent3"/>
                </a:solidFill>
              </a:rPr>
              <a:t>chariot.</a:t>
            </a:r>
            <a:endParaRPr lang="en-GB" dirty="0">
              <a:solidFill>
                <a:schemeClr val="accent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45" y="4348599"/>
            <a:ext cx="3896710" cy="21821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783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378">
        <p14:vortex dir="r"/>
      </p:transition>
    </mc:Choice>
    <mc:Fallback>
      <p:transition spd="slow" advTm="537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cap="none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Facts</a:t>
            </a:r>
            <a:endParaRPr lang="en-GB" sz="6000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3"/>
                </a:solidFill>
              </a:rPr>
              <a:t>Mercury is the smallest planet in the </a:t>
            </a:r>
            <a:r>
              <a:rPr lang="en-GB" b="1" dirty="0">
                <a:solidFill>
                  <a:schemeClr val="accent3"/>
                </a:solidFill>
              </a:rPr>
              <a:t>solar system</a:t>
            </a:r>
            <a:r>
              <a:rPr lang="en-GB" dirty="0">
                <a:solidFill>
                  <a:schemeClr val="accent3"/>
                </a:solidFill>
              </a:rPr>
              <a:t>. The diminutive planet is about 3,030 miles (4,876 </a:t>
            </a:r>
            <a:r>
              <a:rPr lang="en-GB" dirty="0" smtClean="0">
                <a:solidFill>
                  <a:schemeClr val="accent3"/>
                </a:solidFill>
              </a:rPr>
              <a:t>kilometres) </a:t>
            </a:r>
            <a:r>
              <a:rPr lang="en-GB" dirty="0">
                <a:solidFill>
                  <a:schemeClr val="accent3"/>
                </a:solidFill>
              </a:rPr>
              <a:t>in diameter, </a:t>
            </a:r>
            <a:r>
              <a:rPr lang="en-GB" b="1" dirty="0">
                <a:solidFill>
                  <a:schemeClr val="accent3"/>
                </a:solidFill>
              </a:rPr>
              <a:t>making</a:t>
            </a:r>
            <a:r>
              <a:rPr lang="en-GB" dirty="0">
                <a:solidFill>
                  <a:schemeClr val="accent3"/>
                </a:solidFill>
              </a:rPr>
              <a:t> it about the size of the continental United States and only slightly bigger than Earth's </a:t>
            </a:r>
            <a:r>
              <a:rPr lang="en-GB" dirty="0" smtClean="0">
                <a:solidFill>
                  <a:schemeClr val="accent3"/>
                </a:solidFill>
              </a:rPr>
              <a:t>moon</a:t>
            </a:r>
          </a:p>
          <a:p>
            <a:pPr algn="ctr"/>
            <a:r>
              <a:rPr lang="en-GB" dirty="0">
                <a:solidFill>
                  <a:schemeClr val="accent3"/>
                </a:solidFill>
              </a:rPr>
              <a:t>As a result, Mercury is made out of a </a:t>
            </a:r>
            <a:r>
              <a:rPr lang="en-GB" b="1" dirty="0">
                <a:solidFill>
                  <a:schemeClr val="accent3"/>
                </a:solidFill>
              </a:rPr>
              <a:t>large</a:t>
            </a:r>
            <a:r>
              <a:rPr lang="en-GB" dirty="0">
                <a:solidFill>
                  <a:schemeClr val="accent3"/>
                </a:solidFill>
              </a:rPr>
              <a:t> percentage of heavier elements, mainly </a:t>
            </a:r>
            <a:r>
              <a:rPr lang="en-GB" b="1" dirty="0">
                <a:solidFill>
                  <a:schemeClr val="accent3"/>
                </a:solidFill>
              </a:rPr>
              <a:t>iron</a:t>
            </a:r>
            <a:r>
              <a:rPr lang="en-GB" dirty="0">
                <a:solidFill>
                  <a:schemeClr val="accent3"/>
                </a:solidFill>
              </a:rPr>
              <a:t>. It is essentially a </a:t>
            </a:r>
            <a:r>
              <a:rPr lang="en-GB" b="1" dirty="0">
                <a:solidFill>
                  <a:schemeClr val="accent3"/>
                </a:solidFill>
              </a:rPr>
              <a:t>large</a:t>
            </a:r>
            <a:r>
              <a:rPr lang="en-GB" dirty="0">
                <a:solidFill>
                  <a:schemeClr val="accent3"/>
                </a:solidFill>
              </a:rPr>
              <a:t> metal ball of </a:t>
            </a:r>
            <a:r>
              <a:rPr lang="en-GB" b="1" dirty="0">
                <a:solidFill>
                  <a:schemeClr val="accent3"/>
                </a:solidFill>
              </a:rPr>
              <a:t>iron</a:t>
            </a:r>
            <a:r>
              <a:rPr lang="en-GB" dirty="0">
                <a:solidFill>
                  <a:schemeClr val="accent3"/>
                </a:solidFill>
              </a:rPr>
              <a:t> with a very </a:t>
            </a:r>
            <a:r>
              <a:rPr lang="en-GB" b="1" dirty="0">
                <a:solidFill>
                  <a:schemeClr val="accent3"/>
                </a:solidFill>
              </a:rPr>
              <a:t>thin</a:t>
            </a:r>
            <a:r>
              <a:rPr lang="en-GB" dirty="0">
                <a:solidFill>
                  <a:schemeClr val="accent3"/>
                </a:solidFill>
              </a:rPr>
              <a:t> silicate crust. Mercury's core </a:t>
            </a:r>
            <a:r>
              <a:rPr lang="en-GB" b="1" dirty="0">
                <a:solidFill>
                  <a:schemeClr val="accent3"/>
                </a:solidFill>
              </a:rPr>
              <a:t>makes</a:t>
            </a:r>
            <a:r>
              <a:rPr lang="en-GB" dirty="0">
                <a:solidFill>
                  <a:schemeClr val="accent3"/>
                </a:solidFill>
              </a:rPr>
              <a:t> up about 75% of the planet. Its </a:t>
            </a:r>
            <a:r>
              <a:rPr lang="en-GB" b="1" dirty="0">
                <a:solidFill>
                  <a:schemeClr val="accent3"/>
                </a:solidFill>
              </a:rPr>
              <a:t>thin</a:t>
            </a:r>
            <a:r>
              <a:rPr lang="en-GB" dirty="0">
                <a:solidFill>
                  <a:schemeClr val="accent3"/>
                </a:solidFill>
              </a:rPr>
              <a:t> mantle, or crust, is only about 300 to 400 miles </a:t>
            </a:r>
            <a:r>
              <a:rPr lang="en-GB" b="1" dirty="0">
                <a:solidFill>
                  <a:schemeClr val="accent3"/>
                </a:solidFill>
              </a:rPr>
              <a:t>thick</a:t>
            </a:r>
            <a:r>
              <a:rPr lang="en-GB" dirty="0">
                <a:solidFill>
                  <a:schemeClr val="accent3"/>
                </a:solidFill>
              </a:rPr>
              <a:t> (500 to 600 km)</a:t>
            </a:r>
          </a:p>
        </p:txBody>
      </p:sp>
    </p:spTree>
    <p:extLst>
      <p:ext uri="{BB962C8B-B14F-4D97-AF65-F5344CB8AC3E}">
        <p14:creationId xmlns:p14="http://schemas.microsoft.com/office/powerpoint/2010/main" val="1846242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3|0.8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170</TotalTime>
  <Words>200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Aharoni</vt:lpstr>
      <vt:lpstr>Arial</vt:lpstr>
      <vt:lpstr>Basic Sans Light SF</vt:lpstr>
      <vt:lpstr>Century Gothic</vt:lpstr>
      <vt:lpstr>Wingdings</vt:lpstr>
      <vt:lpstr>Wingdings 3</vt:lpstr>
      <vt:lpstr>Wisp</vt:lpstr>
      <vt:lpstr>Mercury</vt:lpstr>
      <vt:lpstr>Profile</vt:lpstr>
      <vt:lpstr> Fantastic Facts !!!</vt:lpstr>
      <vt:lpstr>Facts</vt:lpstr>
    </vt:vector>
  </TitlesOfParts>
  <Company>Guston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Mercury</dc:title>
  <dc:creator>12aamiras</dc:creator>
  <cp:lastModifiedBy>12aamiras</cp:lastModifiedBy>
  <cp:revision>21</cp:revision>
  <dcterms:created xsi:type="dcterms:W3CDTF">2018-01-08T14:44:19Z</dcterms:created>
  <dcterms:modified xsi:type="dcterms:W3CDTF">2018-01-18T14:47:44Z</dcterms:modified>
</cp:coreProperties>
</file>