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8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6B64EF8-BED6-4D92-820B-2665E4E7848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9E22DF9-05E2-4980-BD04-2A4A7262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663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EF8-BED6-4D92-820B-2665E4E7848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2DF9-05E2-4980-BD04-2A4A7262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09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EF8-BED6-4D92-820B-2665E4E7848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2DF9-05E2-4980-BD04-2A4A7262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773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EF8-BED6-4D92-820B-2665E4E7848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2DF9-05E2-4980-BD04-2A4A7262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941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EF8-BED6-4D92-820B-2665E4E7848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2DF9-05E2-4980-BD04-2A4A7262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595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EF8-BED6-4D92-820B-2665E4E7848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2DF9-05E2-4980-BD04-2A4A7262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30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EF8-BED6-4D92-820B-2665E4E7848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2DF9-05E2-4980-BD04-2A4A7262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431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EF8-BED6-4D92-820B-2665E4E7848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2DF9-05E2-4980-BD04-2A4A72622A0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51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EF8-BED6-4D92-820B-2665E4E7848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2DF9-05E2-4980-BD04-2A4A7262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05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EF8-BED6-4D92-820B-2665E4E7848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2DF9-05E2-4980-BD04-2A4A7262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69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EF8-BED6-4D92-820B-2665E4E7848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2DF9-05E2-4980-BD04-2A4A7262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19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EF8-BED6-4D92-820B-2665E4E7848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2DF9-05E2-4980-BD04-2A4A7262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9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EF8-BED6-4D92-820B-2665E4E7848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2DF9-05E2-4980-BD04-2A4A7262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71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EF8-BED6-4D92-820B-2665E4E7848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2DF9-05E2-4980-BD04-2A4A7262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68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EF8-BED6-4D92-820B-2665E4E7848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2DF9-05E2-4980-BD04-2A4A7262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4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EF8-BED6-4D92-820B-2665E4E7848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2DF9-05E2-4980-BD04-2A4A7262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8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EF8-BED6-4D92-820B-2665E4E7848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2DF9-05E2-4980-BD04-2A4A7262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7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B64EF8-BED6-4D92-820B-2665E4E7848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E22DF9-05E2-4980-BD04-2A4A7262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865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.uk/url?sa=i&amp;rct=j&amp;q=&amp;esrc=s&amp;source=images&amp;cd=&amp;cad=rja&amp;uact=8&amp;ved=0ahUKEwiWkJ6AjdrYAhVGUBQKHbwRC2wQjRwIBw&amp;url=http://bgr.com/2017/12/08/earth-noise-natural-phenomenon-recorded-hum/&amp;psig=AOvVaw0yECFPzNn88ojvsIOj4Bx3&amp;ust=151611007579131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google.co.uk/url?sa=i&amp;rct=j&amp;q=&amp;esrc=s&amp;source=images&amp;cd=&amp;cad=rja&amp;uact=8&amp;ved=0ahUKEwjfkcy0y83YAhUGWRQKHSK_DrMQjRwIBw&amp;url=https://www.space.com/54-earth-history-composition-and-atmosphere.html&amp;psig=AOvVaw3hFNIJvGMjbDYrhRFCmeeI&amp;ust=151568018388009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ved=0ahUKEwjCxPi8z83YAhWB1xQKHcfTA3gQjRwIBw&amp;url=https://www.space.com/54-earth-history-composition-and-atmosphere.html&amp;psig=AOvVaw3-szT90TTOXm1qDomzf1Ap&amp;ust=1515681253950102" TargetMode="External"/><Relationship Id="rId2" Type="http://schemas.openxmlformats.org/officeDocument/2006/relationships/hyperlink" Target="https://www.google.co.uk/url?sa=i&amp;rct=j&amp;q=&amp;esrc=s&amp;source=images&amp;cd=&amp;cad=rja&amp;uact=8&amp;ved=0ahUKEwjfkcy0y83YAhUGWRQKHSK_DrMQjRwIBw&amp;url=https://www.space.com/54-earth-history-composition-and-atmosphere.html&amp;psig=AOvVaw3hFNIJvGMjbDYrhRFCmeeI&amp;ust=151568018388009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926" y="2538248"/>
            <a:ext cx="7598978" cy="1135117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haroni" panose="02010803020104030203" pitchFamily="2" charset="-79"/>
                <a:cs typeface="Aharoni" panose="02010803020104030203" pitchFamily="2" charset="-79"/>
              </a:rPr>
              <a:t>All about the Earth</a:t>
            </a: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Image result for earth">
            <a:hlinkClick r:id="rId2"/>
          </p:cNvPr>
          <p:cNvSpPr>
            <a:spLocks noChangeAspect="1" noChangeArrowheads="1"/>
          </p:cNvSpPr>
          <p:nvPr/>
        </p:nvSpPr>
        <p:spPr bwMode="auto">
          <a:xfrm flipH="1">
            <a:off x="12691240" y="2948152"/>
            <a:ext cx="189187" cy="173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64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04" y="239001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Earth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6597" y="1725557"/>
            <a:ext cx="4641427" cy="43513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69732" y="1725557"/>
            <a:ext cx="47743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Earth is the third planet from the Sun and the only object in the Universe known to </a:t>
            </a:r>
            <a:r>
              <a:rPr lang="en-GB" sz="2800" dirty="0" smtClean="0"/>
              <a:t>life.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0370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Earth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sz="2800" dirty="0" smtClean="0"/>
              <a:t>This </a:t>
            </a:r>
            <a:r>
              <a:rPr lang="en-GB" sz="2800" dirty="0"/>
              <a:t>deceleration is happening almost imperceptibly, at approximately 17 milliseconds per hundred years, although the rate at which it occurs is not perfectly </a:t>
            </a:r>
            <a:r>
              <a:rPr lang="en-GB" sz="2800" dirty="0" smtClean="0"/>
              <a:t>uniform .</a:t>
            </a:r>
          </a:p>
        </p:txBody>
      </p:sp>
      <p:sp>
        <p:nvSpPr>
          <p:cNvPr id="4" name="AutoShape 2" descr="Image result for the earth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8055611" y="4118605"/>
            <a:ext cx="3298189" cy="180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73105" y="2119816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92" y="4257301"/>
            <a:ext cx="4051739" cy="20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Facts about the </a:t>
            </a:r>
            <a:r>
              <a:rPr lang="en-GB" smtClean="0"/>
              <a:t>Earth.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9265"/>
            <a:ext cx="10515600" cy="1244774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effectLst/>
              </a:rPr>
              <a:t>Earth is the third planet from the </a:t>
            </a:r>
            <a:r>
              <a:rPr lang="en-GB" dirty="0" smtClean="0"/>
              <a:t>Sun</a:t>
            </a:r>
            <a:r>
              <a:rPr lang="en-GB" dirty="0" smtClean="0">
                <a:effectLst/>
              </a:rPr>
              <a:t>. The Earth is the only planet in our solar system not to be named after a Greek or Roman myths or legends. </a:t>
            </a:r>
            <a:r>
              <a:rPr lang="en-GB" dirty="0" smtClean="0"/>
              <a:t>The earth was once believed to be the centre of the universe. The </a:t>
            </a:r>
            <a:r>
              <a:rPr lang="en-GB" dirty="0"/>
              <a:t>Earth is unlike every other planet in the Solar System in a number of different ways.</a:t>
            </a:r>
            <a:br>
              <a:rPr lang="en-GB" dirty="0"/>
            </a:br>
            <a:r>
              <a:rPr lang="en-GB" dirty="0"/>
              <a:t>Earth doesn’t take 24 hours to rotate on its axis</a:t>
            </a:r>
            <a:br>
              <a:rPr lang="en-GB" dirty="0"/>
            </a:br>
            <a:r>
              <a:rPr lang="en-GB" dirty="0"/>
              <a:t>It’s actually 23 hours, 56 minutes and 4 seconds.</a:t>
            </a:r>
            <a:endParaRPr lang="en-GB" dirty="0" smtClean="0">
              <a:effectLst/>
            </a:endParaRPr>
          </a:p>
        </p:txBody>
      </p:sp>
      <p:sp>
        <p:nvSpPr>
          <p:cNvPr id="4" name="AutoShape 2" descr="Image result for the earth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-12767441" y="4075357"/>
            <a:ext cx="12835868" cy="681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29334" y="3953121"/>
            <a:ext cx="9943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70% of the Earth’s surface is covered in </a:t>
            </a:r>
            <a:r>
              <a:rPr lang="en-GB" sz="3600" dirty="0" smtClean="0"/>
              <a:t>water.</a:t>
            </a:r>
          </a:p>
          <a:p>
            <a:r>
              <a:rPr lang="en-GB" sz="3600" dirty="0"/>
              <a:t>Earth is the only planet not named after a </a:t>
            </a:r>
            <a:r>
              <a:rPr lang="en-GB" sz="3600" dirty="0" smtClean="0"/>
              <a:t>god.</a:t>
            </a:r>
            <a:endParaRPr lang="en-GB" sz="3600" dirty="0"/>
          </a:p>
        </p:txBody>
      </p:sp>
      <p:sp>
        <p:nvSpPr>
          <p:cNvPr id="6" name="AutoShape 4" descr="Image result for the earth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9921765" y="4648815"/>
            <a:ext cx="9243848" cy="179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Image result for the earth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9714295" y="4430174"/>
            <a:ext cx="12835868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6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Earth’s profile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48141"/>
            <a:ext cx="4847896" cy="7755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/>
              <a:t>Moons:</a:t>
            </a:r>
            <a:r>
              <a:rPr lang="en-GB" sz="2800" dirty="0" smtClean="0"/>
              <a:t>1.</a:t>
            </a:r>
            <a:endParaRPr lang="en-GB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38200" y="3306161"/>
            <a:ext cx="3849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Orbit Period:</a:t>
            </a:r>
            <a:r>
              <a:rPr lang="en-GB" sz="2800" dirty="0"/>
              <a:t>365.24 days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829381"/>
            <a:ext cx="5090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Surface Temperature: </a:t>
            </a:r>
            <a:r>
              <a:rPr lang="en-GB" sz="2800" dirty="0"/>
              <a:t>-88 to 58°C</a:t>
            </a:r>
          </a:p>
        </p:txBody>
      </p:sp>
    </p:spTree>
    <p:extLst>
      <p:ext uri="{BB962C8B-B14F-4D97-AF65-F5344CB8AC3E}">
        <p14:creationId xmlns:p14="http://schemas.microsoft.com/office/powerpoint/2010/main" val="332537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earth is 149.6 million km.</a:t>
            </a:r>
          </a:p>
          <a:p>
            <a:r>
              <a:rPr lang="en-GB" sz="2400" dirty="0" smtClean="0"/>
              <a:t>A hole Earth year is 365 days</a:t>
            </a:r>
          </a:p>
          <a:p>
            <a:r>
              <a:rPr lang="en-GB" sz="2400" dirty="0" smtClean="0"/>
              <a:t>The  Earths atmosphere is 300 miles and 480  km thick, but most of it is within 10 miles.</a:t>
            </a:r>
          </a:p>
          <a:p>
            <a:r>
              <a:rPr lang="en-GB" sz="2400" dirty="0" smtClean="0"/>
              <a:t>The  Earths  gravity is 9.807 millisecond. </a:t>
            </a:r>
          </a:p>
          <a:p>
            <a:r>
              <a:rPr lang="en-GB" sz="2400" dirty="0" smtClean="0"/>
              <a:t>The earth’s diameter 12,742 km.</a:t>
            </a:r>
          </a:p>
          <a:p>
            <a:endParaRPr lang="en-GB" sz="1500" dirty="0" smtClean="0"/>
          </a:p>
          <a:p>
            <a:endParaRPr lang="en-GB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033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173</TotalTime>
  <Words>205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Celestial</vt:lpstr>
      <vt:lpstr>All about the Earth</vt:lpstr>
      <vt:lpstr>Earth</vt:lpstr>
      <vt:lpstr>The Earth</vt:lpstr>
      <vt:lpstr>Facts about the Earth.</vt:lpstr>
      <vt:lpstr>Earth’s profile</vt:lpstr>
      <vt:lpstr>PowerPoint Presentation</vt:lpstr>
    </vt:vector>
  </TitlesOfParts>
  <Company>Guston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the Earth</dc:title>
  <dc:creator>12chloeb</dc:creator>
  <cp:lastModifiedBy>12chloeb</cp:lastModifiedBy>
  <cp:revision>21</cp:revision>
  <dcterms:created xsi:type="dcterms:W3CDTF">2018-01-08T14:39:28Z</dcterms:created>
  <dcterms:modified xsi:type="dcterms:W3CDTF">2018-01-18T14:47:32Z</dcterms:modified>
</cp:coreProperties>
</file>