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23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111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0797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81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9217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84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20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281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835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322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5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74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961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311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94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51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65042-8126-4C8D-B3C3-63A53060A87E}" type="datetimeFigureOut">
              <a:rPr lang="en-GB" smtClean="0"/>
              <a:t>18/01/2018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154AD3-8CCF-4997-B79B-7632A8212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96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.uk/url?sa=i&amp;rct=j&amp;q=&amp;esrc=s&amp;source=images&amp;cd=&amp;ved=0ahUKEwjxjbLX2uHYAhXsIMAKHTHGDC0QjRwIBw&amp;url=http%3A%2F%2Fwww.hindustantimes.com%2Findia-news%2Fisro-makes-announcement-of-opportunity-for-its-venus-mission%2Fstory-radr7VgPoTM40Li7yoVaZL.html&amp;psig=AOvVaw3XfidbHR_osQ8lue8uJeNx&amp;ust=151637162704050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All About Venus    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90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7788" y="313509"/>
            <a:ext cx="3932237" cy="1600200"/>
          </a:xfrm>
        </p:spPr>
        <p:txBody>
          <a:bodyPr>
            <a:noAutofit/>
          </a:bodyPr>
          <a:lstStyle/>
          <a:p>
            <a:pPr algn="ctr"/>
            <a:r>
              <a:rPr lang="en-GB" sz="6000" b="1" dirty="0"/>
              <a:t>V</a:t>
            </a:r>
            <a:r>
              <a:rPr lang="en-GB" sz="6000" b="1" dirty="0" smtClean="0"/>
              <a:t>enus</a:t>
            </a:r>
            <a:endParaRPr lang="en-GB" sz="6000" b="1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3" r="15423"/>
          <a:stretch>
            <a:fillRect/>
          </a:stretch>
        </p:blipFill>
        <p:spPr>
          <a:xfrm>
            <a:off x="919787" y="997925"/>
            <a:ext cx="6187251" cy="488550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0223" y="1913709"/>
            <a:ext cx="3932237" cy="3811588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srgbClr val="00B0F0"/>
                </a:solidFill>
              </a:rPr>
              <a:t>Venus is the second planet from the sun.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srgbClr val="00B0F0"/>
                </a:solidFill>
              </a:rPr>
              <a:t>It was believed once to be a twin of Earth.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srgbClr val="00B0F0"/>
                </a:solidFill>
              </a:rPr>
              <a:t>Venus is one of the easiest planets to see as it is the brightest object in the sky after the sun and moon.</a:t>
            </a:r>
          </a:p>
        </p:txBody>
      </p:sp>
    </p:spTree>
    <p:extLst>
      <p:ext uri="{BB962C8B-B14F-4D97-AF65-F5344CB8AC3E}">
        <p14:creationId xmlns:p14="http://schemas.microsoft.com/office/powerpoint/2010/main" val="143963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531" y="1118139"/>
            <a:ext cx="4609858" cy="1037233"/>
          </a:xfrm>
        </p:spPr>
        <p:txBody>
          <a:bodyPr/>
          <a:lstStyle/>
          <a:p>
            <a:r>
              <a:rPr lang="en-GB" b="1" dirty="0" smtClean="0"/>
              <a:t>How Big Is Venus? </a:t>
            </a:r>
            <a:endParaRPr lang="en-GB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829" y="1592876"/>
            <a:ext cx="4112584" cy="1028284"/>
          </a:xfrm>
        </p:spPr>
        <p:txBody>
          <a:bodyPr>
            <a:noAutofit/>
          </a:bodyPr>
          <a:lstStyle/>
          <a:p>
            <a:r>
              <a:rPr lang="en-GB" sz="3200" dirty="0" smtClean="0"/>
              <a:t> </a:t>
            </a:r>
            <a:r>
              <a:rPr lang="en-GB" sz="3200" dirty="0">
                <a:solidFill>
                  <a:srgbClr val="00B0F0"/>
                </a:solidFill>
              </a:rPr>
              <a:t>Venus is 6,052Km </a:t>
            </a:r>
            <a:r>
              <a:rPr lang="en-GB" sz="3200" dirty="0" smtClean="0">
                <a:solidFill>
                  <a:srgbClr val="00B0F0"/>
                </a:solidFill>
              </a:rPr>
              <a:t>in diameter. </a:t>
            </a:r>
            <a:endParaRPr lang="en-GB" sz="3200" b="0" dirty="0">
              <a:solidFill>
                <a:srgbClr val="00B0F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242" y="2649389"/>
            <a:ext cx="4185623" cy="281088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en-GB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2400" dirty="0" smtClean="0">
                <a:solidFill>
                  <a:srgbClr val="00B0F0"/>
                </a:solidFill>
              </a:rPr>
              <a:t>Venus has more volcanoes than any other planet in the solar system with over 1600 volcanoes. 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5650" y="3095897"/>
            <a:ext cx="5183188" cy="1423852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b="0" dirty="0">
                <a:solidFill>
                  <a:srgbClr val="00B0F0"/>
                </a:solidFill>
              </a:rPr>
              <a:t>A day on the surface of Venus (solar day) would appear to take 117 Earth days.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160" y="5460274"/>
            <a:ext cx="7992253" cy="87521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400" dirty="0">
                <a:solidFill>
                  <a:srgbClr val="00B0F0"/>
                </a:solidFill>
              </a:rPr>
              <a:t>Venus is nearly as big as the Earth with a diameter </a:t>
            </a:r>
            <a:r>
              <a:rPr lang="en-GB" sz="2400" dirty="0" smtClean="0">
                <a:solidFill>
                  <a:srgbClr val="00B0F0"/>
                </a:solidFill>
              </a:rPr>
              <a:t>of 12,104 </a:t>
            </a:r>
            <a:r>
              <a:rPr lang="en-GB" sz="2400" dirty="0">
                <a:solidFill>
                  <a:srgbClr val="00B0F0"/>
                </a:solidFill>
              </a:rPr>
              <a:t>km.</a:t>
            </a:r>
          </a:p>
        </p:txBody>
      </p:sp>
    </p:spTree>
    <p:extLst>
      <p:ext uri="{BB962C8B-B14F-4D97-AF65-F5344CB8AC3E}">
        <p14:creationId xmlns:p14="http://schemas.microsoft.com/office/powerpoint/2010/main" val="302607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/>
              <a:t>V</a:t>
            </a:r>
            <a:r>
              <a:rPr lang="en-GB" sz="4800" dirty="0" smtClean="0"/>
              <a:t>enus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187" y="1627494"/>
            <a:ext cx="8596668" cy="3880773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B0F0"/>
                </a:solidFill>
              </a:rPr>
              <a:t>The surface temperature on Venus can </a:t>
            </a:r>
            <a:r>
              <a:rPr lang="en-GB" sz="2400" dirty="0" smtClean="0">
                <a:solidFill>
                  <a:srgbClr val="00B0F0"/>
                </a:solidFill>
              </a:rPr>
              <a:t>reach </a:t>
            </a:r>
            <a:r>
              <a:rPr lang="en-GB" sz="2400" dirty="0" smtClean="0">
                <a:solidFill>
                  <a:srgbClr val="00B0F0"/>
                </a:solidFill>
              </a:rPr>
              <a:t>471°C</a:t>
            </a:r>
            <a:r>
              <a:rPr lang="en-GB" sz="2400" dirty="0" smtClean="0">
                <a:solidFill>
                  <a:srgbClr val="00B0F0"/>
                </a:solidFill>
              </a:rPr>
              <a:t>.</a:t>
            </a:r>
          </a:p>
          <a:p>
            <a:r>
              <a:rPr lang="en-GB" sz="2400" dirty="0" smtClean="0">
                <a:solidFill>
                  <a:srgbClr val="00B0F0"/>
                </a:solidFill>
              </a:rPr>
              <a:t>Venus </a:t>
            </a:r>
            <a:r>
              <a:rPr lang="en-GB" sz="2400" dirty="0">
                <a:solidFill>
                  <a:srgbClr val="00B0F0"/>
                </a:solidFill>
              </a:rPr>
              <a:t>is the hottest planet in our solar system</a:t>
            </a:r>
            <a:r>
              <a:rPr lang="en-GB" sz="2400" dirty="0" smtClean="0">
                <a:solidFill>
                  <a:srgbClr val="00B0F0"/>
                </a:solidFill>
              </a:rPr>
              <a:t>.</a:t>
            </a:r>
          </a:p>
          <a:p>
            <a:r>
              <a:rPr lang="en-GB" sz="2400" dirty="0">
                <a:solidFill>
                  <a:srgbClr val="00B0F0"/>
                </a:solidFill>
              </a:rPr>
              <a:t> </a:t>
            </a:r>
            <a:r>
              <a:rPr lang="en-GB" sz="2400" dirty="0" smtClean="0">
                <a:solidFill>
                  <a:srgbClr val="00B0F0"/>
                </a:solidFill>
              </a:rPr>
              <a:t>It takes 225 Earth days to orbit the Sun.</a:t>
            </a:r>
          </a:p>
          <a:p>
            <a:r>
              <a:rPr lang="en-GB" sz="2400" dirty="0" smtClean="0">
                <a:solidFill>
                  <a:srgbClr val="00B0F0"/>
                </a:solidFill>
              </a:rPr>
              <a:t>Venus rotates the opposite direction as the sun.</a:t>
            </a:r>
          </a:p>
          <a:p>
            <a:endParaRPr lang="en-GB" sz="2400" dirty="0">
              <a:solidFill>
                <a:srgbClr val="00B0F0"/>
              </a:solidFill>
            </a:endParaRPr>
          </a:p>
        </p:txBody>
      </p:sp>
      <p:sp>
        <p:nvSpPr>
          <p:cNvPr id="5" name="AutoShape 4" descr="Image result for Venus">
            <a:hlinkClick r:id="rId2"/>
          </p:cNvPr>
          <p:cNvSpPr>
            <a:spLocks noChangeAspect="1" noChangeArrowheads="1"/>
          </p:cNvSpPr>
          <p:nvPr/>
        </p:nvSpPr>
        <p:spPr bwMode="auto">
          <a:xfrm flipH="1" flipV="1">
            <a:off x="51102" y="1871662"/>
            <a:ext cx="104473" cy="5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6" descr="Image result for Venus">
            <a:hlinkClick r:id="rId2"/>
          </p:cNvPr>
          <p:cNvSpPr>
            <a:spLocks noChangeAspect="1" noChangeArrowheads="1"/>
          </p:cNvSpPr>
          <p:nvPr/>
        </p:nvSpPr>
        <p:spPr bwMode="auto">
          <a:xfrm rot="9026527" flipH="1" flipV="1">
            <a:off x="-2220853" y="4030543"/>
            <a:ext cx="1772148" cy="30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dirty="0">
                <a:solidFill>
                  <a:srgbClr val="00B0F0"/>
                </a:solidFill>
              </a:rPr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66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</TotalTime>
  <Words>132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Trebuchet MS</vt:lpstr>
      <vt:lpstr>Wingdings</vt:lpstr>
      <vt:lpstr>Wingdings 3</vt:lpstr>
      <vt:lpstr>Facet</vt:lpstr>
      <vt:lpstr>All About Venus    </vt:lpstr>
      <vt:lpstr>Venus</vt:lpstr>
      <vt:lpstr>How Big Is Venus? </vt:lpstr>
      <vt:lpstr>Venus</vt:lpstr>
    </vt:vector>
  </TitlesOfParts>
  <Company>Guston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about Venus</dc:title>
  <dc:creator>12aaronh</dc:creator>
  <cp:lastModifiedBy>12aaronh</cp:lastModifiedBy>
  <cp:revision>16</cp:revision>
  <dcterms:created xsi:type="dcterms:W3CDTF">2018-01-08T14:54:32Z</dcterms:created>
  <dcterms:modified xsi:type="dcterms:W3CDTF">2018-01-18T14:46:52Z</dcterms:modified>
</cp:coreProperties>
</file>