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8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4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5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1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0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9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6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3668-7B14-44C0-91E2-D308E6CA9C1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CC94-0399-48D4-8379-9D7CC2C8A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8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9" y="260648"/>
            <a:ext cx="845444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0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9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2656"/>
            <a:ext cx="81915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5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8" y="188640"/>
            <a:ext cx="876109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90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5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7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440"/>
            <a:ext cx="8568952" cy="62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8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188640"/>
            <a:ext cx="8604655" cy="65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11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2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5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rachel</cp:lastModifiedBy>
  <cp:revision>1</cp:revision>
  <dcterms:created xsi:type="dcterms:W3CDTF">2020-05-03T15:09:01Z</dcterms:created>
  <dcterms:modified xsi:type="dcterms:W3CDTF">2020-05-03T15:18:54Z</dcterms:modified>
</cp:coreProperties>
</file>