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9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98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572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052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597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96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75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56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6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5" r:id="rId7"/>
    <p:sldLayoutId id="2147483716" r:id="rId8"/>
    <p:sldLayoutId id="2147483717" r:id="rId9"/>
    <p:sldLayoutId id="2147483718" r:id="rId10"/>
    <p:sldLayoutId id="214748372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6C601A-8AEE-45CD-B355-303F77860B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2993" r="-1" b="-1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DDAF51-8271-40C8-B85D-937A15250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en-GB" sz="10800" dirty="0"/>
              <a:t>Memories</a:t>
            </a:r>
            <a:endParaRPr lang="en-US" sz="10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E668FE-3AF6-436E-A1D7-373F4F73B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pPr algn="ctr"/>
            <a:r>
              <a:rPr lang="en-GB" sz="3200" dirty="0"/>
              <a:t>By Daksh Madhu</a:t>
            </a:r>
            <a:endParaRPr lang="en-US" sz="3200" dirty="0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44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06020-CBC5-40E7-A04E-3288A60E6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is a memory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411FC-28C7-4CC4-B3FC-2325E658B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memory is a scene in the past that you remember now.</a:t>
            </a:r>
          </a:p>
          <a:p>
            <a:r>
              <a:rPr lang="en-GB" dirty="0"/>
              <a:t>Today I shall be sharing my memories to you in this PowerPoint.</a:t>
            </a:r>
          </a:p>
          <a:p>
            <a:r>
              <a:rPr lang="en-GB" dirty="0"/>
              <a:t>Let’s begin!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302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92821-444B-4579-A755-69EDE92E2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favourite songs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33676-E084-4842-9CAC-B2AB11324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Symphony by. Zara Larsson</a:t>
            </a:r>
          </a:p>
          <a:p>
            <a:r>
              <a:rPr lang="en-GB" dirty="0" err="1"/>
              <a:t>Rockabye</a:t>
            </a:r>
            <a:r>
              <a:rPr lang="en-GB" dirty="0"/>
              <a:t> by. Sean Paul and Annie Marie</a:t>
            </a:r>
          </a:p>
          <a:p>
            <a:r>
              <a:rPr lang="en-US" dirty="0"/>
              <a:t>Cheap Thrills by. Sia and Sean Paul</a:t>
            </a:r>
          </a:p>
          <a:p>
            <a:r>
              <a:rPr lang="en-US" dirty="0"/>
              <a:t>Don’t Start Now by.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Lipa</a:t>
            </a:r>
            <a:endParaRPr lang="en-US" dirty="0"/>
          </a:p>
          <a:p>
            <a:r>
              <a:rPr lang="en-US" dirty="0"/>
              <a:t>Dance Monkey by. Tones and I</a:t>
            </a:r>
          </a:p>
          <a:p>
            <a:r>
              <a:rPr lang="en-US" dirty="0" err="1"/>
              <a:t>Decpacito</a:t>
            </a:r>
            <a:r>
              <a:rPr lang="en-US" dirty="0"/>
              <a:t> by. Luis </a:t>
            </a:r>
            <a:r>
              <a:rPr lang="en-US" dirty="0" err="1"/>
              <a:t>Fonsi</a:t>
            </a:r>
            <a:r>
              <a:rPr lang="en-US" dirty="0"/>
              <a:t> and Daddy Yankee</a:t>
            </a:r>
          </a:p>
          <a:p>
            <a:r>
              <a:rPr lang="en-US" dirty="0"/>
              <a:t>And many more.</a:t>
            </a:r>
          </a:p>
        </p:txBody>
      </p:sp>
    </p:spTree>
    <p:extLst>
      <p:ext uri="{BB962C8B-B14F-4D97-AF65-F5344CB8AC3E}">
        <p14:creationId xmlns:p14="http://schemas.microsoft.com/office/powerpoint/2010/main" val="3327845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7D71D-5629-41E2-A563-628913163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favourite books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D2C9E-0478-45C4-8C80-6FA8000C8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Harry Potter and the goblet of fire.</a:t>
            </a:r>
          </a:p>
          <a:p>
            <a:r>
              <a:rPr lang="en-GB" dirty="0"/>
              <a:t>Diary of a Wimpy kid</a:t>
            </a:r>
          </a:p>
          <a:p>
            <a:r>
              <a:rPr lang="en-GB" dirty="0"/>
              <a:t>My Hero </a:t>
            </a:r>
            <a:r>
              <a:rPr lang="en-GB" dirty="0" err="1"/>
              <a:t>Acadamia</a:t>
            </a:r>
            <a:r>
              <a:rPr lang="en-GB" dirty="0"/>
              <a:t> (manga)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92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04633-40D0-4176-960B-26B9C9E4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My best memory at school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08D60-12B0-4C6F-B2D5-816BE9A91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Everything!!!!!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37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59ED3-5F14-4226-B41C-962A73787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proudest memory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FF3AD-C14B-4A3C-A9CE-4BBAA8AE4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My proudest memory is when I did the Feet First Dance Ceremony and doing my Bollywood solo.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B32298-D0E4-47D2-A578-A1384E18AF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962" y="2989690"/>
            <a:ext cx="2609686" cy="19572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914A33B-6597-4D5C-A47C-CA153084A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6733" y="2989690"/>
            <a:ext cx="2609685" cy="195726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EE3CF99-BEF5-4010-A538-B0A2663DB4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0676" y="2989690"/>
            <a:ext cx="2671638" cy="195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541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6C987-BCC3-443D-8564-016A93572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was the hardest thing I did?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7335B-4B6F-46A1-A8D9-3FE9EEA75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Well I think it was the dance practice for the dance festival but I got used to it and it got easy.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289566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242E41"/>
      </a:dk2>
      <a:lt2>
        <a:srgbClr val="E2E6E8"/>
      </a:lt2>
      <a:accent1>
        <a:srgbClr val="BD9A84"/>
      </a:accent1>
      <a:accent2>
        <a:srgbClr val="BA7F80"/>
      </a:accent2>
      <a:accent3>
        <a:srgbClr val="C594AA"/>
      </a:accent3>
      <a:accent4>
        <a:srgbClr val="BA7FB1"/>
      </a:accent4>
      <a:accent5>
        <a:srgbClr val="B996C6"/>
      </a:accent5>
      <a:accent6>
        <a:srgbClr val="917FBA"/>
      </a:accent6>
      <a:hlink>
        <a:srgbClr val="5987A4"/>
      </a:hlink>
      <a:folHlink>
        <a:srgbClr val="7F7F7F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168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Modern Love</vt:lpstr>
      <vt:lpstr>The Hand</vt:lpstr>
      <vt:lpstr>SketchyVTI</vt:lpstr>
      <vt:lpstr>Memories</vt:lpstr>
      <vt:lpstr>What is a memory</vt:lpstr>
      <vt:lpstr>My favourite songs</vt:lpstr>
      <vt:lpstr>My favourite books</vt:lpstr>
      <vt:lpstr>My best memory at school</vt:lpstr>
      <vt:lpstr>My proudest memory</vt:lpstr>
      <vt:lpstr>What was the hardest thing I did?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Memories</dc:title>
  <dc:creator>Tiger</dc:creator>
  <cp:lastModifiedBy>Tiger</cp:lastModifiedBy>
  <cp:revision>8</cp:revision>
  <dcterms:created xsi:type="dcterms:W3CDTF">2020-07-09T12:24:18Z</dcterms:created>
  <dcterms:modified xsi:type="dcterms:W3CDTF">2020-07-09T21:39:22Z</dcterms:modified>
</cp:coreProperties>
</file>