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9" r:id="rId4"/>
    <p:sldId id="258"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BE6700E0-4453-4872-81E5-FA8E21D5FD64}">
          <p14:sldIdLst/>
        </p14:section>
        <p14:section name="Untitled Section" id="{4B7CFA69-E81C-4A21-952E-004BE3E7F4A0}">
          <p14:sldIdLst>
            <p14:sldId id="256"/>
            <p14:sldId id="257"/>
            <p14:sldId id="259"/>
            <p14:sldId id="258"/>
            <p14:sldId id="260"/>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99"/>
    <a:srgbClr val="00FF00"/>
    <a:srgbClr val="3333FF"/>
    <a:srgbClr val="271B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7" autoAdjust="0"/>
    <p:restoredTop sz="94669" autoAdjust="0"/>
  </p:normalViewPr>
  <p:slideViewPr>
    <p:cSldViewPr>
      <p:cViewPr>
        <p:scale>
          <a:sx n="90" d="100"/>
          <a:sy n="90" d="100"/>
        </p:scale>
        <p:origin x="-1314"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37905B6A-E80B-4F09-B72F-C7D4A921C0F4}" type="datetimeFigureOut">
              <a:rPr lang="en-GB" smtClean="0"/>
              <a:t>14/05/2020</a:t>
            </a:fld>
            <a:endParaRPr lang="en-GB"/>
          </a:p>
        </p:txBody>
      </p:sp>
      <p:sp>
        <p:nvSpPr>
          <p:cNvPr id="17" name="Footer Placeholder 16"/>
          <p:cNvSpPr>
            <a:spLocks noGrp="1"/>
          </p:cNvSpPr>
          <p:nvPr>
            <p:ph type="ftr" sz="quarter" idx="11"/>
          </p:nvPr>
        </p:nvSpPr>
        <p:spPr/>
        <p:txBody>
          <a:bodyPr/>
          <a:lstStyle/>
          <a:p>
            <a:endParaRPr lang="en-GB"/>
          </a:p>
        </p:txBody>
      </p:sp>
      <p:sp>
        <p:nvSpPr>
          <p:cNvPr id="29" name="Slide Number Placeholder 28"/>
          <p:cNvSpPr>
            <a:spLocks noGrp="1"/>
          </p:cNvSpPr>
          <p:nvPr>
            <p:ph type="sldNum" sz="quarter" idx="12"/>
          </p:nvPr>
        </p:nvSpPr>
        <p:spPr/>
        <p:txBody>
          <a:bodyPr/>
          <a:lstStyle/>
          <a:p>
            <a:fld id="{9C7E25CE-1ABA-41AC-B734-CB45A0E6529C}" type="slidenum">
              <a:rPr lang="en-GB" smtClean="0"/>
              <a:t>‹#›</a:t>
            </a:fld>
            <a:endParaRPr lang="en-GB"/>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7905B6A-E80B-4F09-B72F-C7D4A921C0F4}" type="datetimeFigureOut">
              <a:rPr lang="en-GB" smtClean="0"/>
              <a:t>14/05/2020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C7E25CE-1ABA-41AC-B734-CB45A0E6529C}"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7905B6A-E80B-4F09-B72F-C7D4A921C0F4}" type="datetimeFigureOut">
              <a:rPr lang="en-GB" smtClean="0"/>
              <a:t>14/05/2020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C7E25CE-1ABA-41AC-B734-CB45A0E6529C}"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7905B6A-E80B-4F09-B72F-C7D4A921C0F4}" type="datetimeFigureOut">
              <a:rPr lang="en-GB" smtClean="0"/>
              <a:t>14/05/2020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C7E25CE-1ABA-41AC-B734-CB45A0E6529C}"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7905B6A-E80B-4F09-B72F-C7D4A921C0F4}" type="datetimeFigureOut">
              <a:rPr lang="en-GB" smtClean="0"/>
              <a:t>14/05/2020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7924800" y="6416675"/>
            <a:ext cx="762000" cy="365125"/>
          </a:xfrm>
        </p:spPr>
        <p:txBody>
          <a:bodyPr/>
          <a:lstStyle/>
          <a:p>
            <a:fld id="{9C7E25CE-1ABA-41AC-B734-CB45A0E6529C}"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7905B6A-E80B-4F09-B72F-C7D4A921C0F4}" type="datetimeFigureOut">
              <a:rPr lang="en-GB" smtClean="0"/>
              <a:t>14/05/2020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C7E25CE-1ABA-41AC-B734-CB45A0E6529C}"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7905B6A-E80B-4F09-B72F-C7D4A921C0F4}" type="datetimeFigureOut">
              <a:rPr lang="en-GB" smtClean="0"/>
              <a:t>14/05/2020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C7E25CE-1ABA-41AC-B734-CB45A0E6529C}"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7905B6A-E80B-4F09-B72F-C7D4A921C0F4}" type="datetimeFigureOut">
              <a:rPr lang="en-GB" smtClean="0"/>
              <a:t>14/05/2020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C7E25CE-1ABA-41AC-B734-CB45A0E6529C}"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905B6A-E80B-4F09-B72F-C7D4A921C0F4}" type="datetimeFigureOut">
              <a:rPr lang="en-GB" smtClean="0"/>
              <a:t>14/05/2020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C7E25CE-1ABA-41AC-B734-CB45A0E6529C}"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7905B6A-E80B-4F09-B72F-C7D4A921C0F4}" type="datetimeFigureOut">
              <a:rPr lang="en-GB" smtClean="0"/>
              <a:t>14/05/2020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C7E25CE-1ABA-41AC-B734-CB45A0E6529C}"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7905B6A-E80B-4F09-B72F-C7D4A921C0F4}" type="datetimeFigureOut">
              <a:rPr lang="en-GB" smtClean="0"/>
              <a:t>14/05/2020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C7E25CE-1ABA-41AC-B734-CB45A0E6529C}"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37905B6A-E80B-4F09-B72F-C7D4A921C0F4}" type="datetimeFigureOut">
              <a:rPr lang="en-GB" smtClean="0"/>
              <a:t>14/05/2020</a:t>
            </a:fld>
            <a:endParaRPr lang="en-GB"/>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GB"/>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9C7E25CE-1ABA-41AC-B734-CB45A0E6529C}" type="slidenum">
              <a:rPr lang="en-GB" smtClean="0"/>
              <a:t>‹#›</a:t>
            </a:fld>
            <a:endParaRPr lang="en-GB"/>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20689"/>
            <a:ext cx="7772400" cy="1008111"/>
          </a:xfrm>
        </p:spPr>
        <p:txBody>
          <a:bodyPr/>
          <a:lstStyle/>
          <a:p>
            <a:r>
              <a:rPr lang="en-GB" i="1" u="sng" dirty="0" smtClean="0">
                <a:solidFill>
                  <a:srgbClr val="0070C0"/>
                </a:solidFill>
                <a:latin typeface="Algerian" pitchFamily="82" charset="0"/>
              </a:rPr>
              <a:t>PETS</a:t>
            </a:r>
            <a:endParaRPr lang="en-GB" i="1" u="sng" dirty="0">
              <a:solidFill>
                <a:srgbClr val="0070C0"/>
              </a:solidFill>
              <a:latin typeface="Algerian" pitchFamily="82" charset="0"/>
            </a:endParaRPr>
          </a:p>
        </p:txBody>
      </p:sp>
      <p:sp>
        <p:nvSpPr>
          <p:cNvPr id="6" name="Subtitle 5"/>
          <p:cNvSpPr>
            <a:spLocks noGrp="1"/>
          </p:cNvSpPr>
          <p:nvPr>
            <p:ph type="subTitle" idx="1"/>
          </p:nvPr>
        </p:nvSpPr>
        <p:spPr>
          <a:xfrm>
            <a:off x="107504" y="1628800"/>
            <a:ext cx="8856984" cy="5229200"/>
          </a:xfrm>
        </p:spPr>
        <p:txBody>
          <a:bodyPr>
            <a:normAutofit lnSpcReduction="10000"/>
          </a:bodyPr>
          <a:lstStyle/>
          <a:p>
            <a:pPr algn="l"/>
            <a:r>
              <a:rPr lang="en-GB" sz="2400" i="1" dirty="0" smtClean="0">
                <a:solidFill>
                  <a:srgbClr val="3333FF"/>
                </a:solidFill>
                <a:latin typeface="Algerian" pitchFamily="82" charset="0"/>
              </a:rPr>
              <a:t>A pet or a companion animal, is an animal primarily for a persons company or entertainment rather than a working animal , livestock or a </a:t>
            </a:r>
            <a:r>
              <a:rPr lang="en-GB" sz="2400" i="1" smtClean="0">
                <a:solidFill>
                  <a:srgbClr val="3333FF"/>
                </a:solidFill>
                <a:latin typeface="Algerian" pitchFamily="82" charset="0"/>
              </a:rPr>
              <a:t>laBatory</a:t>
            </a:r>
            <a:r>
              <a:rPr lang="en-GB" sz="2400" i="1" dirty="0" smtClean="0">
                <a:solidFill>
                  <a:srgbClr val="3333FF"/>
                </a:solidFill>
                <a:latin typeface="Algerian" pitchFamily="82" charset="0"/>
              </a:rPr>
              <a:t> animal . Popular pets are often considered to have attractive appearances , intelligence and relatable personalities , but some pets may be taken in on  altruistic basis (such as a stray animal) and accepted by the owner regardless of these characteristics. The two most popular pets are cats and dogs ; the technical term for a cat lover is  an ailurophile , and a dog lover </a:t>
            </a:r>
            <a:r>
              <a:rPr lang="en-GB" sz="2400" i="1" dirty="0" err="1" smtClean="0">
                <a:solidFill>
                  <a:srgbClr val="3333FF"/>
                </a:solidFill>
                <a:latin typeface="Algerian" pitchFamily="82" charset="0"/>
              </a:rPr>
              <a:t>cynophile.iam</a:t>
            </a:r>
            <a:r>
              <a:rPr lang="en-GB" sz="2400" i="1" dirty="0" smtClean="0">
                <a:solidFill>
                  <a:srgbClr val="3333FF"/>
                </a:solidFill>
                <a:latin typeface="Algerian" pitchFamily="82" charset="0"/>
              </a:rPr>
              <a:t> going to show you  different kinds of pets and what kind of pet I would like when I am older.</a:t>
            </a:r>
          </a:p>
          <a:p>
            <a:pPr algn="l"/>
            <a:r>
              <a:rPr lang="en-GB" sz="2400" i="1" u="sng" dirty="0" smtClean="0">
                <a:solidFill>
                  <a:srgbClr val="3333FF"/>
                </a:solidFill>
                <a:latin typeface="Algerian" pitchFamily="82" charset="0"/>
              </a:rPr>
              <a:t>The information above was researched at Wikipedia. </a:t>
            </a:r>
            <a:endParaRPr lang="en-GB" sz="2400" i="1" u="sng" dirty="0">
              <a:solidFill>
                <a:srgbClr val="3333FF"/>
              </a:solidFill>
              <a:latin typeface="Algerian" pitchFamily="82" charset="0"/>
            </a:endParaRPr>
          </a:p>
        </p:txBody>
      </p:sp>
    </p:spTree>
    <p:extLst>
      <p:ext uri="{BB962C8B-B14F-4D97-AF65-F5344CB8AC3E}">
        <p14:creationId xmlns:p14="http://schemas.microsoft.com/office/powerpoint/2010/main" val="470030173"/>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u="sng" dirty="0" smtClean="0">
                <a:solidFill>
                  <a:schemeClr val="accent6"/>
                </a:solidFill>
                <a:latin typeface="Algerian" pitchFamily="82" charset="0"/>
              </a:rPr>
              <a:t>Tallest pet</a:t>
            </a:r>
            <a:endParaRPr lang="en-GB" i="1" u="sng" dirty="0">
              <a:solidFill>
                <a:schemeClr val="accent6"/>
              </a:solidFill>
              <a:latin typeface="Algerian" pitchFamily="82" charset="0"/>
            </a:endParaRPr>
          </a:p>
        </p:txBody>
      </p:sp>
      <p:sp>
        <p:nvSpPr>
          <p:cNvPr id="3" name="Content Placeholder 2"/>
          <p:cNvSpPr>
            <a:spLocks noGrp="1"/>
          </p:cNvSpPr>
          <p:nvPr>
            <p:ph idx="1"/>
          </p:nvPr>
        </p:nvSpPr>
        <p:spPr>
          <a:xfrm>
            <a:off x="457200" y="1639341"/>
            <a:ext cx="8666118" cy="5102027"/>
          </a:xfrm>
        </p:spPr>
        <p:txBody>
          <a:bodyPr>
            <a:normAutofit fontScale="25000" lnSpcReduction="20000"/>
          </a:bodyPr>
          <a:lstStyle/>
          <a:p>
            <a:r>
              <a:rPr lang="en-GB" sz="9600" i="1" dirty="0" smtClean="0">
                <a:solidFill>
                  <a:schemeClr val="accent6"/>
                </a:solidFill>
                <a:latin typeface="Algerian" pitchFamily="82" charset="0"/>
              </a:rPr>
              <a:t>Giant George: a 43 - inch great Dane (Arizona):</a:t>
            </a:r>
          </a:p>
          <a:p>
            <a:r>
              <a:rPr lang="en-GB" sz="9600" i="1" dirty="0" smtClean="0">
                <a:solidFill>
                  <a:schemeClr val="accent6"/>
                </a:solidFill>
                <a:latin typeface="Algerian" pitchFamily="82" charset="0"/>
              </a:rPr>
              <a:t> Giant George was a blue Great Dane previously recognised as the world's tallest living dog, and the tallest dog ever by Guinness World Records. There were originally conflicting media reports regarding his height, but the official measurement showed that he was three-quarters of an inch taller than the previous record holder, Titan (at 42.25 inches (107.3 cm) at the withers) and an inch shorter than the subsequent record holder, Zeus.[1] His records were announced as he appeared on The Oprah Winfrey Show in February 2010</a:t>
            </a:r>
            <a:r>
              <a:rPr lang="en-GB" sz="9600" i="1" dirty="0"/>
              <a:t>.</a:t>
            </a:r>
            <a:r>
              <a:rPr lang="en-GB" sz="9600" i="1" dirty="0" smtClean="0"/>
              <a:t> </a:t>
            </a:r>
          </a:p>
          <a:p>
            <a:endParaRPr lang="en-GB" sz="9600" i="1" dirty="0">
              <a:solidFill>
                <a:srgbClr val="7030A0"/>
              </a:solidFill>
            </a:endParaRPr>
          </a:p>
          <a:p>
            <a:r>
              <a:rPr lang="en-GB" sz="9600" i="1" dirty="0" smtClean="0">
                <a:solidFill>
                  <a:srgbClr val="7030A0"/>
                </a:solidFill>
              </a:rPr>
              <a:t>Researched at Wikipedia</a:t>
            </a:r>
            <a:endParaRPr lang="en-GB" sz="9600" i="1" dirty="0">
              <a:solidFill>
                <a:srgbClr val="7030A0"/>
              </a:solidFill>
            </a:endParaRPr>
          </a:p>
          <a:p>
            <a:endParaRPr lang="en-GB" sz="3800" i="1" dirty="0" smtClean="0">
              <a:solidFill>
                <a:srgbClr val="7030A0"/>
              </a:solidFill>
            </a:endParaRPr>
          </a:p>
          <a:p>
            <a:endParaRPr lang="en-GB" sz="9300" i="1" dirty="0" smtClean="0">
              <a:latin typeface="Algerian" pitchFamily="82" charset="0"/>
            </a:endParaRPr>
          </a:p>
          <a:p>
            <a:endParaRPr lang="en-GB" i="1" dirty="0"/>
          </a:p>
          <a:p>
            <a:endParaRPr lang="en-GB" i="1" dirty="0" smtClean="0"/>
          </a:p>
          <a:p>
            <a:endParaRPr lang="en-GB" i="1" dirty="0"/>
          </a:p>
          <a:p>
            <a:r>
              <a:rPr lang="en-GB" i="1" dirty="0" smtClean="0"/>
              <a:t> </a:t>
            </a:r>
          </a:p>
          <a:p>
            <a:endParaRPr lang="en-GB" dirty="0" smtClean="0"/>
          </a:p>
          <a:p>
            <a:r>
              <a:rPr lang="en-GB" dirty="0" smtClean="0"/>
              <a:t>        </a:t>
            </a:r>
          </a:p>
          <a:p>
            <a:endParaRPr lang="en-GB" dirty="0" smtClean="0"/>
          </a:p>
          <a:p>
            <a:endParaRPr lang="en-GB" dirty="0" smtClean="0"/>
          </a:p>
          <a:p>
            <a:endParaRPr lang="en-GB" dirty="0"/>
          </a:p>
        </p:txBody>
      </p:sp>
      <p:pic>
        <p:nvPicPr>
          <p:cNvPr id="2051"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67134" y="55982"/>
            <a:ext cx="1656184" cy="15728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80908840"/>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lgerian" pitchFamily="82" charset="0"/>
              </a:rPr>
              <a:t>Smallest pet</a:t>
            </a:r>
            <a:endParaRPr lang="en-GB" dirty="0">
              <a:latin typeface="Algerian" pitchFamily="82" charset="0"/>
            </a:endParaRPr>
          </a:p>
        </p:txBody>
      </p:sp>
      <p:sp>
        <p:nvSpPr>
          <p:cNvPr id="3" name="Content Placeholder 2"/>
          <p:cNvSpPr>
            <a:spLocks noGrp="1"/>
          </p:cNvSpPr>
          <p:nvPr>
            <p:ph idx="1"/>
          </p:nvPr>
        </p:nvSpPr>
        <p:spPr/>
        <p:txBody>
          <a:bodyPr/>
          <a:lstStyle/>
          <a:p>
            <a:pPr marL="137160" indent="0">
              <a:buNone/>
            </a:pPr>
            <a:r>
              <a:rPr lang="en-GB" dirty="0">
                <a:solidFill>
                  <a:srgbClr val="FF3399"/>
                </a:solidFill>
                <a:latin typeface="Algerian" pitchFamily="82" charset="0"/>
              </a:rPr>
              <a:t>The smallest dog living, in terms of height, is a female Chihuahua called </a:t>
            </a:r>
            <a:r>
              <a:rPr lang="en-GB" dirty="0" err="1">
                <a:solidFill>
                  <a:srgbClr val="FF3399"/>
                </a:solidFill>
                <a:latin typeface="Algerian" pitchFamily="82" charset="0"/>
              </a:rPr>
              <a:t>Milly</a:t>
            </a:r>
            <a:r>
              <a:rPr lang="en-GB" dirty="0">
                <a:solidFill>
                  <a:srgbClr val="FF3399"/>
                </a:solidFill>
                <a:latin typeface="Algerian" pitchFamily="82" charset="0"/>
              </a:rPr>
              <a:t>, who measured 9.65 cm (3.8 in) tall on 21 February 2013 and is owned by </a:t>
            </a:r>
            <a:r>
              <a:rPr lang="en-GB" dirty="0" err="1">
                <a:solidFill>
                  <a:srgbClr val="FF3399"/>
                </a:solidFill>
                <a:latin typeface="Algerian" pitchFamily="82" charset="0"/>
              </a:rPr>
              <a:t>Vanesa</a:t>
            </a:r>
            <a:r>
              <a:rPr lang="en-GB" dirty="0">
                <a:solidFill>
                  <a:srgbClr val="FF3399"/>
                </a:solidFill>
                <a:latin typeface="Algerian" pitchFamily="82" charset="0"/>
              </a:rPr>
              <a:t> </a:t>
            </a:r>
            <a:r>
              <a:rPr lang="en-GB" dirty="0" err="1">
                <a:solidFill>
                  <a:srgbClr val="FF3399"/>
                </a:solidFill>
                <a:latin typeface="Algerian" pitchFamily="82" charset="0"/>
              </a:rPr>
              <a:t>Semler</a:t>
            </a:r>
            <a:r>
              <a:rPr lang="en-GB" dirty="0">
                <a:solidFill>
                  <a:srgbClr val="FF3399"/>
                </a:solidFill>
                <a:latin typeface="Algerian" pitchFamily="82" charset="0"/>
              </a:rPr>
              <a:t> of </a:t>
            </a:r>
            <a:r>
              <a:rPr lang="en-GB" dirty="0" err="1">
                <a:solidFill>
                  <a:srgbClr val="FF3399"/>
                </a:solidFill>
                <a:latin typeface="Algerian" pitchFamily="82" charset="0"/>
              </a:rPr>
              <a:t>Dorado</a:t>
            </a:r>
            <a:r>
              <a:rPr lang="en-GB" dirty="0">
                <a:solidFill>
                  <a:srgbClr val="FF3399"/>
                </a:solidFill>
                <a:latin typeface="Algerian" pitchFamily="82" charset="0"/>
              </a:rPr>
              <a:t>, Puerto Rico</a:t>
            </a:r>
            <a:r>
              <a:rPr lang="en-GB" dirty="0">
                <a:solidFill>
                  <a:srgbClr val="FF3399"/>
                </a:solidFill>
              </a:rPr>
              <a:t>. </a:t>
            </a:r>
          </a:p>
          <a:p>
            <a:pPr marL="137160" indent="0">
              <a:buNone/>
            </a:pPr>
            <a:r>
              <a:rPr lang="en-GB" dirty="0" smtClean="0">
                <a:solidFill>
                  <a:srgbClr val="FF3399"/>
                </a:solidFill>
                <a:latin typeface="Algerian" pitchFamily="82" charset="0"/>
              </a:rPr>
              <a:t>THE INFORMATION ABOVE </a:t>
            </a:r>
          </a:p>
          <a:p>
            <a:pPr marL="137160" indent="0">
              <a:buNone/>
            </a:pPr>
            <a:r>
              <a:rPr lang="en-GB" dirty="0" smtClean="0">
                <a:solidFill>
                  <a:srgbClr val="FF3399"/>
                </a:solidFill>
                <a:latin typeface="Algerian" pitchFamily="82" charset="0"/>
              </a:rPr>
              <a:t>WAS REASERCHED AT </a:t>
            </a:r>
          </a:p>
          <a:p>
            <a:pPr marL="137160" indent="0">
              <a:buNone/>
            </a:pPr>
            <a:r>
              <a:rPr lang="en-GB" dirty="0" smtClean="0">
                <a:solidFill>
                  <a:srgbClr val="FF3399"/>
                </a:solidFill>
                <a:latin typeface="Algerian" pitchFamily="82" charset="0"/>
              </a:rPr>
              <a:t>WIKAPEDIA.</a:t>
            </a:r>
          </a:p>
          <a:p>
            <a:pPr marL="137160" indent="0">
              <a:buNone/>
            </a:pPr>
            <a:endParaRPr lang="en-GB" dirty="0">
              <a:solidFill>
                <a:srgbClr val="FF3399"/>
              </a:solidFill>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95875" y="4005064"/>
            <a:ext cx="4048125" cy="24955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92807495"/>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u="sng" dirty="0" smtClean="0">
                <a:solidFill>
                  <a:srgbClr val="FF0000"/>
                </a:solidFill>
                <a:latin typeface="Algerian" pitchFamily="82" charset="0"/>
              </a:rPr>
              <a:t>Dangerous pet  </a:t>
            </a:r>
            <a:endParaRPr lang="en-GB" i="1" u="sng" dirty="0">
              <a:solidFill>
                <a:srgbClr val="FF0000"/>
              </a:solidFill>
              <a:latin typeface="Algerian" pitchFamily="82" charset="0"/>
            </a:endParaRPr>
          </a:p>
        </p:txBody>
      </p:sp>
      <p:sp>
        <p:nvSpPr>
          <p:cNvPr id="3" name="Content Placeholder 2"/>
          <p:cNvSpPr>
            <a:spLocks noGrp="1"/>
          </p:cNvSpPr>
          <p:nvPr>
            <p:ph idx="1"/>
          </p:nvPr>
        </p:nvSpPr>
        <p:spPr/>
        <p:txBody>
          <a:bodyPr>
            <a:normAutofit/>
          </a:bodyPr>
          <a:lstStyle/>
          <a:p>
            <a:pPr marL="0" indent="0">
              <a:buNone/>
            </a:pPr>
            <a:r>
              <a:rPr lang="en-GB" sz="2800" i="1" dirty="0" smtClean="0">
                <a:solidFill>
                  <a:srgbClr val="FF0000"/>
                </a:solidFill>
                <a:latin typeface="Algerian" pitchFamily="82" charset="0"/>
              </a:rPr>
              <a:t>A Burmese python </a:t>
            </a:r>
            <a:r>
              <a:rPr lang="en-GB" sz="2800" dirty="0" smtClean="0">
                <a:solidFill>
                  <a:srgbClr val="FF0000"/>
                </a:solidFill>
                <a:latin typeface="Algerian" pitchFamily="82" charset="0"/>
              </a:rPr>
              <a:t>:</a:t>
            </a:r>
            <a:r>
              <a:rPr lang="en-GB" sz="2800" i="1" dirty="0" smtClean="0">
                <a:solidFill>
                  <a:srgbClr val="FF0000"/>
                </a:solidFill>
                <a:latin typeface="Algerian" pitchFamily="82" charset="0"/>
              </a:rPr>
              <a:t> a dad who bought an 8-inch snake has seen it grow  into the </a:t>
            </a:r>
            <a:r>
              <a:rPr lang="en-GB" sz="2800" i="1" u="sng" dirty="0" smtClean="0">
                <a:solidFill>
                  <a:srgbClr val="FF0000"/>
                </a:solidFill>
                <a:latin typeface="Algerian" pitchFamily="82" charset="0"/>
              </a:rPr>
              <a:t>worlds biggest Burmese python </a:t>
            </a:r>
            <a:r>
              <a:rPr lang="en-GB" sz="2800" i="1" dirty="0" smtClean="0">
                <a:solidFill>
                  <a:srgbClr val="FF0000"/>
                </a:solidFill>
                <a:latin typeface="Algerian" pitchFamily="82" charset="0"/>
              </a:rPr>
              <a:t>measuring over 18ft – and still keeps it in his three bed </a:t>
            </a:r>
            <a:r>
              <a:rPr lang="en-GB" sz="2800" i="1" dirty="0" err="1" smtClean="0">
                <a:solidFill>
                  <a:srgbClr val="FF0000"/>
                </a:solidFill>
                <a:latin typeface="Algerian" pitchFamily="82" charset="0"/>
              </a:rPr>
              <a:t>semI</a:t>
            </a:r>
            <a:r>
              <a:rPr lang="en-GB" sz="2800" i="1" dirty="0" smtClean="0">
                <a:solidFill>
                  <a:srgbClr val="FF0000"/>
                </a:solidFill>
                <a:latin typeface="Algerian" pitchFamily="82" charset="0"/>
              </a:rPr>
              <a:t> ! Marcus Hobbs, 31, who lives in Gloucestershire, purchased </a:t>
            </a:r>
            <a:r>
              <a:rPr lang="en-GB" sz="2800" i="1" dirty="0" err="1" smtClean="0">
                <a:solidFill>
                  <a:srgbClr val="FF0000"/>
                </a:solidFill>
                <a:latin typeface="Algerian" pitchFamily="82" charset="0"/>
              </a:rPr>
              <a:t>Hexxie</a:t>
            </a:r>
            <a:r>
              <a:rPr lang="en-GB" sz="2800" i="1" dirty="0" smtClean="0">
                <a:solidFill>
                  <a:srgbClr val="FF0000"/>
                </a:solidFill>
                <a:latin typeface="Algerian" pitchFamily="82" charset="0"/>
              </a:rPr>
              <a:t> from a pet shop eight years ago - and watched it become a 110kg (17 stone) whopper.</a:t>
            </a:r>
          </a:p>
          <a:p>
            <a:pPr marL="0" indent="0">
              <a:buNone/>
            </a:pPr>
            <a:r>
              <a:rPr lang="en-GB" i="1" u="sng" dirty="0" smtClean="0">
                <a:solidFill>
                  <a:srgbClr val="FF0000"/>
                </a:solidFill>
                <a:latin typeface="Algerian" pitchFamily="82" charset="0"/>
              </a:rPr>
              <a:t>THE INFORMATION ABOVE WAS </a:t>
            </a:r>
            <a:r>
              <a:rPr lang="en-GB" i="1" u="sng" dirty="0" smtClean="0">
                <a:solidFill>
                  <a:srgbClr val="FF0000"/>
                </a:solidFill>
                <a:latin typeface="Algerian" pitchFamily="82" charset="0"/>
              </a:rPr>
              <a:t>Researched </a:t>
            </a:r>
            <a:r>
              <a:rPr lang="en-GB" i="1" u="sng" dirty="0" smtClean="0">
                <a:solidFill>
                  <a:srgbClr val="FF0000"/>
                </a:solidFill>
                <a:latin typeface="Algerian" pitchFamily="82" charset="0"/>
              </a:rPr>
              <a:t>AT website daily record.co.uk</a:t>
            </a:r>
            <a:endParaRPr lang="en-GB" sz="2800" i="1" u="sng" dirty="0" smtClean="0">
              <a:solidFill>
                <a:srgbClr val="FF0000"/>
              </a:solidFill>
              <a:latin typeface="Algerian" pitchFamily="82" charset="0"/>
            </a:endParaRPr>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128844"/>
            <a:ext cx="2016224" cy="15121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30403879"/>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92D050"/>
                </a:solidFill>
                <a:latin typeface="Algerian" pitchFamily="82" charset="0"/>
              </a:rPr>
              <a:t>Weirdest Pet  </a:t>
            </a:r>
            <a:endParaRPr lang="en-GB" dirty="0">
              <a:solidFill>
                <a:srgbClr val="92D050"/>
              </a:solidFill>
              <a:latin typeface="Algerian" pitchFamily="82" charset="0"/>
            </a:endParaRPr>
          </a:p>
        </p:txBody>
      </p:sp>
      <p:sp>
        <p:nvSpPr>
          <p:cNvPr id="3" name="Content Placeholder 2"/>
          <p:cNvSpPr>
            <a:spLocks noGrp="1"/>
          </p:cNvSpPr>
          <p:nvPr>
            <p:ph idx="1"/>
          </p:nvPr>
        </p:nvSpPr>
        <p:spPr/>
        <p:txBody>
          <a:bodyPr>
            <a:normAutofit fontScale="92500" lnSpcReduction="20000"/>
          </a:bodyPr>
          <a:lstStyle/>
          <a:p>
            <a:pPr marL="137160" indent="0">
              <a:buNone/>
            </a:pPr>
            <a:endParaRPr lang="en-GB" dirty="0">
              <a:solidFill>
                <a:srgbClr val="92D050"/>
              </a:solidFill>
              <a:latin typeface="Algerian" pitchFamily="82" charset="0"/>
            </a:endParaRPr>
          </a:p>
          <a:p>
            <a:pPr marL="137160" indent="0">
              <a:buNone/>
            </a:pPr>
            <a:r>
              <a:rPr lang="en-GB" dirty="0" smtClean="0">
                <a:solidFill>
                  <a:srgbClr val="92D050"/>
                </a:solidFill>
                <a:latin typeface="Algerian" pitchFamily="82" charset="0"/>
              </a:rPr>
              <a:t>The </a:t>
            </a:r>
            <a:r>
              <a:rPr lang="en-GB" dirty="0">
                <a:solidFill>
                  <a:srgbClr val="92D050"/>
                </a:solidFill>
                <a:latin typeface="Algerian" pitchFamily="82" charset="0"/>
              </a:rPr>
              <a:t>Hissing </a:t>
            </a:r>
            <a:r>
              <a:rPr lang="en-GB" dirty="0" smtClean="0">
                <a:solidFill>
                  <a:srgbClr val="92D050"/>
                </a:solidFill>
                <a:latin typeface="Algerian" pitchFamily="82" charset="0"/>
              </a:rPr>
              <a:t>Cockroach: The </a:t>
            </a:r>
            <a:r>
              <a:rPr lang="en-GB" dirty="0">
                <a:solidFill>
                  <a:srgbClr val="92D050"/>
                </a:solidFill>
                <a:latin typeface="Algerian" pitchFamily="82" charset="0"/>
              </a:rPr>
              <a:t>Madagascar hissing </a:t>
            </a:r>
            <a:r>
              <a:rPr lang="en-GB" dirty="0" smtClean="0">
                <a:solidFill>
                  <a:srgbClr val="92D050"/>
                </a:solidFill>
                <a:latin typeface="Algerian" pitchFamily="82" charset="0"/>
              </a:rPr>
              <a:t>cockroach, </a:t>
            </a:r>
            <a:r>
              <a:rPr lang="en-GB" dirty="0">
                <a:solidFill>
                  <a:srgbClr val="92D050"/>
                </a:solidFill>
                <a:latin typeface="Algerian" pitchFamily="82" charset="0"/>
              </a:rPr>
              <a:t>also known as the hissing cockroach or simply hisser, is one of the largest species of cockroach, reaching 2 to 3 inches (5.1–7.6 cm) at maturity. They are native to the island of Madagascar, which is off the African mainland, where they are known to be found inside of rotting logs. It is one of some 20 known species of large hissing roaches from Madagascar, many of which are kept as </a:t>
            </a:r>
            <a:r>
              <a:rPr lang="en-GB" dirty="0" smtClean="0">
                <a:solidFill>
                  <a:srgbClr val="92D050"/>
                </a:solidFill>
                <a:latin typeface="Algerian" pitchFamily="82" charset="0"/>
              </a:rPr>
              <a:t>pets.</a:t>
            </a:r>
          </a:p>
          <a:p>
            <a:pPr marL="137160" indent="0">
              <a:buNone/>
            </a:pPr>
            <a:r>
              <a:rPr lang="en-GB" dirty="0" smtClean="0">
                <a:solidFill>
                  <a:srgbClr val="92D050"/>
                </a:solidFill>
                <a:latin typeface="Algerian" pitchFamily="82" charset="0"/>
              </a:rPr>
              <a:t>The information above was Researched at Wikipedia </a:t>
            </a:r>
            <a:endParaRPr lang="en-GB" dirty="0">
              <a:latin typeface="Algerian" pitchFamily="82" charset="0"/>
            </a:endParaRPr>
          </a:p>
        </p:txBody>
      </p:sp>
      <p:pic>
        <p:nvPicPr>
          <p:cNvPr id="512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88224" y="476672"/>
            <a:ext cx="1512168" cy="1513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38391163"/>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omposite">
      <a:fillStyleLst>
        <a:solidFill>
          <a:schemeClr val="phClr"/>
        </a:solidFill>
        <a:gradFill rotWithShape="1">
          <a:gsLst>
            <a:gs pos="0">
              <a:schemeClr val="phClr">
                <a:tint val="50000"/>
                <a:shade val="95000"/>
                <a:satMod val="300000"/>
              </a:schemeClr>
            </a:gs>
            <a:gs pos="12000">
              <a:schemeClr val="phClr">
                <a:tint val="50000"/>
                <a:shade val="90000"/>
                <a:satMod val="250000"/>
              </a:schemeClr>
            </a:gs>
            <a:gs pos="100000">
              <a:schemeClr val="phClr">
                <a:tint val="85000"/>
                <a:shade val="75000"/>
                <a:satMod val="150000"/>
              </a:schemeClr>
            </a:gs>
          </a:gsLst>
          <a:lin ang="16200000" scaled="1"/>
        </a:gradFill>
        <a:gradFill rotWithShape="1">
          <a:gsLst>
            <a:gs pos="0">
              <a:schemeClr val="phClr">
                <a:tint val="75000"/>
                <a:shade val="95000"/>
                <a:satMod val="175000"/>
              </a:schemeClr>
            </a:gs>
            <a:gs pos="12000">
              <a:schemeClr val="phClr">
                <a:tint val="90000"/>
                <a:shade val="90000"/>
                <a:satMod val="150000"/>
              </a:schemeClr>
            </a:gs>
            <a:gs pos="100000">
              <a:schemeClr val="phClr">
                <a:tint val="100000"/>
                <a:shade val="75000"/>
                <a:satMod val="150000"/>
              </a:schemeClr>
            </a:gs>
          </a:gsLst>
          <a:lin ang="16200000" scaled="1"/>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scene3d>
            <a:camera prst="orthographicFront">
              <a:rot lat="0" lon="0" rev="0"/>
            </a:camera>
            <a:lightRig rig="freezing" dir="t">
              <a:rot lat="0" lon="0" rev="6000000"/>
            </a:lightRig>
          </a:scene3d>
          <a:sp3d contourW="12700" prstMaterial="dkEdge">
            <a:bevelT w="44450" h="25400"/>
            <a:contourClr>
              <a:schemeClr val="phClr">
                <a:shade val="30000"/>
              </a:schemeClr>
            </a:contourClr>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315</TotalTime>
  <Words>475</Words>
  <Application>Microsoft Office PowerPoint</Application>
  <PresentationFormat>On-screen Show (4:3)</PresentationFormat>
  <Paragraphs>29</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Apex</vt:lpstr>
      <vt:lpstr>PETS</vt:lpstr>
      <vt:lpstr>Tallest pet</vt:lpstr>
      <vt:lpstr>Smallest pet</vt:lpstr>
      <vt:lpstr>Dangerous pet  </vt:lpstr>
      <vt:lpstr>Weirdest Pet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PETS</dc:title>
  <dc:creator>Admin</dc:creator>
  <cp:lastModifiedBy>Admin</cp:lastModifiedBy>
  <cp:revision>19</cp:revision>
  <dcterms:created xsi:type="dcterms:W3CDTF">2020-05-14T08:21:06Z</dcterms:created>
  <dcterms:modified xsi:type="dcterms:W3CDTF">2020-05-14T17:29:53Z</dcterms:modified>
</cp:coreProperties>
</file>