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2" r:id="rId1"/>
    <p:sldMasterId id="2147483693" r:id="rId2"/>
    <p:sldMasterId id="2147483694" r:id="rId3"/>
    <p:sldMasterId id="2147483695" r:id="rId4"/>
  </p:sldMasterIdLst>
  <p:notesMasterIdLst>
    <p:notesMasterId r:id="rId38"/>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Lst>
  <p:sldSz cx="9144000" cy="5143500" type="screen16x9"/>
  <p:notesSz cx="6858000" cy="9144000"/>
  <p:embeddedFontLst>
    <p:embeddedFont>
      <p:font typeface="Arial Black" panose="020B0604020202020204" pitchFamily="34" charset="0"/>
      <p:regular r:id="rId39"/>
      <p:bold r:id="rId40"/>
    </p:embeddedFont>
    <p:embeddedFont>
      <p:font typeface="Calibri" panose="020F0502020204030204" pitchFamily="34" charset="0"/>
      <p:regular r:id="rId41"/>
      <p:bold r:id="rId42"/>
      <p:italic r:id="rId43"/>
      <p:boldItalic r:id="rId44"/>
    </p:embeddedFont>
    <p:embeddedFont>
      <p:font typeface="Caveat" pitchFamily="2" charset="77"/>
      <p:regular r:id="rId45"/>
      <p:bold r:id="rId46"/>
    </p:embeddedFont>
    <p:embeddedFont>
      <p:font typeface="Comic Sans MS" panose="030F0902030302020204" pitchFamily="66" charset="0"/>
      <p:regular r:id="rId47"/>
    </p:embeddedFont>
    <p:embeddedFont>
      <p:font typeface="Coming Soon" panose="02000000000000000000" pitchFamily="2" charset="0"/>
      <p:regular r:id="rId48"/>
    </p:embeddedFont>
    <p:embeddedFont>
      <p:font typeface="Corbel" panose="020B0503020204020204" pitchFamily="34" charset="0"/>
      <p:regular r:id="rId49"/>
      <p:bold r:id="rId50"/>
      <p:italic r:id="rId51"/>
      <p:boldItalic r:id="rId52"/>
    </p:embeddedFont>
    <p:embeddedFont>
      <p:font typeface="Lobster" pitchFamily="2" charset="77"/>
      <p:regular r:id="rId53"/>
    </p:embeddedFont>
    <p:embeddedFont>
      <p:font typeface="Lobster Two" panose="02000506000000020003" pitchFamily="2" charset="0"/>
      <p:regular r:id="rId54"/>
      <p:bold r:id="rId55"/>
      <p:italic r:id="rId56"/>
      <p:boldItalic r:id="rId57"/>
    </p:embeddedFont>
    <p:embeddedFont>
      <p:font typeface="Lora" pitchFamily="2" charset="77"/>
      <p:regular r:id="rId58"/>
      <p:bold r:id="rId59"/>
      <p:italic r:id="rId60"/>
      <p:boldItalic r:id="rId61"/>
    </p:embeddedFont>
    <p:embeddedFont>
      <p:font typeface="Merriweather" pitchFamily="2" charset="77"/>
      <p:regular r:id="rId62"/>
      <p:bold r:id="rId63"/>
      <p:italic r:id="rId64"/>
      <p:boldItalic r:id="rId65"/>
    </p:embeddedFont>
    <p:embeddedFont>
      <p:font typeface="Merriweather Black" pitchFamily="2" charset="77"/>
      <p:bold r:id="rId66"/>
      <p:italic r:id="rId67"/>
      <p:boldItalic r:id="rId68"/>
    </p:embeddedFont>
    <p:embeddedFont>
      <p:font typeface="Merriweather Light" pitchFamily="2" charset="77"/>
      <p:regular r:id="rId69"/>
      <p:bold r:id="rId70"/>
      <p:italic r:id="rId71"/>
      <p:boldItalic r:id="rId72"/>
    </p:embeddedFont>
    <p:embeddedFont>
      <p:font typeface="Nunito" pitchFamily="2" charset="77"/>
      <p:regular r:id="rId73"/>
      <p:bold r:id="rId74"/>
      <p:italic r:id="rId75"/>
      <p:boldItalic r:id="rId76"/>
    </p:embeddedFont>
    <p:embeddedFont>
      <p:font typeface="Permanent Marker" panose="02000000000000000000" pitchFamily="2" charset="0"/>
      <p:regular r:id="rId77"/>
    </p:embeddedFont>
    <p:embeddedFont>
      <p:font typeface="Roboto Mono" pitchFamily="2" charset="0"/>
      <p:regular r:id="rId78"/>
      <p:bold r:id="rId79"/>
      <p:italic r:id="rId80"/>
      <p:boldItalic r:id="rId8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orient="horz" pos="964">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32"/>
  </p:normalViewPr>
  <p:slideViewPr>
    <p:cSldViewPr snapToGrid="0">
      <p:cViewPr varScale="1">
        <p:scale>
          <a:sx n="142" d="100"/>
          <a:sy n="142" d="100"/>
        </p:scale>
        <p:origin x="760" y="168"/>
      </p:cViewPr>
      <p:guideLst>
        <p:guide orient="horz" pos="1620"/>
        <p:guide pos="2880"/>
        <p:guide orient="horz" pos="96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font" Target="fonts/font4.fntdata"/><Relationship Id="rId47" Type="http://schemas.openxmlformats.org/officeDocument/2006/relationships/font" Target="fonts/font9.fntdata"/><Relationship Id="rId63" Type="http://schemas.openxmlformats.org/officeDocument/2006/relationships/font" Target="fonts/font25.fntdata"/><Relationship Id="rId68" Type="http://schemas.openxmlformats.org/officeDocument/2006/relationships/font" Target="fonts/font30.fntdata"/><Relationship Id="rId84" Type="http://schemas.openxmlformats.org/officeDocument/2006/relationships/theme" Target="theme/theme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font" Target="fonts/font15.fntdata"/><Relationship Id="rId58" Type="http://schemas.openxmlformats.org/officeDocument/2006/relationships/font" Target="fonts/font20.fntdata"/><Relationship Id="rId74" Type="http://schemas.openxmlformats.org/officeDocument/2006/relationships/font" Target="fonts/font36.fntdata"/><Relationship Id="rId79" Type="http://schemas.openxmlformats.org/officeDocument/2006/relationships/font" Target="fonts/font41.fntdata"/><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font" Target="fonts/font18.fntdata"/><Relationship Id="rId64" Type="http://schemas.openxmlformats.org/officeDocument/2006/relationships/font" Target="fonts/font26.fntdata"/><Relationship Id="rId69" Type="http://schemas.openxmlformats.org/officeDocument/2006/relationships/font" Target="fonts/font31.fntdata"/><Relationship Id="rId77" Type="http://schemas.openxmlformats.org/officeDocument/2006/relationships/font" Target="fonts/font39.fntdata"/><Relationship Id="rId8" Type="http://schemas.openxmlformats.org/officeDocument/2006/relationships/slide" Target="slides/slide4.xml"/><Relationship Id="rId51" Type="http://schemas.openxmlformats.org/officeDocument/2006/relationships/font" Target="fonts/font13.fntdata"/><Relationship Id="rId72" Type="http://schemas.openxmlformats.org/officeDocument/2006/relationships/font" Target="fonts/font34.fntdata"/><Relationship Id="rId80" Type="http://schemas.openxmlformats.org/officeDocument/2006/relationships/font" Target="fonts/font42.fntdata"/><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46" Type="http://schemas.openxmlformats.org/officeDocument/2006/relationships/font" Target="fonts/font8.fntdata"/><Relationship Id="rId59" Type="http://schemas.openxmlformats.org/officeDocument/2006/relationships/font" Target="fonts/font21.fntdata"/><Relationship Id="rId67" Type="http://schemas.openxmlformats.org/officeDocument/2006/relationships/font" Target="fonts/font29.fntdata"/><Relationship Id="rId20" Type="http://schemas.openxmlformats.org/officeDocument/2006/relationships/slide" Target="slides/slide16.xml"/><Relationship Id="rId41" Type="http://schemas.openxmlformats.org/officeDocument/2006/relationships/font" Target="fonts/font3.fntdata"/><Relationship Id="rId54" Type="http://schemas.openxmlformats.org/officeDocument/2006/relationships/font" Target="fonts/font16.fntdata"/><Relationship Id="rId62" Type="http://schemas.openxmlformats.org/officeDocument/2006/relationships/font" Target="fonts/font24.fntdata"/><Relationship Id="rId70" Type="http://schemas.openxmlformats.org/officeDocument/2006/relationships/font" Target="fonts/font32.fntdata"/><Relationship Id="rId75" Type="http://schemas.openxmlformats.org/officeDocument/2006/relationships/font" Target="fonts/font37.fntdata"/><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11.fntdata"/><Relationship Id="rId57" Type="http://schemas.openxmlformats.org/officeDocument/2006/relationships/font" Target="fonts/font19.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6.fntdata"/><Relationship Id="rId52" Type="http://schemas.openxmlformats.org/officeDocument/2006/relationships/font" Target="fonts/font14.fntdata"/><Relationship Id="rId60" Type="http://schemas.openxmlformats.org/officeDocument/2006/relationships/font" Target="fonts/font22.fntdata"/><Relationship Id="rId65" Type="http://schemas.openxmlformats.org/officeDocument/2006/relationships/font" Target="fonts/font27.fntdata"/><Relationship Id="rId73" Type="http://schemas.openxmlformats.org/officeDocument/2006/relationships/font" Target="fonts/font35.fntdata"/><Relationship Id="rId78" Type="http://schemas.openxmlformats.org/officeDocument/2006/relationships/font" Target="fonts/font40.fntdata"/><Relationship Id="rId81" Type="http://schemas.openxmlformats.org/officeDocument/2006/relationships/font" Target="fonts/font43.fntdata"/><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font" Target="fonts/font1.fntdata"/><Relationship Id="rId34" Type="http://schemas.openxmlformats.org/officeDocument/2006/relationships/slide" Target="slides/slide30.xml"/><Relationship Id="rId50" Type="http://schemas.openxmlformats.org/officeDocument/2006/relationships/font" Target="fonts/font12.fntdata"/><Relationship Id="rId55" Type="http://schemas.openxmlformats.org/officeDocument/2006/relationships/font" Target="fonts/font17.fntdata"/><Relationship Id="rId76" Type="http://schemas.openxmlformats.org/officeDocument/2006/relationships/font" Target="fonts/font38.fntdata"/><Relationship Id="rId7" Type="http://schemas.openxmlformats.org/officeDocument/2006/relationships/slide" Target="slides/slide3.xml"/><Relationship Id="rId71" Type="http://schemas.openxmlformats.org/officeDocument/2006/relationships/font" Target="fonts/font33.fntdata"/><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font" Target="fonts/font2.fntdata"/><Relationship Id="rId45" Type="http://schemas.openxmlformats.org/officeDocument/2006/relationships/font" Target="fonts/font7.fntdata"/><Relationship Id="rId66" Type="http://schemas.openxmlformats.org/officeDocument/2006/relationships/font" Target="fonts/font28.fntdata"/><Relationship Id="rId61" Type="http://schemas.openxmlformats.org/officeDocument/2006/relationships/font" Target="fonts/font23.fntdata"/><Relationship Id="rId8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73386cd7d1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 name="Google Shape;421;g73386cd7d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838c94bc68_0_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 name="Google Shape;436;g838c94bc68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724ce40b0a_3_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1" name="Google Shape;441;g724ce40b0a_3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724ce40b0a_3_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9" name="Google Shape;449;g724ce40b0a_3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838c94bc68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 name="Google Shape;457;g838c94bc68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72e4d878b1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2" name="Google Shape;472;g72e4d878b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724ce40b0a_3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2" name="Google Shape;492;g724ce40b0a_3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838c94bc68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g838c94bc68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724ce40b0a_3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0" name="Google Shape;520;g724ce40b0a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838c94bc68_0_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0" name="Google Shape;530;g838c94bc68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73a1d16dd2_1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4" name="Google Shape;334;g73a1d16dd2_1_93: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g838c94bc68_0_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1" name="Google Shape;541;g838c94bc68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g838c94bc68_0_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0" name="Google Shape;550;g838c94bc68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g839aee5402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0" name="Google Shape;560;g839aee540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g839aee5402_2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5" name="Google Shape;585;g839aee5402_2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g724ce40b0a_3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5" name="Google Shape;605;g724ce40b0a_3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g839aee5402_13_1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3" name="Google Shape;613;g839aee5402_13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g838c94bc68_0_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0" name="Google Shape;620;g838c94bc68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839aee5402_25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1" name="Google Shape;631;g839aee5402_25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g839aee5402_25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1" name="Google Shape;641;g839aee5402_25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g838c94bc68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1" name="Google Shape;651;g838c94bc68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724ce40b0a_3_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724ce40b0a_3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g838c94bc68_0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2" name="Google Shape;662;g838c94bc68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g838c94bc68_0_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1" name="Google Shape;671;g838c94bc68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g724ce40b0a_3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1" name="Google Shape;681;g724ce40b0a_3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g724ce40b0a_3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9" name="Google Shape;699;g724ce40b0a_3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724ce40b0a_3_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724ce40b0a_3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724ce40b0a_3_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724ce40b0a_3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724ce40b0a_3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 name="Google Shape;379;g724ce40b0a_3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73a1d16dd2_1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8" name="Google Shape;388;g73a1d16dd2_1_27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724ce40b0a_3_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724ce40b0a_3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724ce40b0a_3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 name="Google Shape;412;g724ce40b0a_3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6"/>
        <p:cNvGrpSpPr/>
        <p:nvPr/>
      </p:nvGrpSpPr>
      <p:grpSpPr>
        <a:xfrm>
          <a:off x="0" y="0"/>
          <a:ext cx="0" cy="0"/>
          <a:chOff x="0" y="0"/>
          <a:chExt cx="0" cy="0"/>
        </a:xfrm>
      </p:grpSpPr>
      <p:sp>
        <p:nvSpPr>
          <p:cNvPr id="57" name="Google Shape;57;p14"/>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8" name="Google Shape;58;p14"/>
          <p:cNvSpPr txBox="1">
            <a:spLocks noGrp="1"/>
          </p:cNvSpPr>
          <p:nvPr>
            <p:ph type="body" idx="1"/>
          </p:nvPr>
        </p:nvSpPr>
        <p:spPr>
          <a:xfrm>
            <a:off x="457200" y="1200150"/>
            <a:ext cx="4038600" cy="3394500"/>
          </a:xfrm>
          <a:prstGeom prst="rect">
            <a:avLst/>
          </a:prstGeom>
          <a:noFill/>
          <a:ln>
            <a:noFill/>
          </a:ln>
        </p:spPr>
        <p:txBody>
          <a:bodyPr spcFirstLastPara="1" wrap="square" lIns="91425" tIns="45700" rIns="91425" bIns="45700" anchor="t" anchorCtr="0">
            <a:noAutofit/>
          </a:bodyPr>
          <a:lstStyle>
            <a:lvl1pPr marL="457200" lvl="0" indent="-406400" algn="l" rtl="0">
              <a:spcBef>
                <a:spcPts val="560"/>
              </a:spcBef>
              <a:spcAft>
                <a:spcPts val="0"/>
              </a:spcAft>
              <a:buClr>
                <a:schemeClr val="dk1"/>
              </a:buClr>
              <a:buSzPts val="2800"/>
              <a:buChar char="•"/>
              <a:defRPr sz="2800"/>
            </a:lvl1pPr>
            <a:lvl2pPr marL="914400" lvl="1" indent="-381000" algn="l" rtl="0">
              <a:spcBef>
                <a:spcPts val="480"/>
              </a:spcBef>
              <a:spcAft>
                <a:spcPts val="0"/>
              </a:spcAft>
              <a:buClr>
                <a:schemeClr val="dk1"/>
              </a:buClr>
              <a:buSzPts val="2400"/>
              <a:buChar char="–"/>
              <a:defRPr sz="2400"/>
            </a:lvl2pPr>
            <a:lvl3pPr marL="1371600" lvl="2" indent="-355600" algn="l" rtl="0">
              <a:spcBef>
                <a:spcPts val="400"/>
              </a:spcBef>
              <a:spcAft>
                <a:spcPts val="0"/>
              </a:spcAft>
              <a:buClr>
                <a:schemeClr val="dk1"/>
              </a:buClr>
              <a:buSzPts val="2000"/>
              <a:buChar char="•"/>
              <a:defRPr sz="2000"/>
            </a:lvl3pPr>
            <a:lvl4pPr marL="1828800" lvl="3" indent="-342900" algn="l" rtl="0">
              <a:spcBef>
                <a:spcPts val="360"/>
              </a:spcBef>
              <a:spcAft>
                <a:spcPts val="0"/>
              </a:spcAft>
              <a:buClr>
                <a:schemeClr val="dk1"/>
              </a:buClr>
              <a:buSzPts val="1800"/>
              <a:buChar char="–"/>
              <a:defRPr sz="1800"/>
            </a:lvl4pPr>
            <a:lvl5pPr marL="2286000" lvl="4" indent="-342900" algn="l" rtl="0">
              <a:spcBef>
                <a:spcPts val="360"/>
              </a:spcBef>
              <a:spcAft>
                <a:spcPts val="0"/>
              </a:spcAft>
              <a:buClr>
                <a:schemeClr val="dk1"/>
              </a:buClr>
              <a:buSzPts val="1800"/>
              <a:buChar char="»"/>
              <a:defRPr sz="1800"/>
            </a:lvl5pPr>
            <a:lvl6pPr marL="2743200" lvl="5" indent="-342900" algn="l" rtl="0">
              <a:spcBef>
                <a:spcPts val="360"/>
              </a:spcBef>
              <a:spcAft>
                <a:spcPts val="0"/>
              </a:spcAft>
              <a:buClr>
                <a:schemeClr val="dk1"/>
              </a:buClr>
              <a:buSzPts val="1800"/>
              <a:buChar char="•"/>
              <a:defRPr sz="1800"/>
            </a:lvl6pPr>
            <a:lvl7pPr marL="3200400" lvl="6" indent="-342900" algn="l" rtl="0">
              <a:spcBef>
                <a:spcPts val="360"/>
              </a:spcBef>
              <a:spcAft>
                <a:spcPts val="0"/>
              </a:spcAft>
              <a:buClr>
                <a:schemeClr val="dk1"/>
              </a:buClr>
              <a:buSzPts val="1800"/>
              <a:buChar char="•"/>
              <a:defRPr sz="1800"/>
            </a:lvl7pPr>
            <a:lvl8pPr marL="3657600" lvl="7" indent="-342900" algn="l" rtl="0">
              <a:spcBef>
                <a:spcPts val="360"/>
              </a:spcBef>
              <a:spcAft>
                <a:spcPts val="0"/>
              </a:spcAft>
              <a:buClr>
                <a:schemeClr val="dk1"/>
              </a:buClr>
              <a:buSzPts val="1800"/>
              <a:buChar char="•"/>
              <a:defRPr sz="1800"/>
            </a:lvl8pPr>
            <a:lvl9pPr marL="4114800" lvl="8" indent="-342900" algn="l" rtl="0">
              <a:spcBef>
                <a:spcPts val="360"/>
              </a:spcBef>
              <a:spcAft>
                <a:spcPts val="0"/>
              </a:spcAft>
              <a:buClr>
                <a:schemeClr val="dk1"/>
              </a:buClr>
              <a:buSzPts val="1800"/>
              <a:buChar char="•"/>
              <a:defRPr sz="1800"/>
            </a:lvl9pPr>
          </a:lstStyle>
          <a:p>
            <a:endParaRPr/>
          </a:p>
        </p:txBody>
      </p:sp>
      <p:sp>
        <p:nvSpPr>
          <p:cNvPr id="59" name="Google Shape;59;p14"/>
          <p:cNvSpPr txBox="1">
            <a:spLocks noGrp="1"/>
          </p:cNvSpPr>
          <p:nvPr>
            <p:ph type="body" idx="2"/>
          </p:nvPr>
        </p:nvSpPr>
        <p:spPr>
          <a:xfrm>
            <a:off x="4648200" y="1200150"/>
            <a:ext cx="4038600" cy="3394500"/>
          </a:xfrm>
          <a:prstGeom prst="rect">
            <a:avLst/>
          </a:prstGeom>
          <a:noFill/>
          <a:ln>
            <a:noFill/>
          </a:ln>
        </p:spPr>
        <p:txBody>
          <a:bodyPr spcFirstLastPara="1" wrap="square" lIns="91425" tIns="45700" rIns="91425" bIns="45700" anchor="t" anchorCtr="0">
            <a:noAutofit/>
          </a:bodyPr>
          <a:lstStyle>
            <a:lvl1pPr marL="457200" lvl="0" indent="-406400" algn="l" rtl="0">
              <a:spcBef>
                <a:spcPts val="560"/>
              </a:spcBef>
              <a:spcAft>
                <a:spcPts val="0"/>
              </a:spcAft>
              <a:buClr>
                <a:schemeClr val="dk1"/>
              </a:buClr>
              <a:buSzPts val="2800"/>
              <a:buChar char="•"/>
              <a:defRPr sz="2800"/>
            </a:lvl1pPr>
            <a:lvl2pPr marL="914400" lvl="1" indent="-381000" algn="l" rtl="0">
              <a:spcBef>
                <a:spcPts val="480"/>
              </a:spcBef>
              <a:spcAft>
                <a:spcPts val="0"/>
              </a:spcAft>
              <a:buClr>
                <a:schemeClr val="dk1"/>
              </a:buClr>
              <a:buSzPts val="2400"/>
              <a:buChar char="–"/>
              <a:defRPr sz="2400"/>
            </a:lvl2pPr>
            <a:lvl3pPr marL="1371600" lvl="2" indent="-355600" algn="l" rtl="0">
              <a:spcBef>
                <a:spcPts val="400"/>
              </a:spcBef>
              <a:spcAft>
                <a:spcPts val="0"/>
              </a:spcAft>
              <a:buClr>
                <a:schemeClr val="dk1"/>
              </a:buClr>
              <a:buSzPts val="2000"/>
              <a:buChar char="•"/>
              <a:defRPr sz="2000"/>
            </a:lvl3pPr>
            <a:lvl4pPr marL="1828800" lvl="3" indent="-342900" algn="l" rtl="0">
              <a:spcBef>
                <a:spcPts val="360"/>
              </a:spcBef>
              <a:spcAft>
                <a:spcPts val="0"/>
              </a:spcAft>
              <a:buClr>
                <a:schemeClr val="dk1"/>
              </a:buClr>
              <a:buSzPts val="1800"/>
              <a:buChar char="–"/>
              <a:defRPr sz="1800"/>
            </a:lvl4pPr>
            <a:lvl5pPr marL="2286000" lvl="4" indent="-342900" algn="l" rtl="0">
              <a:spcBef>
                <a:spcPts val="360"/>
              </a:spcBef>
              <a:spcAft>
                <a:spcPts val="0"/>
              </a:spcAft>
              <a:buClr>
                <a:schemeClr val="dk1"/>
              </a:buClr>
              <a:buSzPts val="1800"/>
              <a:buChar char="»"/>
              <a:defRPr sz="1800"/>
            </a:lvl5pPr>
            <a:lvl6pPr marL="2743200" lvl="5" indent="-342900" algn="l" rtl="0">
              <a:spcBef>
                <a:spcPts val="360"/>
              </a:spcBef>
              <a:spcAft>
                <a:spcPts val="0"/>
              </a:spcAft>
              <a:buClr>
                <a:schemeClr val="dk1"/>
              </a:buClr>
              <a:buSzPts val="1800"/>
              <a:buChar char="•"/>
              <a:defRPr sz="1800"/>
            </a:lvl6pPr>
            <a:lvl7pPr marL="3200400" lvl="6" indent="-342900" algn="l" rtl="0">
              <a:spcBef>
                <a:spcPts val="360"/>
              </a:spcBef>
              <a:spcAft>
                <a:spcPts val="0"/>
              </a:spcAft>
              <a:buClr>
                <a:schemeClr val="dk1"/>
              </a:buClr>
              <a:buSzPts val="1800"/>
              <a:buChar char="•"/>
              <a:defRPr sz="1800"/>
            </a:lvl7pPr>
            <a:lvl8pPr marL="3657600" lvl="7" indent="-342900" algn="l" rtl="0">
              <a:spcBef>
                <a:spcPts val="360"/>
              </a:spcBef>
              <a:spcAft>
                <a:spcPts val="0"/>
              </a:spcAft>
              <a:buClr>
                <a:schemeClr val="dk1"/>
              </a:buClr>
              <a:buSzPts val="1800"/>
              <a:buChar char="•"/>
              <a:defRPr sz="1800"/>
            </a:lvl8pPr>
            <a:lvl9pPr marL="4114800" lvl="8" indent="-342900" algn="l" rtl="0">
              <a:spcBef>
                <a:spcPts val="360"/>
              </a:spcBef>
              <a:spcAft>
                <a:spcPts val="0"/>
              </a:spcAft>
              <a:buClr>
                <a:schemeClr val="dk1"/>
              </a:buClr>
              <a:buSzPts val="1800"/>
              <a:buChar char="•"/>
              <a:defRPr sz="1800"/>
            </a:lvl9pPr>
          </a:lstStyle>
          <a:p>
            <a:endParaRPr/>
          </a:p>
        </p:txBody>
      </p:sp>
      <p:sp>
        <p:nvSpPr>
          <p:cNvPr id="60" name="Google Shape;60;p14"/>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1" name="Google Shape;61;p14"/>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2" name="Google Shape;62;p14"/>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3"/>
        <p:cNvGrpSpPr/>
        <p:nvPr/>
      </p:nvGrpSpPr>
      <p:grpSpPr>
        <a:xfrm>
          <a:off x="0" y="0"/>
          <a:ext cx="0" cy="0"/>
          <a:chOff x="0" y="0"/>
          <a:chExt cx="0" cy="0"/>
        </a:xfrm>
      </p:grpSpPr>
      <p:sp>
        <p:nvSpPr>
          <p:cNvPr id="64" name="Google Shape;64;p15"/>
          <p:cNvSpPr txBox="1">
            <a:spLocks noGrp="1"/>
          </p:cNvSpPr>
          <p:nvPr>
            <p:ph type="ctrTitle"/>
          </p:nvPr>
        </p:nvSpPr>
        <p:spPr>
          <a:xfrm>
            <a:off x="685800" y="1597819"/>
            <a:ext cx="7772400" cy="11025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5" name="Google Shape;65;p15"/>
          <p:cNvSpPr txBox="1">
            <a:spLocks noGrp="1"/>
          </p:cNvSpPr>
          <p:nvPr>
            <p:ph type="subTitle" idx="1"/>
          </p:nvPr>
        </p:nvSpPr>
        <p:spPr>
          <a:xfrm>
            <a:off x="1371600" y="2914650"/>
            <a:ext cx="6400800" cy="1314600"/>
          </a:xfrm>
          <a:prstGeom prst="rect">
            <a:avLst/>
          </a:prstGeom>
          <a:noFill/>
          <a:ln>
            <a:noFill/>
          </a:ln>
        </p:spPr>
        <p:txBody>
          <a:bodyPr spcFirstLastPara="1" wrap="square" lIns="91425" tIns="45700" rIns="91425" bIns="45700" anchor="t" anchorCtr="0">
            <a:noAutofit/>
          </a:bodyPr>
          <a:lstStyle>
            <a:lvl1pPr lvl="0" algn="ctr" rtl="0">
              <a:spcBef>
                <a:spcPts val="640"/>
              </a:spcBef>
              <a:spcAft>
                <a:spcPts val="0"/>
              </a:spcAft>
              <a:buClr>
                <a:srgbClr val="888888"/>
              </a:buClr>
              <a:buSzPts val="3200"/>
              <a:buNone/>
              <a:defRPr>
                <a:solidFill>
                  <a:srgbClr val="888888"/>
                </a:solidFill>
              </a:defRPr>
            </a:lvl1pPr>
            <a:lvl2pPr lvl="1" algn="ctr" rtl="0">
              <a:spcBef>
                <a:spcPts val="560"/>
              </a:spcBef>
              <a:spcAft>
                <a:spcPts val="0"/>
              </a:spcAft>
              <a:buClr>
                <a:srgbClr val="888888"/>
              </a:buClr>
              <a:buSzPts val="2800"/>
              <a:buNone/>
              <a:defRPr>
                <a:solidFill>
                  <a:srgbClr val="888888"/>
                </a:solidFill>
              </a:defRPr>
            </a:lvl2pPr>
            <a:lvl3pPr lvl="2" algn="ctr" rtl="0">
              <a:spcBef>
                <a:spcPts val="480"/>
              </a:spcBef>
              <a:spcAft>
                <a:spcPts val="0"/>
              </a:spcAft>
              <a:buClr>
                <a:srgbClr val="888888"/>
              </a:buClr>
              <a:buSzPts val="2400"/>
              <a:buNone/>
              <a:defRPr>
                <a:solidFill>
                  <a:srgbClr val="888888"/>
                </a:solidFill>
              </a:defRPr>
            </a:lvl3pPr>
            <a:lvl4pPr lvl="3" algn="ctr" rtl="0">
              <a:spcBef>
                <a:spcPts val="400"/>
              </a:spcBef>
              <a:spcAft>
                <a:spcPts val="0"/>
              </a:spcAft>
              <a:buClr>
                <a:srgbClr val="888888"/>
              </a:buClr>
              <a:buSzPts val="2000"/>
              <a:buNone/>
              <a:defRPr>
                <a:solidFill>
                  <a:srgbClr val="888888"/>
                </a:solidFill>
              </a:defRPr>
            </a:lvl4pPr>
            <a:lvl5pPr lvl="4" algn="ctr" rtl="0">
              <a:spcBef>
                <a:spcPts val="400"/>
              </a:spcBef>
              <a:spcAft>
                <a:spcPts val="0"/>
              </a:spcAft>
              <a:buClr>
                <a:srgbClr val="888888"/>
              </a:buClr>
              <a:buSzPts val="2000"/>
              <a:buNone/>
              <a:defRPr>
                <a:solidFill>
                  <a:srgbClr val="888888"/>
                </a:solidFill>
              </a:defRPr>
            </a:lvl5pPr>
            <a:lvl6pPr lvl="5" algn="ctr" rtl="0">
              <a:spcBef>
                <a:spcPts val="400"/>
              </a:spcBef>
              <a:spcAft>
                <a:spcPts val="0"/>
              </a:spcAft>
              <a:buClr>
                <a:srgbClr val="888888"/>
              </a:buClr>
              <a:buSzPts val="2000"/>
              <a:buNone/>
              <a:defRPr>
                <a:solidFill>
                  <a:srgbClr val="888888"/>
                </a:solidFill>
              </a:defRPr>
            </a:lvl6pPr>
            <a:lvl7pPr lvl="6" algn="ctr" rtl="0">
              <a:spcBef>
                <a:spcPts val="400"/>
              </a:spcBef>
              <a:spcAft>
                <a:spcPts val="0"/>
              </a:spcAft>
              <a:buClr>
                <a:srgbClr val="888888"/>
              </a:buClr>
              <a:buSzPts val="2000"/>
              <a:buNone/>
              <a:defRPr>
                <a:solidFill>
                  <a:srgbClr val="888888"/>
                </a:solidFill>
              </a:defRPr>
            </a:lvl7pPr>
            <a:lvl8pPr lvl="7" algn="ctr" rtl="0">
              <a:spcBef>
                <a:spcPts val="400"/>
              </a:spcBef>
              <a:spcAft>
                <a:spcPts val="0"/>
              </a:spcAft>
              <a:buClr>
                <a:srgbClr val="888888"/>
              </a:buClr>
              <a:buSzPts val="2000"/>
              <a:buNone/>
              <a:defRPr>
                <a:solidFill>
                  <a:srgbClr val="888888"/>
                </a:solidFill>
              </a:defRPr>
            </a:lvl8pPr>
            <a:lvl9pPr lvl="8" algn="ctr" rtl="0">
              <a:spcBef>
                <a:spcPts val="400"/>
              </a:spcBef>
              <a:spcAft>
                <a:spcPts val="0"/>
              </a:spcAft>
              <a:buClr>
                <a:srgbClr val="888888"/>
              </a:buClr>
              <a:buSzPts val="2000"/>
              <a:buNone/>
              <a:defRPr>
                <a:solidFill>
                  <a:srgbClr val="888888"/>
                </a:solidFill>
              </a:defRPr>
            </a:lvl9pPr>
          </a:lstStyle>
          <a:p>
            <a:endParaRPr/>
          </a:p>
        </p:txBody>
      </p:sp>
      <p:sp>
        <p:nvSpPr>
          <p:cNvPr id="66" name="Google Shape;66;p15"/>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7" name="Google Shape;67;p15"/>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8" name="Google Shape;68;p15"/>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9"/>
        <p:cNvGrpSpPr/>
        <p:nvPr/>
      </p:nvGrpSpPr>
      <p:grpSpPr>
        <a:xfrm>
          <a:off x="0" y="0"/>
          <a:ext cx="0" cy="0"/>
          <a:chOff x="0" y="0"/>
          <a:chExt cx="0" cy="0"/>
        </a:xfrm>
      </p:grpSpPr>
      <p:sp>
        <p:nvSpPr>
          <p:cNvPr id="70" name="Google Shape;70;p16"/>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1" name="Google Shape;71;p16"/>
          <p:cNvSpPr txBox="1">
            <a:spLocks noGrp="1"/>
          </p:cNvSpPr>
          <p:nvPr>
            <p:ph type="body" idx="1"/>
          </p:nvPr>
        </p:nvSpPr>
        <p:spPr>
          <a:xfrm>
            <a:off x="457200" y="1200150"/>
            <a:ext cx="8229600" cy="33945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72" name="Google Shape;72;p16"/>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3" name="Google Shape;73;p16"/>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4" name="Google Shape;74;p16"/>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5"/>
        <p:cNvGrpSpPr/>
        <p:nvPr/>
      </p:nvGrpSpPr>
      <p:grpSpPr>
        <a:xfrm>
          <a:off x="0" y="0"/>
          <a:ext cx="0" cy="0"/>
          <a:chOff x="0" y="0"/>
          <a:chExt cx="0" cy="0"/>
        </a:xfrm>
      </p:grpSpPr>
      <p:sp>
        <p:nvSpPr>
          <p:cNvPr id="76" name="Google Shape;76;p17"/>
          <p:cNvSpPr txBox="1">
            <a:spLocks noGrp="1"/>
          </p:cNvSpPr>
          <p:nvPr>
            <p:ph type="title"/>
          </p:nvPr>
        </p:nvSpPr>
        <p:spPr>
          <a:xfrm>
            <a:off x="722313" y="3305175"/>
            <a:ext cx="7772400" cy="10215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Clr>
                <a:schemeClr val="dk1"/>
              </a:buClr>
              <a:buSzPts val="4000"/>
              <a:buFont typeface="Calibri"/>
              <a:buNone/>
              <a:defRPr sz="4000" b="1" cap="none"/>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7" name="Google Shape;77;p17"/>
          <p:cNvSpPr txBox="1">
            <a:spLocks noGrp="1"/>
          </p:cNvSpPr>
          <p:nvPr>
            <p:ph type="body" idx="1"/>
          </p:nvPr>
        </p:nvSpPr>
        <p:spPr>
          <a:xfrm>
            <a:off x="722313" y="2180035"/>
            <a:ext cx="7772400" cy="1125300"/>
          </a:xfrm>
          <a:prstGeom prst="rect">
            <a:avLst/>
          </a:prstGeom>
          <a:noFill/>
          <a:ln>
            <a:noFill/>
          </a:ln>
        </p:spPr>
        <p:txBody>
          <a:bodyPr spcFirstLastPara="1" wrap="square" lIns="91425" tIns="45700" rIns="91425" bIns="45700" anchor="b" anchorCtr="0">
            <a:noAutofit/>
          </a:bodyPr>
          <a:lstStyle>
            <a:lvl1pPr marL="457200" lvl="0" indent="-228600" algn="l" rtl="0">
              <a:spcBef>
                <a:spcPts val="400"/>
              </a:spcBef>
              <a:spcAft>
                <a:spcPts val="0"/>
              </a:spcAft>
              <a:buClr>
                <a:srgbClr val="888888"/>
              </a:buClr>
              <a:buSzPts val="2000"/>
              <a:buNone/>
              <a:defRPr sz="2000">
                <a:solidFill>
                  <a:srgbClr val="888888"/>
                </a:solidFill>
              </a:defRPr>
            </a:lvl1pPr>
            <a:lvl2pPr marL="914400" lvl="1" indent="-228600" algn="l" rtl="0">
              <a:spcBef>
                <a:spcPts val="360"/>
              </a:spcBef>
              <a:spcAft>
                <a:spcPts val="0"/>
              </a:spcAft>
              <a:buClr>
                <a:srgbClr val="888888"/>
              </a:buClr>
              <a:buSzPts val="1800"/>
              <a:buNone/>
              <a:defRPr sz="1800">
                <a:solidFill>
                  <a:srgbClr val="888888"/>
                </a:solidFill>
              </a:defRPr>
            </a:lvl2pPr>
            <a:lvl3pPr marL="1371600" lvl="2" indent="-228600" algn="l" rtl="0">
              <a:spcBef>
                <a:spcPts val="320"/>
              </a:spcBef>
              <a:spcAft>
                <a:spcPts val="0"/>
              </a:spcAft>
              <a:buClr>
                <a:srgbClr val="888888"/>
              </a:buClr>
              <a:buSzPts val="1600"/>
              <a:buNone/>
              <a:defRPr sz="1600">
                <a:solidFill>
                  <a:srgbClr val="888888"/>
                </a:solidFill>
              </a:defRPr>
            </a:lvl3pPr>
            <a:lvl4pPr marL="1828800" lvl="3" indent="-228600" algn="l" rtl="0">
              <a:spcBef>
                <a:spcPts val="280"/>
              </a:spcBef>
              <a:spcAft>
                <a:spcPts val="0"/>
              </a:spcAft>
              <a:buClr>
                <a:srgbClr val="888888"/>
              </a:buClr>
              <a:buSzPts val="1400"/>
              <a:buNone/>
              <a:defRPr sz="1400">
                <a:solidFill>
                  <a:srgbClr val="888888"/>
                </a:solidFill>
              </a:defRPr>
            </a:lvl4pPr>
            <a:lvl5pPr marL="2286000" lvl="4" indent="-228600" algn="l" rtl="0">
              <a:spcBef>
                <a:spcPts val="280"/>
              </a:spcBef>
              <a:spcAft>
                <a:spcPts val="0"/>
              </a:spcAft>
              <a:buClr>
                <a:srgbClr val="888888"/>
              </a:buClr>
              <a:buSzPts val="1400"/>
              <a:buNone/>
              <a:defRPr sz="1400">
                <a:solidFill>
                  <a:srgbClr val="888888"/>
                </a:solidFill>
              </a:defRPr>
            </a:lvl5pPr>
            <a:lvl6pPr marL="2743200" lvl="5" indent="-228600" algn="l" rtl="0">
              <a:spcBef>
                <a:spcPts val="280"/>
              </a:spcBef>
              <a:spcAft>
                <a:spcPts val="0"/>
              </a:spcAft>
              <a:buClr>
                <a:srgbClr val="888888"/>
              </a:buClr>
              <a:buSzPts val="1400"/>
              <a:buNone/>
              <a:defRPr sz="1400">
                <a:solidFill>
                  <a:srgbClr val="888888"/>
                </a:solidFill>
              </a:defRPr>
            </a:lvl6pPr>
            <a:lvl7pPr marL="3200400" lvl="6" indent="-228600" algn="l" rtl="0">
              <a:spcBef>
                <a:spcPts val="280"/>
              </a:spcBef>
              <a:spcAft>
                <a:spcPts val="0"/>
              </a:spcAft>
              <a:buClr>
                <a:srgbClr val="888888"/>
              </a:buClr>
              <a:buSzPts val="1400"/>
              <a:buNone/>
              <a:defRPr sz="1400">
                <a:solidFill>
                  <a:srgbClr val="888888"/>
                </a:solidFill>
              </a:defRPr>
            </a:lvl7pPr>
            <a:lvl8pPr marL="3657600" lvl="7" indent="-228600" algn="l" rtl="0">
              <a:spcBef>
                <a:spcPts val="280"/>
              </a:spcBef>
              <a:spcAft>
                <a:spcPts val="0"/>
              </a:spcAft>
              <a:buClr>
                <a:srgbClr val="888888"/>
              </a:buClr>
              <a:buSzPts val="1400"/>
              <a:buNone/>
              <a:defRPr sz="1400">
                <a:solidFill>
                  <a:srgbClr val="888888"/>
                </a:solidFill>
              </a:defRPr>
            </a:lvl8pPr>
            <a:lvl9pPr marL="4114800" lvl="8" indent="-228600" algn="l" rtl="0">
              <a:spcBef>
                <a:spcPts val="280"/>
              </a:spcBef>
              <a:spcAft>
                <a:spcPts val="0"/>
              </a:spcAft>
              <a:buClr>
                <a:srgbClr val="888888"/>
              </a:buClr>
              <a:buSzPts val="1400"/>
              <a:buNone/>
              <a:defRPr sz="1400">
                <a:solidFill>
                  <a:srgbClr val="888888"/>
                </a:solidFill>
              </a:defRPr>
            </a:lvl9pPr>
          </a:lstStyle>
          <a:p>
            <a:endParaRPr/>
          </a:p>
        </p:txBody>
      </p:sp>
      <p:sp>
        <p:nvSpPr>
          <p:cNvPr id="78" name="Google Shape;78;p17"/>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9" name="Google Shape;79;p17"/>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0" name="Google Shape;80;p17"/>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1"/>
        <p:cNvGrpSpPr/>
        <p:nvPr/>
      </p:nvGrpSpPr>
      <p:grpSpPr>
        <a:xfrm>
          <a:off x="0" y="0"/>
          <a:ext cx="0" cy="0"/>
          <a:chOff x="0" y="0"/>
          <a:chExt cx="0" cy="0"/>
        </a:xfrm>
      </p:grpSpPr>
      <p:sp>
        <p:nvSpPr>
          <p:cNvPr id="82" name="Google Shape;82;p18"/>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Clr>
                <a:schemeClr val="dk1"/>
              </a:buClr>
              <a:buSzPts val="4400"/>
              <a:buFont typeface="Calibri"/>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3" name="Google Shape;83;p18"/>
          <p:cNvSpPr txBox="1">
            <a:spLocks noGrp="1"/>
          </p:cNvSpPr>
          <p:nvPr>
            <p:ph type="body" idx="1"/>
          </p:nvPr>
        </p:nvSpPr>
        <p:spPr>
          <a:xfrm>
            <a:off x="457200" y="1151335"/>
            <a:ext cx="4040100" cy="480000"/>
          </a:xfrm>
          <a:prstGeom prst="rect">
            <a:avLst/>
          </a:prstGeom>
          <a:noFill/>
          <a:ln>
            <a:noFill/>
          </a:ln>
        </p:spPr>
        <p:txBody>
          <a:bodyPr spcFirstLastPara="1" wrap="square" lIns="91425" tIns="45700" rIns="91425" bIns="45700" anchor="b" anchorCtr="0">
            <a:noAutofit/>
          </a:bodyPr>
          <a:lstStyle>
            <a:lvl1pPr marL="457200" lvl="0" indent="-228600" algn="l" rtl="0">
              <a:spcBef>
                <a:spcPts val="480"/>
              </a:spcBef>
              <a:spcAft>
                <a:spcPts val="0"/>
              </a:spcAft>
              <a:buClr>
                <a:schemeClr val="dk1"/>
              </a:buClr>
              <a:buSzPts val="2400"/>
              <a:buNone/>
              <a:defRPr sz="2400" b="1"/>
            </a:lvl1pPr>
            <a:lvl2pPr marL="914400" lvl="1" indent="-228600" algn="l" rtl="0">
              <a:spcBef>
                <a:spcPts val="400"/>
              </a:spcBef>
              <a:spcAft>
                <a:spcPts val="0"/>
              </a:spcAft>
              <a:buClr>
                <a:schemeClr val="dk1"/>
              </a:buClr>
              <a:buSzPts val="2000"/>
              <a:buNone/>
              <a:defRPr sz="2000" b="1"/>
            </a:lvl2pPr>
            <a:lvl3pPr marL="1371600" lvl="2" indent="-228600" algn="l" rtl="0">
              <a:spcBef>
                <a:spcPts val="360"/>
              </a:spcBef>
              <a:spcAft>
                <a:spcPts val="0"/>
              </a:spcAft>
              <a:buClr>
                <a:schemeClr val="dk1"/>
              </a:buClr>
              <a:buSzPts val="1800"/>
              <a:buNone/>
              <a:defRPr sz="1800" b="1"/>
            </a:lvl3pPr>
            <a:lvl4pPr marL="1828800" lvl="3" indent="-228600" algn="l" rtl="0">
              <a:spcBef>
                <a:spcPts val="320"/>
              </a:spcBef>
              <a:spcAft>
                <a:spcPts val="0"/>
              </a:spcAft>
              <a:buClr>
                <a:schemeClr val="dk1"/>
              </a:buClr>
              <a:buSzPts val="1600"/>
              <a:buNone/>
              <a:defRPr sz="1600" b="1"/>
            </a:lvl4pPr>
            <a:lvl5pPr marL="2286000" lvl="4" indent="-228600" algn="l" rtl="0">
              <a:spcBef>
                <a:spcPts val="320"/>
              </a:spcBef>
              <a:spcAft>
                <a:spcPts val="0"/>
              </a:spcAft>
              <a:buClr>
                <a:schemeClr val="dk1"/>
              </a:buClr>
              <a:buSzPts val="1600"/>
              <a:buNone/>
              <a:defRPr sz="1600" b="1"/>
            </a:lvl5pPr>
            <a:lvl6pPr marL="2743200" lvl="5" indent="-228600" algn="l" rtl="0">
              <a:spcBef>
                <a:spcPts val="320"/>
              </a:spcBef>
              <a:spcAft>
                <a:spcPts val="0"/>
              </a:spcAft>
              <a:buClr>
                <a:schemeClr val="dk1"/>
              </a:buClr>
              <a:buSzPts val="1600"/>
              <a:buNone/>
              <a:defRPr sz="1600" b="1"/>
            </a:lvl6pPr>
            <a:lvl7pPr marL="3200400" lvl="6" indent="-228600" algn="l" rtl="0">
              <a:spcBef>
                <a:spcPts val="320"/>
              </a:spcBef>
              <a:spcAft>
                <a:spcPts val="0"/>
              </a:spcAft>
              <a:buClr>
                <a:schemeClr val="dk1"/>
              </a:buClr>
              <a:buSzPts val="1600"/>
              <a:buNone/>
              <a:defRPr sz="1600" b="1"/>
            </a:lvl7pPr>
            <a:lvl8pPr marL="3657600" lvl="7" indent="-228600" algn="l" rtl="0">
              <a:spcBef>
                <a:spcPts val="320"/>
              </a:spcBef>
              <a:spcAft>
                <a:spcPts val="0"/>
              </a:spcAft>
              <a:buClr>
                <a:schemeClr val="dk1"/>
              </a:buClr>
              <a:buSzPts val="1600"/>
              <a:buNone/>
              <a:defRPr sz="1600" b="1"/>
            </a:lvl8pPr>
            <a:lvl9pPr marL="4114800" lvl="8" indent="-228600" algn="l" rtl="0">
              <a:spcBef>
                <a:spcPts val="320"/>
              </a:spcBef>
              <a:spcAft>
                <a:spcPts val="0"/>
              </a:spcAft>
              <a:buClr>
                <a:schemeClr val="dk1"/>
              </a:buClr>
              <a:buSzPts val="1600"/>
              <a:buNone/>
              <a:defRPr sz="1600" b="1"/>
            </a:lvl9pPr>
          </a:lstStyle>
          <a:p>
            <a:endParaRPr/>
          </a:p>
        </p:txBody>
      </p:sp>
      <p:sp>
        <p:nvSpPr>
          <p:cNvPr id="84" name="Google Shape;84;p18"/>
          <p:cNvSpPr txBox="1">
            <a:spLocks noGrp="1"/>
          </p:cNvSpPr>
          <p:nvPr>
            <p:ph type="body" idx="2"/>
          </p:nvPr>
        </p:nvSpPr>
        <p:spPr>
          <a:xfrm>
            <a:off x="457200" y="1631156"/>
            <a:ext cx="4040100" cy="2963400"/>
          </a:xfrm>
          <a:prstGeom prst="rect">
            <a:avLst/>
          </a:prstGeom>
          <a:noFill/>
          <a:ln>
            <a:noFill/>
          </a:ln>
        </p:spPr>
        <p:txBody>
          <a:bodyPr spcFirstLastPara="1" wrap="square" lIns="91425" tIns="45700" rIns="91425" bIns="45700" anchor="t" anchorCtr="0">
            <a:noAutofit/>
          </a:bodyPr>
          <a:lstStyle>
            <a:lvl1pPr marL="457200" lvl="0" indent="-381000" algn="l" rtl="0">
              <a:spcBef>
                <a:spcPts val="480"/>
              </a:spcBef>
              <a:spcAft>
                <a:spcPts val="0"/>
              </a:spcAft>
              <a:buClr>
                <a:schemeClr val="dk1"/>
              </a:buClr>
              <a:buSzPts val="2400"/>
              <a:buChar char="•"/>
              <a:defRPr sz="2400"/>
            </a:lvl1pPr>
            <a:lvl2pPr marL="914400" lvl="1" indent="-355600" algn="l" rtl="0">
              <a:spcBef>
                <a:spcPts val="400"/>
              </a:spcBef>
              <a:spcAft>
                <a:spcPts val="0"/>
              </a:spcAft>
              <a:buClr>
                <a:schemeClr val="dk1"/>
              </a:buClr>
              <a:buSzPts val="2000"/>
              <a:buChar char="–"/>
              <a:defRPr sz="2000"/>
            </a:lvl2pPr>
            <a:lvl3pPr marL="1371600" lvl="2" indent="-342900" algn="l" rtl="0">
              <a:spcBef>
                <a:spcPts val="360"/>
              </a:spcBef>
              <a:spcAft>
                <a:spcPts val="0"/>
              </a:spcAft>
              <a:buClr>
                <a:schemeClr val="dk1"/>
              </a:buClr>
              <a:buSzPts val="1800"/>
              <a:buChar char="•"/>
              <a:defRPr sz="1800"/>
            </a:lvl3pPr>
            <a:lvl4pPr marL="1828800" lvl="3" indent="-330200" algn="l" rtl="0">
              <a:spcBef>
                <a:spcPts val="320"/>
              </a:spcBef>
              <a:spcAft>
                <a:spcPts val="0"/>
              </a:spcAft>
              <a:buClr>
                <a:schemeClr val="dk1"/>
              </a:buClr>
              <a:buSzPts val="1600"/>
              <a:buChar char="–"/>
              <a:defRPr sz="1600"/>
            </a:lvl4pPr>
            <a:lvl5pPr marL="2286000" lvl="4" indent="-330200" algn="l" rtl="0">
              <a:spcBef>
                <a:spcPts val="320"/>
              </a:spcBef>
              <a:spcAft>
                <a:spcPts val="0"/>
              </a:spcAft>
              <a:buClr>
                <a:schemeClr val="dk1"/>
              </a:buClr>
              <a:buSzPts val="1600"/>
              <a:buChar char="»"/>
              <a:defRPr sz="1600"/>
            </a:lvl5pPr>
            <a:lvl6pPr marL="2743200" lvl="5" indent="-330200" algn="l" rtl="0">
              <a:spcBef>
                <a:spcPts val="320"/>
              </a:spcBef>
              <a:spcAft>
                <a:spcPts val="0"/>
              </a:spcAft>
              <a:buClr>
                <a:schemeClr val="dk1"/>
              </a:buClr>
              <a:buSzPts val="1600"/>
              <a:buChar char="•"/>
              <a:defRPr sz="1600"/>
            </a:lvl6pPr>
            <a:lvl7pPr marL="3200400" lvl="6" indent="-330200" algn="l" rtl="0">
              <a:spcBef>
                <a:spcPts val="320"/>
              </a:spcBef>
              <a:spcAft>
                <a:spcPts val="0"/>
              </a:spcAft>
              <a:buClr>
                <a:schemeClr val="dk1"/>
              </a:buClr>
              <a:buSzPts val="1600"/>
              <a:buChar char="•"/>
              <a:defRPr sz="1600"/>
            </a:lvl7pPr>
            <a:lvl8pPr marL="3657600" lvl="7" indent="-330200" algn="l" rtl="0">
              <a:spcBef>
                <a:spcPts val="320"/>
              </a:spcBef>
              <a:spcAft>
                <a:spcPts val="0"/>
              </a:spcAft>
              <a:buClr>
                <a:schemeClr val="dk1"/>
              </a:buClr>
              <a:buSzPts val="1600"/>
              <a:buChar char="•"/>
              <a:defRPr sz="1600"/>
            </a:lvl8pPr>
            <a:lvl9pPr marL="4114800" lvl="8" indent="-330200" algn="l" rtl="0">
              <a:spcBef>
                <a:spcPts val="320"/>
              </a:spcBef>
              <a:spcAft>
                <a:spcPts val="0"/>
              </a:spcAft>
              <a:buClr>
                <a:schemeClr val="dk1"/>
              </a:buClr>
              <a:buSzPts val="1600"/>
              <a:buChar char="•"/>
              <a:defRPr sz="1600"/>
            </a:lvl9pPr>
          </a:lstStyle>
          <a:p>
            <a:endParaRPr/>
          </a:p>
        </p:txBody>
      </p:sp>
      <p:sp>
        <p:nvSpPr>
          <p:cNvPr id="85" name="Google Shape;85;p18"/>
          <p:cNvSpPr txBox="1">
            <a:spLocks noGrp="1"/>
          </p:cNvSpPr>
          <p:nvPr>
            <p:ph type="body" idx="3"/>
          </p:nvPr>
        </p:nvSpPr>
        <p:spPr>
          <a:xfrm>
            <a:off x="4645025" y="1151335"/>
            <a:ext cx="4041900" cy="480000"/>
          </a:xfrm>
          <a:prstGeom prst="rect">
            <a:avLst/>
          </a:prstGeom>
          <a:noFill/>
          <a:ln>
            <a:noFill/>
          </a:ln>
        </p:spPr>
        <p:txBody>
          <a:bodyPr spcFirstLastPara="1" wrap="square" lIns="91425" tIns="45700" rIns="91425" bIns="45700" anchor="b" anchorCtr="0">
            <a:noAutofit/>
          </a:bodyPr>
          <a:lstStyle>
            <a:lvl1pPr marL="457200" lvl="0" indent="-228600" algn="l" rtl="0">
              <a:spcBef>
                <a:spcPts val="480"/>
              </a:spcBef>
              <a:spcAft>
                <a:spcPts val="0"/>
              </a:spcAft>
              <a:buClr>
                <a:schemeClr val="dk1"/>
              </a:buClr>
              <a:buSzPts val="2400"/>
              <a:buNone/>
              <a:defRPr sz="2400" b="1"/>
            </a:lvl1pPr>
            <a:lvl2pPr marL="914400" lvl="1" indent="-228600" algn="l" rtl="0">
              <a:spcBef>
                <a:spcPts val="400"/>
              </a:spcBef>
              <a:spcAft>
                <a:spcPts val="0"/>
              </a:spcAft>
              <a:buClr>
                <a:schemeClr val="dk1"/>
              </a:buClr>
              <a:buSzPts val="2000"/>
              <a:buNone/>
              <a:defRPr sz="2000" b="1"/>
            </a:lvl2pPr>
            <a:lvl3pPr marL="1371600" lvl="2" indent="-228600" algn="l" rtl="0">
              <a:spcBef>
                <a:spcPts val="360"/>
              </a:spcBef>
              <a:spcAft>
                <a:spcPts val="0"/>
              </a:spcAft>
              <a:buClr>
                <a:schemeClr val="dk1"/>
              </a:buClr>
              <a:buSzPts val="1800"/>
              <a:buNone/>
              <a:defRPr sz="1800" b="1"/>
            </a:lvl3pPr>
            <a:lvl4pPr marL="1828800" lvl="3" indent="-228600" algn="l" rtl="0">
              <a:spcBef>
                <a:spcPts val="320"/>
              </a:spcBef>
              <a:spcAft>
                <a:spcPts val="0"/>
              </a:spcAft>
              <a:buClr>
                <a:schemeClr val="dk1"/>
              </a:buClr>
              <a:buSzPts val="1600"/>
              <a:buNone/>
              <a:defRPr sz="1600" b="1"/>
            </a:lvl4pPr>
            <a:lvl5pPr marL="2286000" lvl="4" indent="-228600" algn="l" rtl="0">
              <a:spcBef>
                <a:spcPts val="320"/>
              </a:spcBef>
              <a:spcAft>
                <a:spcPts val="0"/>
              </a:spcAft>
              <a:buClr>
                <a:schemeClr val="dk1"/>
              </a:buClr>
              <a:buSzPts val="1600"/>
              <a:buNone/>
              <a:defRPr sz="1600" b="1"/>
            </a:lvl5pPr>
            <a:lvl6pPr marL="2743200" lvl="5" indent="-228600" algn="l" rtl="0">
              <a:spcBef>
                <a:spcPts val="320"/>
              </a:spcBef>
              <a:spcAft>
                <a:spcPts val="0"/>
              </a:spcAft>
              <a:buClr>
                <a:schemeClr val="dk1"/>
              </a:buClr>
              <a:buSzPts val="1600"/>
              <a:buNone/>
              <a:defRPr sz="1600" b="1"/>
            </a:lvl6pPr>
            <a:lvl7pPr marL="3200400" lvl="6" indent="-228600" algn="l" rtl="0">
              <a:spcBef>
                <a:spcPts val="320"/>
              </a:spcBef>
              <a:spcAft>
                <a:spcPts val="0"/>
              </a:spcAft>
              <a:buClr>
                <a:schemeClr val="dk1"/>
              </a:buClr>
              <a:buSzPts val="1600"/>
              <a:buNone/>
              <a:defRPr sz="1600" b="1"/>
            </a:lvl7pPr>
            <a:lvl8pPr marL="3657600" lvl="7" indent="-228600" algn="l" rtl="0">
              <a:spcBef>
                <a:spcPts val="320"/>
              </a:spcBef>
              <a:spcAft>
                <a:spcPts val="0"/>
              </a:spcAft>
              <a:buClr>
                <a:schemeClr val="dk1"/>
              </a:buClr>
              <a:buSzPts val="1600"/>
              <a:buNone/>
              <a:defRPr sz="1600" b="1"/>
            </a:lvl8pPr>
            <a:lvl9pPr marL="4114800" lvl="8" indent="-228600" algn="l" rtl="0">
              <a:spcBef>
                <a:spcPts val="320"/>
              </a:spcBef>
              <a:spcAft>
                <a:spcPts val="0"/>
              </a:spcAft>
              <a:buClr>
                <a:schemeClr val="dk1"/>
              </a:buClr>
              <a:buSzPts val="1600"/>
              <a:buNone/>
              <a:defRPr sz="1600" b="1"/>
            </a:lvl9pPr>
          </a:lstStyle>
          <a:p>
            <a:endParaRPr/>
          </a:p>
        </p:txBody>
      </p:sp>
      <p:sp>
        <p:nvSpPr>
          <p:cNvPr id="86" name="Google Shape;86;p18"/>
          <p:cNvSpPr txBox="1">
            <a:spLocks noGrp="1"/>
          </p:cNvSpPr>
          <p:nvPr>
            <p:ph type="body" idx="4"/>
          </p:nvPr>
        </p:nvSpPr>
        <p:spPr>
          <a:xfrm>
            <a:off x="4645025" y="1631156"/>
            <a:ext cx="4041900" cy="2963400"/>
          </a:xfrm>
          <a:prstGeom prst="rect">
            <a:avLst/>
          </a:prstGeom>
          <a:noFill/>
          <a:ln>
            <a:noFill/>
          </a:ln>
        </p:spPr>
        <p:txBody>
          <a:bodyPr spcFirstLastPara="1" wrap="square" lIns="91425" tIns="45700" rIns="91425" bIns="45700" anchor="t" anchorCtr="0">
            <a:noAutofit/>
          </a:bodyPr>
          <a:lstStyle>
            <a:lvl1pPr marL="457200" lvl="0" indent="-381000" algn="l" rtl="0">
              <a:spcBef>
                <a:spcPts val="480"/>
              </a:spcBef>
              <a:spcAft>
                <a:spcPts val="0"/>
              </a:spcAft>
              <a:buClr>
                <a:schemeClr val="dk1"/>
              </a:buClr>
              <a:buSzPts val="2400"/>
              <a:buChar char="•"/>
              <a:defRPr sz="2400"/>
            </a:lvl1pPr>
            <a:lvl2pPr marL="914400" lvl="1" indent="-355600" algn="l" rtl="0">
              <a:spcBef>
                <a:spcPts val="400"/>
              </a:spcBef>
              <a:spcAft>
                <a:spcPts val="0"/>
              </a:spcAft>
              <a:buClr>
                <a:schemeClr val="dk1"/>
              </a:buClr>
              <a:buSzPts val="2000"/>
              <a:buChar char="–"/>
              <a:defRPr sz="2000"/>
            </a:lvl2pPr>
            <a:lvl3pPr marL="1371600" lvl="2" indent="-342900" algn="l" rtl="0">
              <a:spcBef>
                <a:spcPts val="360"/>
              </a:spcBef>
              <a:spcAft>
                <a:spcPts val="0"/>
              </a:spcAft>
              <a:buClr>
                <a:schemeClr val="dk1"/>
              </a:buClr>
              <a:buSzPts val="1800"/>
              <a:buChar char="•"/>
              <a:defRPr sz="1800"/>
            </a:lvl3pPr>
            <a:lvl4pPr marL="1828800" lvl="3" indent="-330200" algn="l" rtl="0">
              <a:spcBef>
                <a:spcPts val="320"/>
              </a:spcBef>
              <a:spcAft>
                <a:spcPts val="0"/>
              </a:spcAft>
              <a:buClr>
                <a:schemeClr val="dk1"/>
              </a:buClr>
              <a:buSzPts val="1600"/>
              <a:buChar char="–"/>
              <a:defRPr sz="1600"/>
            </a:lvl4pPr>
            <a:lvl5pPr marL="2286000" lvl="4" indent="-330200" algn="l" rtl="0">
              <a:spcBef>
                <a:spcPts val="320"/>
              </a:spcBef>
              <a:spcAft>
                <a:spcPts val="0"/>
              </a:spcAft>
              <a:buClr>
                <a:schemeClr val="dk1"/>
              </a:buClr>
              <a:buSzPts val="1600"/>
              <a:buChar char="»"/>
              <a:defRPr sz="1600"/>
            </a:lvl5pPr>
            <a:lvl6pPr marL="2743200" lvl="5" indent="-330200" algn="l" rtl="0">
              <a:spcBef>
                <a:spcPts val="320"/>
              </a:spcBef>
              <a:spcAft>
                <a:spcPts val="0"/>
              </a:spcAft>
              <a:buClr>
                <a:schemeClr val="dk1"/>
              </a:buClr>
              <a:buSzPts val="1600"/>
              <a:buChar char="•"/>
              <a:defRPr sz="1600"/>
            </a:lvl6pPr>
            <a:lvl7pPr marL="3200400" lvl="6" indent="-330200" algn="l" rtl="0">
              <a:spcBef>
                <a:spcPts val="320"/>
              </a:spcBef>
              <a:spcAft>
                <a:spcPts val="0"/>
              </a:spcAft>
              <a:buClr>
                <a:schemeClr val="dk1"/>
              </a:buClr>
              <a:buSzPts val="1600"/>
              <a:buChar char="•"/>
              <a:defRPr sz="1600"/>
            </a:lvl7pPr>
            <a:lvl8pPr marL="3657600" lvl="7" indent="-330200" algn="l" rtl="0">
              <a:spcBef>
                <a:spcPts val="320"/>
              </a:spcBef>
              <a:spcAft>
                <a:spcPts val="0"/>
              </a:spcAft>
              <a:buClr>
                <a:schemeClr val="dk1"/>
              </a:buClr>
              <a:buSzPts val="1600"/>
              <a:buChar char="•"/>
              <a:defRPr sz="1600"/>
            </a:lvl8pPr>
            <a:lvl9pPr marL="4114800" lvl="8" indent="-330200" algn="l" rtl="0">
              <a:spcBef>
                <a:spcPts val="320"/>
              </a:spcBef>
              <a:spcAft>
                <a:spcPts val="0"/>
              </a:spcAft>
              <a:buClr>
                <a:schemeClr val="dk1"/>
              </a:buClr>
              <a:buSzPts val="1600"/>
              <a:buChar char="•"/>
              <a:defRPr sz="1600"/>
            </a:lvl9pPr>
          </a:lstStyle>
          <a:p>
            <a:endParaRPr/>
          </a:p>
        </p:txBody>
      </p:sp>
      <p:sp>
        <p:nvSpPr>
          <p:cNvPr id="87" name="Google Shape;87;p18"/>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8" name="Google Shape;88;p18"/>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9" name="Google Shape;89;p18"/>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0"/>
        <p:cNvGrpSpPr/>
        <p:nvPr/>
      </p:nvGrpSpPr>
      <p:grpSpPr>
        <a:xfrm>
          <a:off x="0" y="0"/>
          <a:ext cx="0" cy="0"/>
          <a:chOff x="0" y="0"/>
          <a:chExt cx="0" cy="0"/>
        </a:xfrm>
      </p:grpSpPr>
      <p:sp>
        <p:nvSpPr>
          <p:cNvPr id="91" name="Google Shape;91;p19"/>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2" name="Google Shape;92;p19"/>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3" name="Google Shape;93;p19"/>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4" name="Google Shape;94;p19"/>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5"/>
        <p:cNvGrpSpPr/>
        <p:nvPr/>
      </p:nvGrpSpPr>
      <p:grpSpPr>
        <a:xfrm>
          <a:off x="0" y="0"/>
          <a:ext cx="0" cy="0"/>
          <a:chOff x="0" y="0"/>
          <a:chExt cx="0" cy="0"/>
        </a:xfrm>
      </p:grpSpPr>
      <p:sp>
        <p:nvSpPr>
          <p:cNvPr id="96" name="Google Shape;96;p20"/>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7" name="Google Shape;97;p20"/>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8" name="Google Shape;98;p20"/>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9"/>
        <p:cNvGrpSpPr/>
        <p:nvPr/>
      </p:nvGrpSpPr>
      <p:grpSpPr>
        <a:xfrm>
          <a:off x="0" y="0"/>
          <a:ext cx="0" cy="0"/>
          <a:chOff x="0" y="0"/>
          <a:chExt cx="0" cy="0"/>
        </a:xfrm>
      </p:grpSpPr>
      <p:sp>
        <p:nvSpPr>
          <p:cNvPr id="100" name="Google Shape;100;p21"/>
          <p:cNvSpPr txBox="1">
            <a:spLocks noGrp="1"/>
          </p:cNvSpPr>
          <p:nvPr>
            <p:ph type="title"/>
          </p:nvPr>
        </p:nvSpPr>
        <p:spPr>
          <a:xfrm>
            <a:off x="457200" y="204788"/>
            <a:ext cx="3008400" cy="8715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Clr>
                <a:schemeClr val="dk1"/>
              </a:buClr>
              <a:buSzPts val="2000"/>
              <a:buFont typeface="Calibri"/>
              <a:buNone/>
              <a:defRPr sz="2000"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1" name="Google Shape;101;p21"/>
          <p:cNvSpPr txBox="1">
            <a:spLocks noGrp="1"/>
          </p:cNvSpPr>
          <p:nvPr>
            <p:ph type="body" idx="1"/>
          </p:nvPr>
        </p:nvSpPr>
        <p:spPr>
          <a:xfrm>
            <a:off x="3575050" y="204788"/>
            <a:ext cx="5111700" cy="4389600"/>
          </a:xfrm>
          <a:prstGeom prst="rect">
            <a:avLst/>
          </a:prstGeom>
          <a:noFill/>
          <a:ln>
            <a:noFill/>
          </a:ln>
        </p:spPr>
        <p:txBody>
          <a:bodyPr spcFirstLastPara="1" wrap="square" lIns="91425" tIns="45700" rIns="91425" bIns="45700" anchor="t" anchorCtr="0">
            <a:noAutofit/>
          </a:bodyPr>
          <a:lstStyle>
            <a:lvl1pPr marL="457200" lvl="0" indent="-431800" algn="l" rtl="0">
              <a:spcBef>
                <a:spcPts val="640"/>
              </a:spcBef>
              <a:spcAft>
                <a:spcPts val="0"/>
              </a:spcAft>
              <a:buClr>
                <a:schemeClr val="dk1"/>
              </a:buClr>
              <a:buSzPts val="3200"/>
              <a:buChar char="•"/>
              <a:defRPr sz="3200"/>
            </a:lvl1pPr>
            <a:lvl2pPr marL="914400" lvl="1" indent="-406400" algn="l" rtl="0">
              <a:spcBef>
                <a:spcPts val="560"/>
              </a:spcBef>
              <a:spcAft>
                <a:spcPts val="0"/>
              </a:spcAft>
              <a:buClr>
                <a:schemeClr val="dk1"/>
              </a:buClr>
              <a:buSzPts val="2800"/>
              <a:buChar char="–"/>
              <a:defRPr sz="2800"/>
            </a:lvl2pPr>
            <a:lvl3pPr marL="1371600" lvl="2" indent="-381000" algn="l" rtl="0">
              <a:spcBef>
                <a:spcPts val="480"/>
              </a:spcBef>
              <a:spcAft>
                <a:spcPts val="0"/>
              </a:spcAft>
              <a:buClr>
                <a:schemeClr val="dk1"/>
              </a:buClr>
              <a:buSzPts val="2400"/>
              <a:buChar char="•"/>
              <a:defRPr sz="2400"/>
            </a:lvl3pPr>
            <a:lvl4pPr marL="1828800" lvl="3" indent="-355600" algn="l" rtl="0">
              <a:spcBef>
                <a:spcPts val="400"/>
              </a:spcBef>
              <a:spcAft>
                <a:spcPts val="0"/>
              </a:spcAft>
              <a:buClr>
                <a:schemeClr val="dk1"/>
              </a:buClr>
              <a:buSzPts val="2000"/>
              <a:buChar char="–"/>
              <a:defRPr sz="2000"/>
            </a:lvl4pPr>
            <a:lvl5pPr marL="2286000" lvl="4" indent="-355600" algn="l" rtl="0">
              <a:spcBef>
                <a:spcPts val="400"/>
              </a:spcBef>
              <a:spcAft>
                <a:spcPts val="0"/>
              </a:spcAft>
              <a:buClr>
                <a:schemeClr val="dk1"/>
              </a:buClr>
              <a:buSzPts val="2000"/>
              <a:buChar char="»"/>
              <a:defRPr sz="2000"/>
            </a:lvl5pPr>
            <a:lvl6pPr marL="2743200" lvl="5" indent="-355600" algn="l" rtl="0">
              <a:spcBef>
                <a:spcPts val="400"/>
              </a:spcBef>
              <a:spcAft>
                <a:spcPts val="0"/>
              </a:spcAft>
              <a:buClr>
                <a:schemeClr val="dk1"/>
              </a:buClr>
              <a:buSzPts val="2000"/>
              <a:buChar char="•"/>
              <a:defRPr sz="2000"/>
            </a:lvl6pPr>
            <a:lvl7pPr marL="3200400" lvl="6" indent="-355600" algn="l" rtl="0">
              <a:spcBef>
                <a:spcPts val="400"/>
              </a:spcBef>
              <a:spcAft>
                <a:spcPts val="0"/>
              </a:spcAft>
              <a:buClr>
                <a:schemeClr val="dk1"/>
              </a:buClr>
              <a:buSzPts val="2000"/>
              <a:buChar char="•"/>
              <a:defRPr sz="2000"/>
            </a:lvl7pPr>
            <a:lvl8pPr marL="3657600" lvl="7" indent="-355600" algn="l" rtl="0">
              <a:spcBef>
                <a:spcPts val="400"/>
              </a:spcBef>
              <a:spcAft>
                <a:spcPts val="0"/>
              </a:spcAft>
              <a:buClr>
                <a:schemeClr val="dk1"/>
              </a:buClr>
              <a:buSzPts val="2000"/>
              <a:buChar char="•"/>
              <a:defRPr sz="2000"/>
            </a:lvl8pPr>
            <a:lvl9pPr marL="4114800" lvl="8" indent="-355600" algn="l" rtl="0">
              <a:spcBef>
                <a:spcPts val="400"/>
              </a:spcBef>
              <a:spcAft>
                <a:spcPts val="0"/>
              </a:spcAft>
              <a:buClr>
                <a:schemeClr val="dk1"/>
              </a:buClr>
              <a:buSzPts val="2000"/>
              <a:buChar char="•"/>
              <a:defRPr sz="2000"/>
            </a:lvl9pPr>
          </a:lstStyle>
          <a:p>
            <a:endParaRPr/>
          </a:p>
        </p:txBody>
      </p:sp>
      <p:sp>
        <p:nvSpPr>
          <p:cNvPr id="102" name="Google Shape;102;p21"/>
          <p:cNvSpPr txBox="1">
            <a:spLocks noGrp="1"/>
          </p:cNvSpPr>
          <p:nvPr>
            <p:ph type="body" idx="2"/>
          </p:nvPr>
        </p:nvSpPr>
        <p:spPr>
          <a:xfrm>
            <a:off x="457200" y="1076325"/>
            <a:ext cx="3008400" cy="3518400"/>
          </a:xfrm>
          <a:prstGeom prst="rect">
            <a:avLst/>
          </a:prstGeom>
          <a:noFill/>
          <a:ln>
            <a:noFill/>
          </a:ln>
        </p:spPr>
        <p:txBody>
          <a:bodyPr spcFirstLastPara="1" wrap="square" lIns="91425" tIns="45700" rIns="91425" bIns="45700" anchor="t" anchorCtr="0">
            <a:noAutofit/>
          </a:bodyPr>
          <a:lstStyle>
            <a:lvl1pPr marL="457200" lvl="0" indent="-228600" algn="l" rtl="0">
              <a:spcBef>
                <a:spcPts val="280"/>
              </a:spcBef>
              <a:spcAft>
                <a:spcPts val="0"/>
              </a:spcAft>
              <a:buClr>
                <a:schemeClr val="dk1"/>
              </a:buClr>
              <a:buSzPts val="1400"/>
              <a:buNone/>
              <a:defRPr sz="1400"/>
            </a:lvl1pPr>
            <a:lvl2pPr marL="914400" lvl="1" indent="-228600" algn="l" rtl="0">
              <a:spcBef>
                <a:spcPts val="240"/>
              </a:spcBef>
              <a:spcAft>
                <a:spcPts val="0"/>
              </a:spcAft>
              <a:buClr>
                <a:schemeClr val="dk1"/>
              </a:buClr>
              <a:buSzPts val="1200"/>
              <a:buNone/>
              <a:defRPr sz="1200"/>
            </a:lvl2pPr>
            <a:lvl3pPr marL="1371600" lvl="2" indent="-228600" algn="l" rtl="0">
              <a:spcBef>
                <a:spcPts val="200"/>
              </a:spcBef>
              <a:spcAft>
                <a:spcPts val="0"/>
              </a:spcAft>
              <a:buClr>
                <a:schemeClr val="dk1"/>
              </a:buClr>
              <a:buSzPts val="1000"/>
              <a:buNone/>
              <a:defRPr sz="1000"/>
            </a:lvl3pPr>
            <a:lvl4pPr marL="1828800" lvl="3" indent="-228600" algn="l" rtl="0">
              <a:spcBef>
                <a:spcPts val="180"/>
              </a:spcBef>
              <a:spcAft>
                <a:spcPts val="0"/>
              </a:spcAft>
              <a:buClr>
                <a:schemeClr val="dk1"/>
              </a:buClr>
              <a:buSzPts val="900"/>
              <a:buNone/>
              <a:defRPr sz="900"/>
            </a:lvl4pPr>
            <a:lvl5pPr marL="2286000" lvl="4" indent="-228600" algn="l" rtl="0">
              <a:spcBef>
                <a:spcPts val="180"/>
              </a:spcBef>
              <a:spcAft>
                <a:spcPts val="0"/>
              </a:spcAft>
              <a:buClr>
                <a:schemeClr val="dk1"/>
              </a:buClr>
              <a:buSzPts val="900"/>
              <a:buNone/>
              <a:defRPr sz="900"/>
            </a:lvl5pPr>
            <a:lvl6pPr marL="2743200" lvl="5" indent="-228600" algn="l" rtl="0">
              <a:spcBef>
                <a:spcPts val="180"/>
              </a:spcBef>
              <a:spcAft>
                <a:spcPts val="0"/>
              </a:spcAft>
              <a:buClr>
                <a:schemeClr val="dk1"/>
              </a:buClr>
              <a:buSzPts val="900"/>
              <a:buNone/>
              <a:defRPr sz="900"/>
            </a:lvl6pPr>
            <a:lvl7pPr marL="3200400" lvl="6" indent="-228600" algn="l" rtl="0">
              <a:spcBef>
                <a:spcPts val="180"/>
              </a:spcBef>
              <a:spcAft>
                <a:spcPts val="0"/>
              </a:spcAft>
              <a:buClr>
                <a:schemeClr val="dk1"/>
              </a:buClr>
              <a:buSzPts val="900"/>
              <a:buNone/>
              <a:defRPr sz="900"/>
            </a:lvl7pPr>
            <a:lvl8pPr marL="3657600" lvl="7" indent="-228600" algn="l" rtl="0">
              <a:spcBef>
                <a:spcPts val="180"/>
              </a:spcBef>
              <a:spcAft>
                <a:spcPts val="0"/>
              </a:spcAft>
              <a:buClr>
                <a:schemeClr val="dk1"/>
              </a:buClr>
              <a:buSzPts val="900"/>
              <a:buNone/>
              <a:defRPr sz="900"/>
            </a:lvl8pPr>
            <a:lvl9pPr marL="4114800" lvl="8" indent="-228600" algn="l" rtl="0">
              <a:spcBef>
                <a:spcPts val="180"/>
              </a:spcBef>
              <a:spcAft>
                <a:spcPts val="0"/>
              </a:spcAft>
              <a:buClr>
                <a:schemeClr val="dk1"/>
              </a:buClr>
              <a:buSzPts val="900"/>
              <a:buNone/>
              <a:defRPr sz="900"/>
            </a:lvl9pPr>
          </a:lstStyle>
          <a:p>
            <a:endParaRPr/>
          </a:p>
        </p:txBody>
      </p:sp>
      <p:sp>
        <p:nvSpPr>
          <p:cNvPr id="103" name="Google Shape;103;p21"/>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4" name="Google Shape;104;p21"/>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5" name="Google Shape;105;p21"/>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06"/>
        <p:cNvGrpSpPr/>
        <p:nvPr/>
      </p:nvGrpSpPr>
      <p:grpSpPr>
        <a:xfrm>
          <a:off x="0" y="0"/>
          <a:ext cx="0" cy="0"/>
          <a:chOff x="0" y="0"/>
          <a:chExt cx="0" cy="0"/>
        </a:xfrm>
      </p:grpSpPr>
      <p:sp>
        <p:nvSpPr>
          <p:cNvPr id="107" name="Google Shape;107;p22"/>
          <p:cNvSpPr txBox="1">
            <a:spLocks noGrp="1"/>
          </p:cNvSpPr>
          <p:nvPr>
            <p:ph type="title"/>
          </p:nvPr>
        </p:nvSpPr>
        <p:spPr>
          <a:xfrm>
            <a:off x="1792288" y="3600450"/>
            <a:ext cx="5486400" cy="4251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Clr>
                <a:schemeClr val="dk1"/>
              </a:buClr>
              <a:buSzPts val="2000"/>
              <a:buFont typeface="Calibri"/>
              <a:buNone/>
              <a:defRPr sz="2000"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8" name="Google Shape;108;p22"/>
          <p:cNvSpPr>
            <a:spLocks noGrp="1"/>
          </p:cNvSpPr>
          <p:nvPr>
            <p:ph type="pic" idx="2"/>
          </p:nvPr>
        </p:nvSpPr>
        <p:spPr>
          <a:xfrm>
            <a:off x="1792288" y="459581"/>
            <a:ext cx="5486400" cy="30861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09" name="Google Shape;109;p22"/>
          <p:cNvSpPr txBox="1">
            <a:spLocks noGrp="1"/>
          </p:cNvSpPr>
          <p:nvPr>
            <p:ph type="body" idx="1"/>
          </p:nvPr>
        </p:nvSpPr>
        <p:spPr>
          <a:xfrm>
            <a:off x="1792288" y="4025503"/>
            <a:ext cx="5486400" cy="603600"/>
          </a:xfrm>
          <a:prstGeom prst="rect">
            <a:avLst/>
          </a:prstGeom>
          <a:noFill/>
          <a:ln>
            <a:noFill/>
          </a:ln>
        </p:spPr>
        <p:txBody>
          <a:bodyPr spcFirstLastPara="1" wrap="square" lIns="91425" tIns="45700" rIns="91425" bIns="45700" anchor="t" anchorCtr="0">
            <a:noAutofit/>
          </a:bodyPr>
          <a:lstStyle>
            <a:lvl1pPr marL="457200" lvl="0" indent="-228600" algn="l" rtl="0">
              <a:spcBef>
                <a:spcPts val="280"/>
              </a:spcBef>
              <a:spcAft>
                <a:spcPts val="0"/>
              </a:spcAft>
              <a:buClr>
                <a:schemeClr val="dk1"/>
              </a:buClr>
              <a:buSzPts val="1400"/>
              <a:buNone/>
              <a:defRPr sz="1400"/>
            </a:lvl1pPr>
            <a:lvl2pPr marL="914400" lvl="1" indent="-228600" algn="l" rtl="0">
              <a:spcBef>
                <a:spcPts val="240"/>
              </a:spcBef>
              <a:spcAft>
                <a:spcPts val="0"/>
              </a:spcAft>
              <a:buClr>
                <a:schemeClr val="dk1"/>
              </a:buClr>
              <a:buSzPts val="1200"/>
              <a:buNone/>
              <a:defRPr sz="1200"/>
            </a:lvl2pPr>
            <a:lvl3pPr marL="1371600" lvl="2" indent="-228600" algn="l" rtl="0">
              <a:spcBef>
                <a:spcPts val="200"/>
              </a:spcBef>
              <a:spcAft>
                <a:spcPts val="0"/>
              </a:spcAft>
              <a:buClr>
                <a:schemeClr val="dk1"/>
              </a:buClr>
              <a:buSzPts val="1000"/>
              <a:buNone/>
              <a:defRPr sz="1000"/>
            </a:lvl3pPr>
            <a:lvl4pPr marL="1828800" lvl="3" indent="-228600" algn="l" rtl="0">
              <a:spcBef>
                <a:spcPts val="180"/>
              </a:spcBef>
              <a:spcAft>
                <a:spcPts val="0"/>
              </a:spcAft>
              <a:buClr>
                <a:schemeClr val="dk1"/>
              </a:buClr>
              <a:buSzPts val="900"/>
              <a:buNone/>
              <a:defRPr sz="900"/>
            </a:lvl4pPr>
            <a:lvl5pPr marL="2286000" lvl="4" indent="-228600" algn="l" rtl="0">
              <a:spcBef>
                <a:spcPts val="180"/>
              </a:spcBef>
              <a:spcAft>
                <a:spcPts val="0"/>
              </a:spcAft>
              <a:buClr>
                <a:schemeClr val="dk1"/>
              </a:buClr>
              <a:buSzPts val="900"/>
              <a:buNone/>
              <a:defRPr sz="900"/>
            </a:lvl5pPr>
            <a:lvl6pPr marL="2743200" lvl="5" indent="-228600" algn="l" rtl="0">
              <a:spcBef>
                <a:spcPts val="180"/>
              </a:spcBef>
              <a:spcAft>
                <a:spcPts val="0"/>
              </a:spcAft>
              <a:buClr>
                <a:schemeClr val="dk1"/>
              </a:buClr>
              <a:buSzPts val="900"/>
              <a:buNone/>
              <a:defRPr sz="900"/>
            </a:lvl6pPr>
            <a:lvl7pPr marL="3200400" lvl="6" indent="-228600" algn="l" rtl="0">
              <a:spcBef>
                <a:spcPts val="180"/>
              </a:spcBef>
              <a:spcAft>
                <a:spcPts val="0"/>
              </a:spcAft>
              <a:buClr>
                <a:schemeClr val="dk1"/>
              </a:buClr>
              <a:buSzPts val="900"/>
              <a:buNone/>
              <a:defRPr sz="900"/>
            </a:lvl7pPr>
            <a:lvl8pPr marL="3657600" lvl="7" indent="-228600" algn="l" rtl="0">
              <a:spcBef>
                <a:spcPts val="180"/>
              </a:spcBef>
              <a:spcAft>
                <a:spcPts val="0"/>
              </a:spcAft>
              <a:buClr>
                <a:schemeClr val="dk1"/>
              </a:buClr>
              <a:buSzPts val="900"/>
              <a:buNone/>
              <a:defRPr sz="900"/>
            </a:lvl8pPr>
            <a:lvl9pPr marL="4114800" lvl="8" indent="-228600" algn="l" rtl="0">
              <a:spcBef>
                <a:spcPts val="180"/>
              </a:spcBef>
              <a:spcAft>
                <a:spcPts val="0"/>
              </a:spcAft>
              <a:buClr>
                <a:schemeClr val="dk1"/>
              </a:buClr>
              <a:buSzPts val="900"/>
              <a:buNone/>
              <a:defRPr sz="900"/>
            </a:lvl9pPr>
          </a:lstStyle>
          <a:p>
            <a:endParaRPr/>
          </a:p>
        </p:txBody>
      </p:sp>
      <p:sp>
        <p:nvSpPr>
          <p:cNvPr id="110" name="Google Shape;110;p22"/>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1" name="Google Shape;111;p22"/>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2" name="Google Shape;112;p22"/>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13"/>
        <p:cNvGrpSpPr/>
        <p:nvPr/>
      </p:nvGrpSpPr>
      <p:grpSpPr>
        <a:xfrm>
          <a:off x="0" y="0"/>
          <a:ext cx="0" cy="0"/>
          <a:chOff x="0" y="0"/>
          <a:chExt cx="0" cy="0"/>
        </a:xfrm>
      </p:grpSpPr>
      <p:sp>
        <p:nvSpPr>
          <p:cNvPr id="114" name="Google Shape;114;p23"/>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5" name="Google Shape;115;p23"/>
          <p:cNvSpPr txBox="1">
            <a:spLocks noGrp="1"/>
          </p:cNvSpPr>
          <p:nvPr>
            <p:ph type="body" idx="1"/>
          </p:nvPr>
        </p:nvSpPr>
        <p:spPr>
          <a:xfrm rot="5400000">
            <a:off x="2874750" y="-1217400"/>
            <a:ext cx="3394500" cy="82296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16" name="Google Shape;116;p23"/>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7" name="Google Shape;117;p23"/>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8" name="Google Shape;118;p23"/>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19"/>
        <p:cNvGrpSpPr/>
        <p:nvPr/>
      </p:nvGrpSpPr>
      <p:grpSpPr>
        <a:xfrm>
          <a:off x="0" y="0"/>
          <a:ext cx="0" cy="0"/>
          <a:chOff x="0" y="0"/>
          <a:chExt cx="0" cy="0"/>
        </a:xfrm>
      </p:grpSpPr>
      <p:sp>
        <p:nvSpPr>
          <p:cNvPr id="120" name="Google Shape;120;p24"/>
          <p:cNvSpPr txBox="1">
            <a:spLocks noGrp="1"/>
          </p:cNvSpPr>
          <p:nvPr>
            <p:ph type="title"/>
          </p:nvPr>
        </p:nvSpPr>
        <p:spPr>
          <a:xfrm rot="5400000">
            <a:off x="5463750" y="1371628"/>
            <a:ext cx="4388700" cy="20574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1" name="Google Shape;121;p24"/>
          <p:cNvSpPr txBox="1">
            <a:spLocks noGrp="1"/>
          </p:cNvSpPr>
          <p:nvPr>
            <p:ph type="body" idx="1"/>
          </p:nvPr>
        </p:nvSpPr>
        <p:spPr>
          <a:xfrm rot="5400000">
            <a:off x="1272750" y="-609572"/>
            <a:ext cx="4388700" cy="60198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22" name="Google Shape;122;p24"/>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3" name="Google Shape;123;p24"/>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4" name="Google Shape;124;p24"/>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32"/>
        <p:cNvGrpSpPr/>
        <p:nvPr/>
      </p:nvGrpSpPr>
      <p:grpSpPr>
        <a:xfrm>
          <a:off x="0" y="0"/>
          <a:ext cx="0" cy="0"/>
          <a:chOff x="0" y="0"/>
          <a:chExt cx="0" cy="0"/>
        </a:xfrm>
      </p:grpSpPr>
      <p:sp>
        <p:nvSpPr>
          <p:cNvPr id="133" name="Google Shape;133;p26"/>
          <p:cNvSpPr txBox="1">
            <a:spLocks noGrp="1"/>
          </p:cNvSpPr>
          <p:nvPr>
            <p:ph type="dt" idx="10"/>
          </p:nvPr>
        </p:nvSpPr>
        <p:spPr>
          <a:xfrm>
            <a:off x="901700" y="4817140"/>
            <a:ext cx="2250600" cy="273900"/>
          </a:xfrm>
          <a:prstGeom prst="rect">
            <a:avLst/>
          </a:prstGeom>
          <a:noFill/>
          <a:ln>
            <a:noFill/>
          </a:ln>
        </p:spPr>
        <p:txBody>
          <a:bodyPr spcFirstLastPara="1" wrap="square" lIns="68575" tIns="34275" rIns="342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34" name="Google Shape;134;p26"/>
          <p:cNvSpPr txBox="1">
            <a:spLocks noGrp="1"/>
          </p:cNvSpPr>
          <p:nvPr>
            <p:ph type="ftr" idx="11"/>
          </p:nvPr>
        </p:nvSpPr>
        <p:spPr>
          <a:xfrm>
            <a:off x="4197353" y="4817140"/>
            <a:ext cx="3783300" cy="2739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35" name="Google Shape;135;p26"/>
          <p:cNvSpPr txBox="1">
            <a:spLocks noGrp="1"/>
          </p:cNvSpPr>
          <p:nvPr>
            <p:ph type="sldNum" idx="12"/>
          </p:nvPr>
        </p:nvSpPr>
        <p:spPr>
          <a:xfrm>
            <a:off x="7994196" y="4817140"/>
            <a:ext cx="709800" cy="273900"/>
          </a:xfrm>
          <a:prstGeom prst="rect">
            <a:avLst/>
          </a:prstGeom>
          <a:noFill/>
          <a:ln>
            <a:noFill/>
          </a:ln>
        </p:spPr>
        <p:txBody>
          <a:bodyPr spcFirstLastPara="1" wrap="square" lIns="34275" tIns="34275" rIns="68575" bIns="34275" anchor="ctr"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36"/>
        <p:cNvGrpSpPr/>
        <p:nvPr/>
      </p:nvGrpSpPr>
      <p:grpSpPr>
        <a:xfrm>
          <a:off x="0" y="0"/>
          <a:ext cx="0" cy="0"/>
          <a:chOff x="0" y="0"/>
          <a:chExt cx="0" cy="0"/>
        </a:xfrm>
      </p:grpSpPr>
      <p:sp>
        <p:nvSpPr>
          <p:cNvPr id="137" name="Google Shape;137;p27"/>
          <p:cNvSpPr/>
          <p:nvPr/>
        </p:nvSpPr>
        <p:spPr>
          <a:xfrm>
            <a:off x="-5132" y="1544259"/>
            <a:ext cx="9146700" cy="1371600"/>
          </a:xfrm>
          <a:prstGeom prst="rect">
            <a:avLst/>
          </a:prstGeom>
          <a:solidFill>
            <a:schemeClr val="lt1"/>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38" name="Google Shape;138;p27"/>
          <p:cNvSpPr txBox="1">
            <a:spLocks noGrp="1"/>
          </p:cNvSpPr>
          <p:nvPr>
            <p:ph type="ctrTitle"/>
          </p:nvPr>
        </p:nvSpPr>
        <p:spPr>
          <a:xfrm>
            <a:off x="274319" y="1624773"/>
            <a:ext cx="8603700" cy="1304400"/>
          </a:xfrm>
          <a:prstGeom prst="rect">
            <a:avLst/>
          </a:prstGeom>
          <a:noFill/>
          <a:ln>
            <a:noFill/>
          </a:ln>
        </p:spPr>
        <p:txBody>
          <a:bodyPr spcFirstLastPara="1" wrap="square" lIns="68575" tIns="34275" rIns="68575" bIns="34275" anchor="ctr" anchorCtr="0">
            <a:noAutofit/>
          </a:bodyPr>
          <a:lstStyle>
            <a:lvl1pPr lvl="0" algn="ctr" rtl="0">
              <a:lnSpc>
                <a:spcPct val="80000"/>
              </a:lnSpc>
              <a:spcBef>
                <a:spcPts val="0"/>
              </a:spcBef>
              <a:spcAft>
                <a:spcPts val="0"/>
              </a:spcAft>
              <a:buClr>
                <a:schemeClr val="dk2"/>
              </a:buClr>
              <a:buSzPts val="4500"/>
              <a:buFont typeface="Corbel"/>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39" name="Google Shape;139;p27"/>
          <p:cNvSpPr txBox="1">
            <a:spLocks noGrp="1"/>
          </p:cNvSpPr>
          <p:nvPr>
            <p:ph type="subTitle" idx="1"/>
          </p:nvPr>
        </p:nvSpPr>
        <p:spPr>
          <a:xfrm>
            <a:off x="1143000" y="2997188"/>
            <a:ext cx="6858000" cy="981900"/>
          </a:xfrm>
          <a:prstGeom prst="rect">
            <a:avLst/>
          </a:prstGeom>
          <a:noFill/>
          <a:ln>
            <a:noFill/>
          </a:ln>
        </p:spPr>
        <p:txBody>
          <a:bodyPr spcFirstLastPara="1" wrap="square" lIns="68575" tIns="34275" rIns="68575" bIns="34275" anchor="t" anchorCtr="0">
            <a:noAutofit/>
          </a:bodyPr>
          <a:lstStyle>
            <a:lvl1pPr lvl="0" algn="ctr" rtl="0">
              <a:lnSpc>
                <a:spcPct val="90000"/>
              </a:lnSpc>
              <a:spcBef>
                <a:spcPts val="900"/>
              </a:spcBef>
              <a:spcAft>
                <a:spcPts val="0"/>
              </a:spcAft>
              <a:buSzPts val="1500"/>
              <a:buNone/>
              <a:defRPr sz="1500"/>
            </a:lvl1pPr>
            <a:lvl2pPr lvl="1" algn="ctr" rtl="0">
              <a:lnSpc>
                <a:spcPct val="90000"/>
              </a:lnSpc>
              <a:spcBef>
                <a:spcPts val="200"/>
              </a:spcBef>
              <a:spcAft>
                <a:spcPts val="0"/>
              </a:spcAft>
              <a:buSzPts val="1500"/>
              <a:buNone/>
              <a:defRPr sz="1500"/>
            </a:lvl2pPr>
            <a:lvl3pPr lvl="2" algn="ctr" rtl="0">
              <a:lnSpc>
                <a:spcPct val="90000"/>
              </a:lnSpc>
              <a:spcBef>
                <a:spcPts val="300"/>
              </a:spcBef>
              <a:spcAft>
                <a:spcPts val="0"/>
              </a:spcAft>
              <a:buSzPts val="1500"/>
              <a:buNone/>
              <a:defRPr sz="1500"/>
            </a:lvl3pPr>
            <a:lvl4pPr lvl="3" algn="ctr" rtl="0">
              <a:lnSpc>
                <a:spcPct val="90000"/>
              </a:lnSpc>
              <a:spcBef>
                <a:spcPts val="300"/>
              </a:spcBef>
              <a:spcAft>
                <a:spcPts val="0"/>
              </a:spcAft>
              <a:buSzPts val="1500"/>
              <a:buNone/>
              <a:defRPr sz="1500"/>
            </a:lvl4pPr>
            <a:lvl5pPr lvl="4" algn="ctr" rtl="0">
              <a:lnSpc>
                <a:spcPct val="90000"/>
              </a:lnSpc>
              <a:spcBef>
                <a:spcPts val="300"/>
              </a:spcBef>
              <a:spcAft>
                <a:spcPts val="0"/>
              </a:spcAft>
              <a:buSzPts val="1500"/>
              <a:buNone/>
              <a:defRPr sz="1500"/>
            </a:lvl5pPr>
            <a:lvl6pPr lvl="5" algn="ctr" rtl="0">
              <a:lnSpc>
                <a:spcPct val="90000"/>
              </a:lnSpc>
              <a:spcBef>
                <a:spcPts val="300"/>
              </a:spcBef>
              <a:spcAft>
                <a:spcPts val="0"/>
              </a:spcAft>
              <a:buSzPts val="1500"/>
              <a:buNone/>
              <a:defRPr sz="1500"/>
            </a:lvl6pPr>
            <a:lvl7pPr lvl="6" algn="ctr" rtl="0">
              <a:lnSpc>
                <a:spcPct val="90000"/>
              </a:lnSpc>
              <a:spcBef>
                <a:spcPts val="300"/>
              </a:spcBef>
              <a:spcAft>
                <a:spcPts val="0"/>
              </a:spcAft>
              <a:buSzPts val="1500"/>
              <a:buNone/>
              <a:defRPr sz="1500"/>
            </a:lvl7pPr>
            <a:lvl8pPr lvl="7" algn="ctr" rtl="0">
              <a:lnSpc>
                <a:spcPct val="90000"/>
              </a:lnSpc>
              <a:spcBef>
                <a:spcPts val="300"/>
              </a:spcBef>
              <a:spcAft>
                <a:spcPts val="0"/>
              </a:spcAft>
              <a:buSzPts val="1500"/>
              <a:buNone/>
              <a:defRPr sz="1500"/>
            </a:lvl8pPr>
            <a:lvl9pPr lvl="8" algn="ctr" rtl="0">
              <a:lnSpc>
                <a:spcPct val="90000"/>
              </a:lnSpc>
              <a:spcBef>
                <a:spcPts val="300"/>
              </a:spcBef>
              <a:spcAft>
                <a:spcPts val="300"/>
              </a:spcAft>
              <a:buSzPts val="1500"/>
              <a:buNone/>
              <a:defRPr sz="1500"/>
            </a:lvl9pPr>
          </a:lstStyle>
          <a:p>
            <a:endParaRPr/>
          </a:p>
        </p:txBody>
      </p:sp>
      <p:sp>
        <p:nvSpPr>
          <p:cNvPr id="140" name="Google Shape;140;p27"/>
          <p:cNvSpPr txBox="1">
            <a:spLocks noGrp="1"/>
          </p:cNvSpPr>
          <p:nvPr>
            <p:ph type="dt" idx="10"/>
          </p:nvPr>
        </p:nvSpPr>
        <p:spPr>
          <a:xfrm>
            <a:off x="901700" y="4817140"/>
            <a:ext cx="2250600" cy="273900"/>
          </a:xfrm>
          <a:prstGeom prst="rect">
            <a:avLst/>
          </a:prstGeom>
          <a:noFill/>
          <a:ln>
            <a:noFill/>
          </a:ln>
        </p:spPr>
        <p:txBody>
          <a:bodyPr spcFirstLastPara="1" wrap="square" lIns="68575" tIns="34275" rIns="342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41" name="Google Shape;141;p27"/>
          <p:cNvSpPr txBox="1">
            <a:spLocks noGrp="1"/>
          </p:cNvSpPr>
          <p:nvPr>
            <p:ph type="ftr" idx="11"/>
          </p:nvPr>
        </p:nvSpPr>
        <p:spPr>
          <a:xfrm>
            <a:off x="4197353" y="4817140"/>
            <a:ext cx="3783300" cy="2739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42" name="Google Shape;142;p27"/>
          <p:cNvSpPr txBox="1">
            <a:spLocks noGrp="1"/>
          </p:cNvSpPr>
          <p:nvPr>
            <p:ph type="sldNum" idx="12"/>
          </p:nvPr>
        </p:nvSpPr>
        <p:spPr>
          <a:xfrm>
            <a:off x="7994196" y="4817140"/>
            <a:ext cx="709800" cy="273900"/>
          </a:xfrm>
          <a:prstGeom prst="rect">
            <a:avLst/>
          </a:prstGeom>
          <a:noFill/>
          <a:ln>
            <a:noFill/>
          </a:ln>
        </p:spPr>
        <p:txBody>
          <a:bodyPr spcFirstLastPara="1" wrap="square" lIns="34275" tIns="34275" rIns="68575" bIns="34275" anchor="ctr"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43"/>
        <p:cNvGrpSpPr/>
        <p:nvPr/>
      </p:nvGrpSpPr>
      <p:grpSpPr>
        <a:xfrm>
          <a:off x="0" y="0"/>
          <a:ext cx="0" cy="0"/>
          <a:chOff x="0" y="0"/>
          <a:chExt cx="0" cy="0"/>
        </a:xfrm>
      </p:grpSpPr>
      <p:sp>
        <p:nvSpPr>
          <p:cNvPr id="144" name="Google Shape;144;p28"/>
          <p:cNvSpPr txBox="1">
            <a:spLocks noGrp="1"/>
          </p:cNvSpPr>
          <p:nvPr>
            <p:ph type="title"/>
          </p:nvPr>
        </p:nvSpPr>
        <p:spPr>
          <a:xfrm>
            <a:off x="902189" y="213132"/>
            <a:ext cx="7338300" cy="1131600"/>
          </a:xfrm>
          <a:prstGeom prst="rect">
            <a:avLst/>
          </a:prstGeom>
          <a:noFill/>
          <a:ln>
            <a:noFill/>
          </a:ln>
        </p:spPr>
        <p:txBody>
          <a:bodyPr spcFirstLastPara="1" wrap="square" lIns="68575" tIns="34275" rIns="68575" bIns="34275" anchor="ctr" anchorCtr="0">
            <a:noAutofit/>
          </a:bodyPr>
          <a:lstStyle>
            <a:lvl1pPr lvl="0" algn="l" rtl="0">
              <a:lnSpc>
                <a:spcPct val="85000"/>
              </a:lnSpc>
              <a:spcBef>
                <a:spcPts val="0"/>
              </a:spcBef>
              <a:spcAft>
                <a:spcPts val="0"/>
              </a:spcAft>
              <a:buClr>
                <a:schemeClr val="dk2"/>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45" name="Google Shape;145;p28"/>
          <p:cNvSpPr txBox="1">
            <a:spLocks noGrp="1"/>
          </p:cNvSpPr>
          <p:nvPr>
            <p:ph type="body" idx="1"/>
          </p:nvPr>
        </p:nvSpPr>
        <p:spPr>
          <a:xfrm>
            <a:off x="902189" y="1508760"/>
            <a:ext cx="7338300" cy="31548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900"/>
              </a:spcBef>
              <a:spcAft>
                <a:spcPts val="0"/>
              </a:spcAft>
              <a:buSzPts val="1400"/>
              <a:buChar char="▪"/>
              <a:defRPr/>
            </a:lvl1pPr>
            <a:lvl2pPr marL="914400" lvl="1" indent="-317500" algn="l" rtl="0">
              <a:lnSpc>
                <a:spcPct val="90000"/>
              </a:lnSpc>
              <a:spcBef>
                <a:spcPts val="200"/>
              </a:spcBef>
              <a:spcAft>
                <a:spcPts val="0"/>
              </a:spcAft>
              <a:buSzPts val="1400"/>
              <a:buChar char="▪"/>
              <a:defRPr/>
            </a:lvl2pPr>
            <a:lvl3pPr marL="1371600" lvl="2" indent="-317500" algn="l" rtl="0">
              <a:lnSpc>
                <a:spcPct val="90000"/>
              </a:lnSpc>
              <a:spcBef>
                <a:spcPts val="300"/>
              </a:spcBef>
              <a:spcAft>
                <a:spcPts val="0"/>
              </a:spcAft>
              <a:buSzPts val="1400"/>
              <a:buChar char="▪"/>
              <a:defRPr/>
            </a:lvl3pPr>
            <a:lvl4pPr marL="1828800" lvl="3" indent="-317500" algn="l" rtl="0">
              <a:lnSpc>
                <a:spcPct val="90000"/>
              </a:lnSpc>
              <a:spcBef>
                <a:spcPts val="300"/>
              </a:spcBef>
              <a:spcAft>
                <a:spcPts val="0"/>
              </a:spcAft>
              <a:buSzPts val="1400"/>
              <a:buChar char="▪"/>
              <a:defRPr/>
            </a:lvl4pPr>
            <a:lvl5pPr marL="2286000" lvl="4" indent="-317500" algn="l" rtl="0">
              <a:lnSpc>
                <a:spcPct val="90000"/>
              </a:lnSpc>
              <a:spcBef>
                <a:spcPts val="300"/>
              </a:spcBef>
              <a:spcAft>
                <a:spcPts val="0"/>
              </a:spcAft>
              <a:buSzPts val="1400"/>
              <a:buChar char="▪"/>
              <a:defRPr/>
            </a:lvl5pPr>
            <a:lvl6pPr marL="2743200" lvl="5" indent="-317500" algn="l" rtl="0">
              <a:lnSpc>
                <a:spcPct val="90000"/>
              </a:lnSpc>
              <a:spcBef>
                <a:spcPts val="300"/>
              </a:spcBef>
              <a:spcAft>
                <a:spcPts val="0"/>
              </a:spcAft>
              <a:buSzPts val="1400"/>
              <a:buChar char="▪"/>
              <a:defRPr/>
            </a:lvl6pPr>
            <a:lvl7pPr marL="3200400" lvl="6" indent="-317500" algn="l" rtl="0">
              <a:lnSpc>
                <a:spcPct val="90000"/>
              </a:lnSpc>
              <a:spcBef>
                <a:spcPts val="300"/>
              </a:spcBef>
              <a:spcAft>
                <a:spcPts val="0"/>
              </a:spcAft>
              <a:buSzPts val="1400"/>
              <a:buChar char="▪"/>
              <a:defRPr/>
            </a:lvl7pPr>
            <a:lvl8pPr marL="3657600" lvl="7" indent="-317500" algn="l" rtl="0">
              <a:lnSpc>
                <a:spcPct val="90000"/>
              </a:lnSpc>
              <a:spcBef>
                <a:spcPts val="300"/>
              </a:spcBef>
              <a:spcAft>
                <a:spcPts val="0"/>
              </a:spcAft>
              <a:buSzPts val="1400"/>
              <a:buChar char="▪"/>
              <a:defRPr/>
            </a:lvl8pPr>
            <a:lvl9pPr marL="4114800" lvl="8" indent="-317500" algn="l" rtl="0">
              <a:lnSpc>
                <a:spcPct val="90000"/>
              </a:lnSpc>
              <a:spcBef>
                <a:spcPts val="300"/>
              </a:spcBef>
              <a:spcAft>
                <a:spcPts val="300"/>
              </a:spcAft>
              <a:buSzPts val="1400"/>
              <a:buChar char="▪"/>
              <a:defRPr/>
            </a:lvl9pPr>
          </a:lstStyle>
          <a:p>
            <a:endParaRPr/>
          </a:p>
        </p:txBody>
      </p:sp>
      <p:sp>
        <p:nvSpPr>
          <p:cNvPr id="146" name="Google Shape;146;p28"/>
          <p:cNvSpPr txBox="1">
            <a:spLocks noGrp="1"/>
          </p:cNvSpPr>
          <p:nvPr>
            <p:ph type="dt" idx="10"/>
          </p:nvPr>
        </p:nvSpPr>
        <p:spPr>
          <a:xfrm>
            <a:off x="901700" y="4817140"/>
            <a:ext cx="2250600" cy="273900"/>
          </a:xfrm>
          <a:prstGeom prst="rect">
            <a:avLst/>
          </a:prstGeom>
          <a:noFill/>
          <a:ln>
            <a:noFill/>
          </a:ln>
        </p:spPr>
        <p:txBody>
          <a:bodyPr spcFirstLastPara="1" wrap="square" lIns="68575" tIns="34275" rIns="342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47" name="Google Shape;147;p28"/>
          <p:cNvSpPr txBox="1">
            <a:spLocks noGrp="1"/>
          </p:cNvSpPr>
          <p:nvPr>
            <p:ph type="ftr" idx="11"/>
          </p:nvPr>
        </p:nvSpPr>
        <p:spPr>
          <a:xfrm>
            <a:off x="4197353" y="4817140"/>
            <a:ext cx="3783300" cy="2739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48" name="Google Shape;148;p28"/>
          <p:cNvSpPr txBox="1">
            <a:spLocks noGrp="1"/>
          </p:cNvSpPr>
          <p:nvPr>
            <p:ph type="sldNum" idx="12"/>
          </p:nvPr>
        </p:nvSpPr>
        <p:spPr>
          <a:xfrm>
            <a:off x="7994196" y="4817140"/>
            <a:ext cx="709800" cy="273900"/>
          </a:xfrm>
          <a:prstGeom prst="rect">
            <a:avLst/>
          </a:prstGeom>
          <a:noFill/>
          <a:ln>
            <a:noFill/>
          </a:ln>
        </p:spPr>
        <p:txBody>
          <a:bodyPr spcFirstLastPara="1" wrap="square" lIns="34275" tIns="34275" rIns="68575" bIns="34275" anchor="ctr"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bg>
      <p:bgPr>
        <a:solidFill>
          <a:schemeClr val="lt1"/>
        </a:solidFill>
        <a:effectLst/>
      </p:bgPr>
    </p:bg>
    <p:spTree>
      <p:nvGrpSpPr>
        <p:cNvPr id="1" name="Shape 149"/>
        <p:cNvGrpSpPr/>
        <p:nvPr/>
      </p:nvGrpSpPr>
      <p:grpSpPr>
        <a:xfrm>
          <a:off x="0" y="0"/>
          <a:ext cx="0" cy="0"/>
          <a:chOff x="0" y="0"/>
          <a:chExt cx="0" cy="0"/>
        </a:xfrm>
      </p:grpSpPr>
      <p:sp>
        <p:nvSpPr>
          <p:cNvPr id="150" name="Google Shape;150;p29"/>
          <p:cNvSpPr/>
          <p:nvPr/>
        </p:nvSpPr>
        <p:spPr>
          <a:xfrm>
            <a:off x="-5132" y="1544259"/>
            <a:ext cx="9146700" cy="1371600"/>
          </a:xfrm>
          <a:prstGeom prst="rect">
            <a:avLst/>
          </a:prstGeom>
          <a:solidFill>
            <a:schemeClr val="dk2"/>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51" name="Google Shape;151;p29"/>
          <p:cNvSpPr txBox="1">
            <a:spLocks noGrp="1"/>
          </p:cNvSpPr>
          <p:nvPr>
            <p:ph type="title"/>
          </p:nvPr>
        </p:nvSpPr>
        <p:spPr>
          <a:xfrm>
            <a:off x="624893" y="1656659"/>
            <a:ext cx="7886700" cy="1257300"/>
          </a:xfrm>
          <a:prstGeom prst="rect">
            <a:avLst/>
          </a:prstGeom>
          <a:noFill/>
          <a:ln>
            <a:noFill/>
          </a:ln>
        </p:spPr>
        <p:txBody>
          <a:bodyPr spcFirstLastPara="1" wrap="square" lIns="68575" tIns="34275" rIns="68575" bIns="34275" anchor="ctr" anchorCtr="0">
            <a:noAutofit/>
          </a:bodyPr>
          <a:lstStyle>
            <a:lvl1pPr lvl="0" algn="ctr" rtl="0">
              <a:lnSpc>
                <a:spcPct val="80000"/>
              </a:lnSpc>
              <a:spcBef>
                <a:spcPts val="0"/>
              </a:spcBef>
              <a:spcAft>
                <a:spcPts val="0"/>
              </a:spcAft>
              <a:buClr>
                <a:schemeClr val="lt1"/>
              </a:buClr>
              <a:buSzPts val="4500"/>
              <a:buFont typeface="Corbel"/>
              <a:buNone/>
              <a:defRPr sz="4500" b="0">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52" name="Google Shape;152;p29"/>
          <p:cNvSpPr txBox="1">
            <a:spLocks noGrp="1"/>
          </p:cNvSpPr>
          <p:nvPr>
            <p:ph type="body" idx="1"/>
          </p:nvPr>
        </p:nvSpPr>
        <p:spPr>
          <a:xfrm>
            <a:off x="624893" y="3007750"/>
            <a:ext cx="7886700" cy="880800"/>
          </a:xfrm>
          <a:prstGeom prst="rect">
            <a:avLst/>
          </a:prstGeom>
          <a:noFill/>
          <a:ln>
            <a:noFill/>
          </a:ln>
        </p:spPr>
        <p:txBody>
          <a:bodyPr spcFirstLastPara="1" wrap="square" lIns="68575" tIns="34275" rIns="68575" bIns="34275" anchor="t" anchorCtr="0">
            <a:noAutofit/>
          </a:bodyPr>
          <a:lstStyle>
            <a:lvl1pPr marL="457200" lvl="0" indent="-228600" algn="ctr" rtl="0">
              <a:lnSpc>
                <a:spcPct val="90000"/>
              </a:lnSpc>
              <a:spcBef>
                <a:spcPts val="900"/>
              </a:spcBef>
              <a:spcAft>
                <a:spcPts val="0"/>
              </a:spcAft>
              <a:buSzPts val="1500"/>
              <a:buNone/>
              <a:defRPr sz="1500">
                <a:solidFill>
                  <a:schemeClr val="dk2"/>
                </a:solidFill>
              </a:defRPr>
            </a:lvl1pPr>
            <a:lvl2pPr marL="914400" lvl="1" indent="-228600" algn="l" rtl="0">
              <a:lnSpc>
                <a:spcPct val="90000"/>
              </a:lnSpc>
              <a:spcBef>
                <a:spcPts val="200"/>
              </a:spcBef>
              <a:spcAft>
                <a:spcPts val="0"/>
              </a:spcAft>
              <a:buSzPts val="1400"/>
              <a:buNone/>
              <a:defRPr sz="1400">
                <a:solidFill>
                  <a:srgbClr val="8C8C8C"/>
                </a:solidFill>
              </a:defRPr>
            </a:lvl2pPr>
            <a:lvl3pPr marL="1371600" lvl="2" indent="-228600" algn="l" rtl="0">
              <a:lnSpc>
                <a:spcPct val="90000"/>
              </a:lnSpc>
              <a:spcBef>
                <a:spcPts val="300"/>
              </a:spcBef>
              <a:spcAft>
                <a:spcPts val="0"/>
              </a:spcAft>
              <a:buSzPts val="1200"/>
              <a:buNone/>
              <a:defRPr sz="1200">
                <a:solidFill>
                  <a:srgbClr val="8C8C8C"/>
                </a:solidFill>
              </a:defRPr>
            </a:lvl3pPr>
            <a:lvl4pPr marL="1828800" lvl="3" indent="-228600" algn="l" rtl="0">
              <a:lnSpc>
                <a:spcPct val="90000"/>
              </a:lnSpc>
              <a:spcBef>
                <a:spcPts val="300"/>
              </a:spcBef>
              <a:spcAft>
                <a:spcPts val="0"/>
              </a:spcAft>
              <a:buSzPts val="1100"/>
              <a:buNone/>
              <a:defRPr sz="1100">
                <a:solidFill>
                  <a:srgbClr val="8C8C8C"/>
                </a:solidFill>
              </a:defRPr>
            </a:lvl4pPr>
            <a:lvl5pPr marL="2286000" lvl="4" indent="-228600" algn="l" rtl="0">
              <a:lnSpc>
                <a:spcPct val="90000"/>
              </a:lnSpc>
              <a:spcBef>
                <a:spcPts val="300"/>
              </a:spcBef>
              <a:spcAft>
                <a:spcPts val="0"/>
              </a:spcAft>
              <a:buSzPts val="1100"/>
              <a:buNone/>
              <a:defRPr sz="1100">
                <a:solidFill>
                  <a:srgbClr val="8C8C8C"/>
                </a:solidFill>
              </a:defRPr>
            </a:lvl5pPr>
            <a:lvl6pPr marL="2743200" lvl="5" indent="-228600" algn="l" rtl="0">
              <a:lnSpc>
                <a:spcPct val="90000"/>
              </a:lnSpc>
              <a:spcBef>
                <a:spcPts val="300"/>
              </a:spcBef>
              <a:spcAft>
                <a:spcPts val="0"/>
              </a:spcAft>
              <a:buSzPts val="1100"/>
              <a:buNone/>
              <a:defRPr sz="1100">
                <a:solidFill>
                  <a:srgbClr val="8C8C8C"/>
                </a:solidFill>
              </a:defRPr>
            </a:lvl6pPr>
            <a:lvl7pPr marL="3200400" lvl="6" indent="-228600" algn="l" rtl="0">
              <a:lnSpc>
                <a:spcPct val="90000"/>
              </a:lnSpc>
              <a:spcBef>
                <a:spcPts val="300"/>
              </a:spcBef>
              <a:spcAft>
                <a:spcPts val="0"/>
              </a:spcAft>
              <a:buSzPts val="1100"/>
              <a:buNone/>
              <a:defRPr sz="1100">
                <a:solidFill>
                  <a:srgbClr val="8C8C8C"/>
                </a:solidFill>
              </a:defRPr>
            </a:lvl7pPr>
            <a:lvl8pPr marL="3657600" lvl="7" indent="-228600" algn="l" rtl="0">
              <a:lnSpc>
                <a:spcPct val="90000"/>
              </a:lnSpc>
              <a:spcBef>
                <a:spcPts val="300"/>
              </a:spcBef>
              <a:spcAft>
                <a:spcPts val="0"/>
              </a:spcAft>
              <a:buSzPts val="1100"/>
              <a:buNone/>
              <a:defRPr sz="1100">
                <a:solidFill>
                  <a:srgbClr val="8C8C8C"/>
                </a:solidFill>
              </a:defRPr>
            </a:lvl8pPr>
            <a:lvl9pPr marL="4114800" lvl="8" indent="-228600" algn="l" rtl="0">
              <a:lnSpc>
                <a:spcPct val="90000"/>
              </a:lnSpc>
              <a:spcBef>
                <a:spcPts val="300"/>
              </a:spcBef>
              <a:spcAft>
                <a:spcPts val="300"/>
              </a:spcAft>
              <a:buSzPts val="1100"/>
              <a:buNone/>
              <a:defRPr sz="1100">
                <a:solidFill>
                  <a:srgbClr val="8C8C8C"/>
                </a:solidFill>
              </a:defRPr>
            </a:lvl9pPr>
          </a:lstStyle>
          <a:p>
            <a:endParaRPr/>
          </a:p>
        </p:txBody>
      </p:sp>
      <p:sp>
        <p:nvSpPr>
          <p:cNvPr id="153" name="Google Shape;153;p29"/>
          <p:cNvSpPr txBox="1">
            <a:spLocks noGrp="1"/>
          </p:cNvSpPr>
          <p:nvPr>
            <p:ph type="dt" idx="10"/>
          </p:nvPr>
        </p:nvSpPr>
        <p:spPr>
          <a:xfrm>
            <a:off x="901700" y="4817140"/>
            <a:ext cx="2250600" cy="273900"/>
          </a:xfrm>
          <a:prstGeom prst="rect">
            <a:avLst/>
          </a:prstGeom>
          <a:noFill/>
          <a:ln>
            <a:noFill/>
          </a:ln>
        </p:spPr>
        <p:txBody>
          <a:bodyPr spcFirstLastPara="1" wrap="square" lIns="68575" tIns="34275" rIns="34275" bIns="34275" anchor="ctr" anchorCtr="0">
            <a:noAutofit/>
          </a:bodyPr>
          <a:lstStyle>
            <a:lvl1pPr lvl="0" algn="l" rtl="0">
              <a:spcBef>
                <a:spcPts val="0"/>
              </a:spcBef>
              <a:spcAft>
                <a:spcPts val="0"/>
              </a:spcAft>
              <a:buSzPts val="1100"/>
              <a:buNone/>
              <a:defRPr>
                <a:solidFill>
                  <a:schemeClr val="dk2"/>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54" name="Google Shape;154;p29"/>
          <p:cNvSpPr txBox="1">
            <a:spLocks noGrp="1"/>
          </p:cNvSpPr>
          <p:nvPr>
            <p:ph type="ftr" idx="11"/>
          </p:nvPr>
        </p:nvSpPr>
        <p:spPr>
          <a:xfrm>
            <a:off x="4197353" y="4817140"/>
            <a:ext cx="3783300" cy="2739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solidFill>
                  <a:schemeClr val="dk2"/>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55" name="Google Shape;155;p29"/>
          <p:cNvSpPr txBox="1">
            <a:spLocks noGrp="1"/>
          </p:cNvSpPr>
          <p:nvPr>
            <p:ph type="sldNum" idx="12"/>
          </p:nvPr>
        </p:nvSpPr>
        <p:spPr>
          <a:xfrm>
            <a:off x="7994196" y="4817140"/>
            <a:ext cx="709800" cy="273900"/>
          </a:xfrm>
          <a:prstGeom prst="rect">
            <a:avLst/>
          </a:prstGeom>
          <a:noFill/>
          <a:ln>
            <a:noFill/>
          </a:ln>
        </p:spPr>
        <p:txBody>
          <a:bodyPr spcFirstLastPara="1" wrap="square" lIns="34275" tIns="34275" rIns="68575" bIns="34275" anchor="ctr" anchorCtr="0">
            <a:noAutofit/>
          </a:bodyPr>
          <a:lstStyle>
            <a:lvl1pPr marL="0" lvl="0" indent="0" algn="l" rtl="0">
              <a:spcBef>
                <a:spcPts val="0"/>
              </a:spcBef>
              <a:buNone/>
              <a:defRPr sz="900" b="0">
                <a:solidFill>
                  <a:schemeClr val="dk2"/>
                </a:solidFill>
                <a:latin typeface="Corbel"/>
                <a:ea typeface="Corbel"/>
                <a:cs typeface="Corbel"/>
                <a:sym typeface="Corbel"/>
              </a:defRPr>
            </a:lvl1pPr>
            <a:lvl2pPr marL="0" lvl="1" indent="0" algn="l" rtl="0">
              <a:spcBef>
                <a:spcPts val="0"/>
              </a:spcBef>
              <a:buNone/>
              <a:defRPr sz="900" b="0">
                <a:solidFill>
                  <a:schemeClr val="dk2"/>
                </a:solidFill>
                <a:latin typeface="Corbel"/>
                <a:ea typeface="Corbel"/>
                <a:cs typeface="Corbel"/>
                <a:sym typeface="Corbel"/>
              </a:defRPr>
            </a:lvl2pPr>
            <a:lvl3pPr marL="0" lvl="2" indent="0" algn="l" rtl="0">
              <a:spcBef>
                <a:spcPts val="0"/>
              </a:spcBef>
              <a:buNone/>
              <a:defRPr sz="900" b="0">
                <a:solidFill>
                  <a:schemeClr val="dk2"/>
                </a:solidFill>
                <a:latin typeface="Corbel"/>
                <a:ea typeface="Corbel"/>
                <a:cs typeface="Corbel"/>
                <a:sym typeface="Corbel"/>
              </a:defRPr>
            </a:lvl3pPr>
            <a:lvl4pPr marL="0" lvl="3" indent="0" algn="l" rtl="0">
              <a:spcBef>
                <a:spcPts val="0"/>
              </a:spcBef>
              <a:buNone/>
              <a:defRPr sz="900" b="0">
                <a:solidFill>
                  <a:schemeClr val="dk2"/>
                </a:solidFill>
                <a:latin typeface="Corbel"/>
                <a:ea typeface="Corbel"/>
                <a:cs typeface="Corbel"/>
                <a:sym typeface="Corbel"/>
              </a:defRPr>
            </a:lvl4pPr>
            <a:lvl5pPr marL="0" lvl="4" indent="0" algn="l" rtl="0">
              <a:spcBef>
                <a:spcPts val="0"/>
              </a:spcBef>
              <a:buNone/>
              <a:defRPr sz="900" b="0">
                <a:solidFill>
                  <a:schemeClr val="dk2"/>
                </a:solidFill>
                <a:latin typeface="Corbel"/>
                <a:ea typeface="Corbel"/>
                <a:cs typeface="Corbel"/>
                <a:sym typeface="Corbel"/>
              </a:defRPr>
            </a:lvl5pPr>
            <a:lvl6pPr marL="0" lvl="5" indent="0" algn="l" rtl="0">
              <a:spcBef>
                <a:spcPts val="0"/>
              </a:spcBef>
              <a:buNone/>
              <a:defRPr sz="900" b="0">
                <a:solidFill>
                  <a:schemeClr val="dk2"/>
                </a:solidFill>
                <a:latin typeface="Corbel"/>
                <a:ea typeface="Corbel"/>
                <a:cs typeface="Corbel"/>
                <a:sym typeface="Corbel"/>
              </a:defRPr>
            </a:lvl6pPr>
            <a:lvl7pPr marL="0" lvl="6" indent="0" algn="l" rtl="0">
              <a:spcBef>
                <a:spcPts val="0"/>
              </a:spcBef>
              <a:buNone/>
              <a:defRPr sz="900" b="0">
                <a:solidFill>
                  <a:schemeClr val="dk2"/>
                </a:solidFill>
                <a:latin typeface="Corbel"/>
                <a:ea typeface="Corbel"/>
                <a:cs typeface="Corbel"/>
                <a:sym typeface="Corbel"/>
              </a:defRPr>
            </a:lvl7pPr>
            <a:lvl8pPr marL="0" lvl="7" indent="0" algn="l" rtl="0">
              <a:spcBef>
                <a:spcPts val="0"/>
              </a:spcBef>
              <a:buNone/>
              <a:defRPr sz="900" b="0">
                <a:solidFill>
                  <a:schemeClr val="dk2"/>
                </a:solidFill>
                <a:latin typeface="Corbel"/>
                <a:ea typeface="Corbel"/>
                <a:cs typeface="Corbel"/>
                <a:sym typeface="Corbel"/>
              </a:defRPr>
            </a:lvl8pPr>
            <a:lvl9pPr marL="0" lvl="8" indent="0" algn="l" rtl="0">
              <a:spcBef>
                <a:spcPts val="0"/>
              </a:spcBef>
              <a:buNone/>
              <a:defRPr sz="900" b="0">
                <a:solidFill>
                  <a:schemeClr val="dk2"/>
                </a:solidFill>
                <a:latin typeface="Corbel"/>
                <a:ea typeface="Corbel"/>
                <a:cs typeface="Corbel"/>
                <a:sym typeface="Corbe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56"/>
        <p:cNvGrpSpPr/>
        <p:nvPr/>
      </p:nvGrpSpPr>
      <p:grpSpPr>
        <a:xfrm>
          <a:off x="0" y="0"/>
          <a:ext cx="0" cy="0"/>
          <a:chOff x="0" y="0"/>
          <a:chExt cx="0" cy="0"/>
        </a:xfrm>
      </p:grpSpPr>
      <p:sp>
        <p:nvSpPr>
          <p:cNvPr id="157" name="Google Shape;157;p30"/>
          <p:cNvSpPr txBox="1">
            <a:spLocks noGrp="1"/>
          </p:cNvSpPr>
          <p:nvPr>
            <p:ph type="title"/>
          </p:nvPr>
        </p:nvSpPr>
        <p:spPr>
          <a:xfrm>
            <a:off x="902189" y="213132"/>
            <a:ext cx="7338300" cy="1131600"/>
          </a:xfrm>
          <a:prstGeom prst="rect">
            <a:avLst/>
          </a:prstGeom>
          <a:noFill/>
          <a:ln>
            <a:noFill/>
          </a:ln>
        </p:spPr>
        <p:txBody>
          <a:bodyPr spcFirstLastPara="1" wrap="square" lIns="68575" tIns="34275" rIns="68575" bIns="34275" anchor="ctr" anchorCtr="0">
            <a:noAutofit/>
          </a:bodyPr>
          <a:lstStyle>
            <a:lvl1pPr lvl="0" algn="l" rtl="0">
              <a:lnSpc>
                <a:spcPct val="85000"/>
              </a:lnSpc>
              <a:spcBef>
                <a:spcPts val="0"/>
              </a:spcBef>
              <a:spcAft>
                <a:spcPts val="0"/>
              </a:spcAft>
              <a:buClr>
                <a:schemeClr val="dk2"/>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58" name="Google Shape;158;p30"/>
          <p:cNvSpPr txBox="1">
            <a:spLocks noGrp="1"/>
          </p:cNvSpPr>
          <p:nvPr>
            <p:ph type="body" idx="1"/>
          </p:nvPr>
        </p:nvSpPr>
        <p:spPr>
          <a:xfrm>
            <a:off x="904008" y="1508760"/>
            <a:ext cx="3566100" cy="3154800"/>
          </a:xfrm>
          <a:prstGeom prst="rect">
            <a:avLst/>
          </a:prstGeom>
          <a:noFill/>
          <a:ln>
            <a:noFill/>
          </a:ln>
        </p:spPr>
        <p:txBody>
          <a:bodyPr spcFirstLastPara="1" wrap="square" lIns="68575" tIns="34275" rIns="68575" bIns="34275" anchor="t" anchorCtr="0">
            <a:noAutofit/>
          </a:bodyPr>
          <a:lstStyle>
            <a:lvl1pPr marL="457200" lvl="0" indent="-336550" algn="l" rtl="0">
              <a:lnSpc>
                <a:spcPct val="90000"/>
              </a:lnSpc>
              <a:spcBef>
                <a:spcPts val="900"/>
              </a:spcBef>
              <a:spcAft>
                <a:spcPts val="0"/>
              </a:spcAft>
              <a:buSzPts val="1700"/>
              <a:buChar char="▪"/>
              <a:defRPr sz="1700"/>
            </a:lvl1pPr>
            <a:lvl2pPr marL="914400" lvl="1" indent="-323850" algn="l" rtl="0">
              <a:lnSpc>
                <a:spcPct val="90000"/>
              </a:lnSpc>
              <a:spcBef>
                <a:spcPts val="200"/>
              </a:spcBef>
              <a:spcAft>
                <a:spcPts val="0"/>
              </a:spcAft>
              <a:buSzPts val="1500"/>
              <a:buChar char="▪"/>
              <a:defRPr sz="1500"/>
            </a:lvl2pPr>
            <a:lvl3pPr marL="1371600" lvl="2" indent="-317500" algn="l" rtl="0">
              <a:lnSpc>
                <a:spcPct val="90000"/>
              </a:lnSpc>
              <a:spcBef>
                <a:spcPts val="300"/>
              </a:spcBef>
              <a:spcAft>
                <a:spcPts val="0"/>
              </a:spcAft>
              <a:buSzPts val="1400"/>
              <a:buChar char="▪"/>
              <a:defRPr sz="1400"/>
            </a:lvl3pPr>
            <a:lvl4pPr marL="1828800" lvl="3" indent="-304800" algn="l" rtl="0">
              <a:lnSpc>
                <a:spcPct val="90000"/>
              </a:lnSpc>
              <a:spcBef>
                <a:spcPts val="300"/>
              </a:spcBef>
              <a:spcAft>
                <a:spcPts val="0"/>
              </a:spcAft>
              <a:buSzPts val="1200"/>
              <a:buChar char="▪"/>
              <a:defRPr sz="1200"/>
            </a:lvl4pPr>
            <a:lvl5pPr marL="2286000" lvl="4" indent="-304800" algn="l" rtl="0">
              <a:lnSpc>
                <a:spcPct val="90000"/>
              </a:lnSpc>
              <a:spcBef>
                <a:spcPts val="300"/>
              </a:spcBef>
              <a:spcAft>
                <a:spcPts val="0"/>
              </a:spcAft>
              <a:buSzPts val="1200"/>
              <a:buChar char="▪"/>
              <a:defRPr sz="1200"/>
            </a:lvl5pPr>
            <a:lvl6pPr marL="2743200" lvl="5" indent="-304800" algn="l" rtl="0">
              <a:lnSpc>
                <a:spcPct val="90000"/>
              </a:lnSpc>
              <a:spcBef>
                <a:spcPts val="300"/>
              </a:spcBef>
              <a:spcAft>
                <a:spcPts val="0"/>
              </a:spcAft>
              <a:buSzPts val="1200"/>
              <a:buChar char="▪"/>
              <a:defRPr sz="1200"/>
            </a:lvl6pPr>
            <a:lvl7pPr marL="3200400" lvl="6" indent="-304800" algn="l" rtl="0">
              <a:lnSpc>
                <a:spcPct val="90000"/>
              </a:lnSpc>
              <a:spcBef>
                <a:spcPts val="300"/>
              </a:spcBef>
              <a:spcAft>
                <a:spcPts val="0"/>
              </a:spcAft>
              <a:buSzPts val="1200"/>
              <a:buChar char="▪"/>
              <a:defRPr sz="1200"/>
            </a:lvl7pPr>
            <a:lvl8pPr marL="3657600" lvl="7" indent="-304800" algn="l" rtl="0">
              <a:lnSpc>
                <a:spcPct val="90000"/>
              </a:lnSpc>
              <a:spcBef>
                <a:spcPts val="300"/>
              </a:spcBef>
              <a:spcAft>
                <a:spcPts val="0"/>
              </a:spcAft>
              <a:buSzPts val="1200"/>
              <a:buChar char="▪"/>
              <a:defRPr sz="1200"/>
            </a:lvl8pPr>
            <a:lvl9pPr marL="4114800" lvl="8" indent="-304800" algn="l" rtl="0">
              <a:lnSpc>
                <a:spcPct val="90000"/>
              </a:lnSpc>
              <a:spcBef>
                <a:spcPts val="300"/>
              </a:spcBef>
              <a:spcAft>
                <a:spcPts val="300"/>
              </a:spcAft>
              <a:buSzPts val="1200"/>
              <a:buChar char="▪"/>
              <a:defRPr sz="1200"/>
            </a:lvl9pPr>
          </a:lstStyle>
          <a:p>
            <a:endParaRPr/>
          </a:p>
        </p:txBody>
      </p:sp>
      <p:sp>
        <p:nvSpPr>
          <p:cNvPr id="159" name="Google Shape;159;p30"/>
          <p:cNvSpPr txBox="1">
            <a:spLocks noGrp="1"/>
          </p:cNvSpPr>
          <p:nvPr>
            <p:ph type="body" idx="2"/>
          </p:nvPr>
        </p:nvSpPr>
        <p:spPr>
          <a:xfrm>
            <a:off x="4672793" y="1508760"/>
            <a:ext cx="3566100" cy="3154800"/>
          </a:xfrm>
          <a:prstGeom prst="rect">
            <a:avLst/>
          </a:prstGeom>
          <a:noFill/>
          <a:ln>
            <a:noFill/>
          </a:ln>
        </p:spPr>
        <p:txBody>
          <a:bodyPr spcFirstLastPara="1" wrap="square" lIns="68575" tIns="34275" rIns="68575" bIns="34275" anchor="t" anchorCtr="0">
            <a:noAutofit/>
          </a:bodyPr>
          <a:lstStyle>
            <a:lvl1pPr marL="457200" lvl="0" indent="-336550" algn="l" rtl="0">
              <a:lnSpc>
                <a:spcPct val="90000"/>
              </a:lnSpc>
              <a:spcBef>
                <a:spcPts val="900"/>
              </a:spcBef>
              <a:spcAft>
                <a:spcPts val="0"/>
              </a:spcAft>
              <a:buSzPts val="1700"/>
              <a:buChar char="▪"/>
              <a:defRPr sz="1700"/>
            </a:lvl1pPr>
            <a:lvl2pPr marL="914400" lvl="1" indent="-323850" algn="l" rtl="0">
              <a:lnSpc>
                <a:spcPct val="90000"/>
              </a:lnSpc>
              <a:spcBef>
                <a:spcPts val="200"/>
              </a:spcBef>
              <a:spcAft>
                <a:spcPts val="0"/>
              </a:spcAft>
              <a:buSzPts val="1500"/>
              <a:buChar char="▪"/>
              <a:defRPr sz="1500"/>
            </a:lvl2pPr>
            <a:lvl3pPr marL="1371600" lvl="2" indent="-317500" algn="l" rtl="0">
              <a:lnSpc>
                <a:spcPct val="90000"/>
              </a:lnSpc>
              <a:spcBef>
                <a:spcPts val="300"/>
              </a:spcBef>
              <a:spcAft>
                <a:spcPts val="0"/>
              </a:spcAft>
              <a:buSzPts val="1400"/>
              <a:buChar char="▪"/>
              <a:defRPr sz="1400"/>
            </a:lvl3pPr>
            <a:lvl4pPr marL="1828800" lvl="3" indent="-304800" algn="l" rtl="0">
              <a:lnSpc>
                <a:spcPct val="90000"/>
              </a:lnSpc>
              <a:spcBef>
                <a:spcPts val="300"/>
              </a:spcBef>
              <a:spcAft>
                <a:spcPts val="0"/>
              </a:spcAft>
              <a:buSzPts val="1200"/>
              <a:buChar char="▪"/>
              <a:defRPr sz="1200"/>
            </a:lvl4pPr>
            <a:lvl5pPr marL="2286000" lvl="4" indent="-304800" algn="l" rtl="0">
              <a:lnSpc>
                <a:spcPct val="90000"/>
              </a:lnSpc>
              <a:spcBef>
                <a:spcPts val="300"/>
              </a:spcBef>
              <a:spcAft>
                <a:spcPts val="0"/>
              </a:spcAft>
              <a:buSzPts val="1200"/>
              <a:buChar char="▪"/>
              <a:defRPr sz="1200"/>
            </a:lvl5pPr>
            <a:lvl6pPr marL="2743200" lvl="5" indent="-304800" algn="l" rtl="0">
              <a:lnSpc>
                <a:spcPct val="90000"/>
              </a:lnSpc>
              <a:spcBef>
                <a:spcPts val="300"/>
              </a:spcBef>
              <a:spcAft>
                <a:spcPts val="0"/>
              </a:spcAft>
              <a:buSzPts val="1200"/>
              <a:buChar char="▪"/>
              <a:defRPr sz="1200"/>
            </a:lvl6pPr>
            <a:lvl7pPr marL="3200400" lvl="6" indent="-304800" algn="l" rtl="0">
              <a:lnSpc>
                <a:spcPct val="90000"/>
              </a:lnSpc>
              <a:spcBef>
                <a:spcPts val="300"/>
              </a:spcBef>
              <a:spcAft>
                <a:spcPts val="0"/>
              </a:spcAft>
              <a:buSzPts val="1200"/>
              <a:buChar char="▪"/>
              <a:defRPr sz="1200"/>
            </a:lvl7pPr>
            <a:lvl8pPr marL="3657600" lvl="7" indent="-304800" algn="l" rtl="0">
              <a:lnSpc>
                <a:spcPct val="90000"/>
              </a:lnSpc>
              <a:spcBef>
                <a:spcPts val="300"/>
              </a:spcBef>
              <a:spcAft>
                <a:spcPts val="0"/>
              </a:spcAft>
              <a:buSzPts val="1200"/>
              <a:buChar char="▪"/>
              <a:defRPr sz="1200"/>
            </a:lvl8pPr>
            <a:lvl9pPr marL="4114800" lvl="8" indent="-304800" algn="l" rtl="0">
              <a:lnSpc>
                <a:spcPct val="90000"/>
              </a:lnSpc>
              <a:spcBef>
                <a:spcPts val="300"/>
              </a:spcBef>
              <a:spcAft>
                <a:spcPts val="300"/>
              </a:spcAft>
              <a:buSzPts val="1200"/>
              <a:buChar char="▪"/>
              <a:defRPr sz="1200"/>
            </a:lvl9pPr>
          </a:lstStyle>
          <a:p>
            <a:endParaRPr/>
          </a:p>
        </p:txBody>
      </p:sp>
      <p:sp>
        <p:nvSpPr>
          <p:cNvPr id="160" name="Google Shape;160;p30"/>
          <p:cNvSpPr txBox="1">
            <a:spLocks noGrp="1"/>
          </p:cNvSpPr>
          <p:nvPr>
            <p:ph type="dt" idx="10"/>
          </p:nvPr>
        </p:nvSpPr>
        <p:spPr>
          <a:xfrm>
            <a:off x="901700" y="4817140"/>
            <a:ext cx="2250600" cy="273900"/>
          </a:xfrm>
          <a:prstGeom prst="rect">
            <a:avLst/>
          </a:prstGeom>
          <a:noFill/>
          <a:ln>
            <a:noFill/>
          </a:ln>
        </p:spPr>
        <p:txBody>
          <a:bodyPr spcFirstLastPara="1" wrap="square" lIns="68575" tIns="34275" rIns="342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61" name="Google Shape;161;p30"/>
          <p:cNvSpPr txBox="1">
            <a:spLocks noGrp="1"/>
          </p:cNvSpPr>
          <p:nvPr>
            <p:ph type="ftr" idx="11"/>
          </p:nvPr>
        </p:nvSpPr>
        <p:spPr>
          <a:xfrm>
            <a:off x="4197353" y="4817140"/>
            <a:ext cx="3783300" cy="2739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62" name="Google Shape;162;p30"/>
          <p:cNvSpPr txBox="1">
            <a:spLocks noGrp="1"/>
          </p:cNvSpPr>
          <p:nvPr>
            <p:ph type="sldNum" idx="12"/>
          </p:nvPr>
        </p:nvSpPr>
        <p:spPr>
          <a:xfrm>
            <a:off x="7994196" y="4817140"/>
            <a:ext cx="709800" cy="273900"/>
          </a:xfrm>
          <a:prstGeom prst="rect">
            <a:avLst/>
          </a:prstGeom>
          <a:noFill/>
          <a:ln>
            <a:noFill/>
          </a:ln>
        </p:spPr>
        <p:txBody>
          <a:bodyPr spcFirstLastPara="1" wrap="square" lIns="34275" tIns="34275" rIns="68575" bIns="34275" anchor="ctr"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63"/>
        <p:cNvGrpSpPr/>
        <p:nvPr/>
      </p:nvGrpSpPr>
      <p:grpSpPr>
        <a:xfrm>
          <a:off x="0" y="0"/>
          <a:ext cx="0" cy="0"/>
          <a:chOff x="0" y="0"/>
          <a:chExt cx="0" cy="0"/>
        </a:xfrm>
      </p:grpSpPr>
      <p:sp>
        <p:nvSpPr>
          <p:cNvPr id="164" name="Google Shape;164;p31"/>
          <p:cNvSpPr txBox="1">
            <a:spLocks noGrp="1"/>
          </p:cNvSpPr>
          <p:nvPr>
            <p:ph type="title"/>
          </p:nvPr>
        </p:nvSpPr>
        <p:spPr>
          <a:xfrm>
            <a:off x="902189" y="213132"/>
            <a:ext cx="7338300" cy="1131600"/>
          </a:xfrm>
          <a:prstGeom prst="rect">
            <a:avLst/>
          </a:prstGeom>
          <a:noFill/>
          <a:ln>
            <a:noFill/>
          </a:ln>
        </p:spPr>
        <p:txBody>
          <a:bodyPr spcFirstLastPara="1" wrap="square" lIns="68575" tIns="34275" rIns="68575" bIns="34275" anchor="ctr" anchorCtr="0">
            <a:noAutofit/>
          </a:bodyPr>
          <a:lstStyle>
            <a:lvl1pPr lvl="0" algn="l" rtl="0">
              <a:lnSpc>
                <a:spcPct val="85000"/>
              </a:lnSpc>
              <a:spcBef>
                <a:spcPts val="0"/>
              </a:spcBef>
              <a:spcAft>
                <a:spcPts val="0"/>
              </a:spcAft>
              <a:buClr>
                <a:schemeClr val="dk2"/>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65" name="Google Shape;165;p31"/>
          <p:cNvSpPr txBox="1">
            <a:spLocks noGrp="1"/>
          </p:cNvSpPr>
          <p:nvPr>
            <p:ph type="body" idx="1"/>
          </p:nvPr>
        </p:nvSpPr>
        <p:spPr>
          <a:xfrm>
            <a:off x="905256" y="1435102"/>
            <a:ext cx="3566100" cy="557400"/>
          </a:xfrm>
          <a:prstGeom prst="rect">
            <a:avLst/>
          </a:prstGeom>
          <a:noFill/>
          <a:ln>
            <a:noFill/>
          </a:ln>
        </p:spPr>
        <p:txBody>
          <a:bodyPr spcFirstLastPara="1" wrap="square" lIns="68575" tIns="34275" rIns="68575" bIns="34275" anchor="ctr" anchorCtr="0">
            <a:noAutofit/>
          </a:bodyPr>
          <a:lstStyle>
            <a:lvl1pPr marL="457200" lvl="0" indent="-228600" algn="l" rtl="0">
              <a:lnSpc>
                <a:spcPct val="90000"/>
              </a:lnSpc>
              <a:spcBef>
                <a:spcPts val="900"/>
              </a:spcBef>
              <a:spcAft>
                <a:spcPts val="0"/>
              </a:spcAft>
              <a:buSzPts val="1600"/>
              <a:buNone/>
              <a:defRPr sz="1600" b="1"/>
            </a:lvl1pPr>
            <a:lvl2pPr marL="914400" lvl="1" indent="-228600" algn="l" rtl="0">
              <a:lnSpc>
                <a:spcPct val="90000"/>
              </a:lnSpc>
              <a:spcBef>
                <a:spcPts val="200"/>
              </a:spcBef>
              <a:spcAft>
                <a:spcPts val="0"/>
              </a:spcAft>
              <a:buSzPts val="1500"/>
              <a:buNone/>
              <a:defRPr sz="1500" b="1"/>
            </a:lvl2pPr>
            <a:lvl3pPr marL="1371600" lvl="2" indent="-228600" algn="l" rtl="0">
              <a:lnSpc>
                <a:spcPct val="90000"/>
              </a:lnSpc>
              <a:spcBef>
                <a:spcPts val="300"/>
              </a:spcBef>
              <a:spcAft>
                <a:spcPts val="0"/>
              </a:spcAft>
              <a:buSzPts val="1400"/>
              <a:buNone/>
              <a:defRPr sz="1400" b="1"/>
            </a:lvl3pPr>
            <a:lvl4pPr marL="1828800" lvl="3" indent="-228600" algn="l" rtl="0">
              <a:lnSpc>
                <a:spcPct val="90000"/>
              </a:lnSpc>
              <a:spcBef>
                <a:spcPts val="300"/>
              </a:spcBef>
              <a:spcAft>
                <a:spcPts val="0"/>
              </a:spcAft>
              <a:buSzPts val="1200"/>
              <a:buNone/>
              <a:defRPr sz="1200" b="1"/>
            </a:lvl4pPr>
            <a:lvl5pPr marL="2286000" lvl="4" indent="-228600" algn="l" rtl="0">
              <a:lnSpc>
                <a:spcPct val="90000"/>
              </a:lnSpc>
              <a:spcBef>
                <a:spcPts val="300"/>
              </a:spcBef>
              <a:spcAft>
                <a:spcPts val="0"/>
              </a:spcAft>
              <a:buSzPts val="1200"/>
              <a:buNone/>
              <a:defRPr sz="1200" b="1"/>
            </a:lvl5pPr>
            <a:lvl6pPr marL="2743200" lvl="5" indent="-228600" algn="l" rtl="0">
              <a:lnSpc>
                <a:spcPct val="90000"/>
              </a:lnSpc>
              <a:spcBef>
                <a:spcPts val="300"/>
              </a:spcBef>
              <a:spcAft>
                <a:spcPts val="0"/>
              </a:spcAft>
              <a:buSzPts val="1200"/>
              <a:buNone/>
              <a:defRPr sz="1200" b="1"/>
            </a:lvl6pPr>
            <a:lvl7pPr marL="3200400" lvl="6" indent="-228600" algn="l" rtl="0">
              <a:lnSpc>
                <a:spcPct val="90000"/>
              </a:lnSpc>
              <a:spcBef>
                <a:spcPts val="300"/>
              </a:spcBef>
              <a:spcAft>
                <a:spcPts val="0"/>
              </a:spcAft>
              <a:buSzPts val="1200"/>
              <a:buNone/>
              <a:defRPr sz="1200" b="1"/>
            </a:lvl7pPr>
            <a:lvl8pPr marL="3657600" lvl="7" indent="-228600" algn="l" rtl="0">
              <a:lnSpc>
                <a:spcPct val="90000"/>
              </a:lnSpc>
              <a:spcBef>
                <a:spcPts val="300"/>
              </a:spcBef>
              <a:spcAft>
                <a:spcPts val="0"/>
              </a:spcAft>
              <a:buSzPts val="1200"/>
              <a:buNone/>
              <a:defRPr sz="1200" b="1"/>
            </a:lvl8pPr>
            <a:lvl9pPr marL="4114800" lvl="8" indent="-228600" algn="l" rtl="0">
              <a:lnSpc>
                <a:spcPct val="90000"/>
              </a:lnSpc>
              <a:spcBef>
                <a:spcPts val="300"/>
              </a:spcBef>
              <a:spcAft>
                <a:spcPts val="300"/>
              </a:spcAft>
              <a:buSzPts val="1200"/>
              <a:buNone/>
              <a:defRPr sz="1200" b="1"/>
            </a:lvl9pPr>
          </a:lstStyle>
          <a:p>
            <a:endParaRPr/>
          </a:p>
        </p:txBody>
      </p:sp>
      <p:sp>
        <p:nvSpPr>
          <p:cNvPr id="166" name="Google Shape;166;p31"/>
          <p:cNvSpPr txBox="1">
            <a:spLocks noGrp="1"/>
          </p:cNvSpPr>
          <p:nvPr>
            <p:ph type="body" idx="2"/>
          </p:nvPr>
        </p:nvSpPr>
        <p:spPr>
          <a:xfrm>
            <a:off x="905256" y="1992425"/>
            <a:ext cx="3566100" cy="2674500"/>
          </a:xfrm>
          <a:prstGeom prst="rect">
            <a:avLst/>
          </a:prstGeom>
          <a:noFill/>
          <a:ln>
            <a:noFill/>
          </a:ln>
        </p:spPr>
        <p:txBody>
          <a:bodyPr spcFirstLastPara="1" wrap="square" lIns="68575" tIns="34275" rIns="68575" bIns="34275" anchor="t" anchorCtr="0">
            <a:noAutofit/>
          </a:bodyPr>
          <a:lstStyle>
            <a:lvl1pPr marL="457200" lvl="0" indent="-336550" algn="l" rtl="0">
              <a:lnSpc>
                <a:spcPct val="90000"/>
              </a:lnSpc>
              <a:spcBef>
                <a:spcPts val="900"/>
              </a:spcBef>
              <a:spcAft>
                <a:spcPts val="0"/>
              </a:spcAft>
              <a:buSzPts val="1700"/>
              <a:buChar char="▪"/>
              <a:defRPr sz="1700"/>
            </a:lvl1pPr>
            <a:lvl2pPr marL="914400" lvl="1" indent="-323850" algn="l" rtl="0">
              <a:lnSpc>
                <a:spcPct val="90000"/>
              </a:lnSpc>
              <a:spcBef>
                <a:spcPts val="200"/>
              </a:spcBef>
              <a:spcAft>
                <a:spcPts val="0"/>
              </a:spcAft>
              <a:buSzPts val="1500"/>
              <a:buChar char="▪"/>
              <a:defRPr sz="1500"/>
            </a:lvl2pPr>
            <a:lvl3pPr marL="1371600" lvl="2" indent="-317500" algn="l" rtl="0">
              <a:lnSpc>
                <a:spcPct val="90000"/>
              </a:lnSpc>
              <a:spcBef>
                <a:spcPts val="300"/>
              </a:spcBef>
              <a:spcAft>
                <a:spcPts val="0"/>
              </a:spcAft>
              <a:buSzPts val="1400"/>
              <a:buChar char="▪"/>
              <a:defRPr sz="1400"/>
            </a:lvl3pPr>
            <a:lvl4pPr marL="1828800" lvl="3" indent="-304800" algn="l" rtl="0">
              <a:lnSpc>
                <a:spcPct val="90000"/>
              </a:lnSpc>
              <a:spcBef>
                <a:spcPts val="300"/>
              </a:spcBef>
              <a:spcAft>
                <a:spcPts val="0"/>
              </a:spcAft>
              <a:buSzPts val="1200"/>
              <a:buChar char="▪"/>
              <a:defRPr sz="1200"/>
            </a:lvl4pPr>
            <a:lvl5pPr marL="2286000" lvl="4" indent="-304800" algn="l" rtl="0">
              <a:lnSpc>
                <a:spcPct val="90000"/>
              </a:lnSpc>
              <a:spcBef>
                <a:spcPts val="300"/>
              </a:spcBef>
              <a:spcAft>
                <a:spcPts val="0"/>
              </a:spcAft>
              <a:buSzPts val="1200"/>
              <a:buChar char="▪"/>
              <a:defRPr sz="1200"/>
            </a:lvl5pPr>
            <a:lvl6pPr marL="2743200" lvl="5" indent="-304800" algn="l" rtl="0">
              <a:lnSpc>
                <a:spcPct val="90000"/>
              </a:lnSpc>
              <a:spcBef>
                <a:spcPts val="300"/>
              </a:spcBef>
              <a:spcAft>
                <a:spcPts val="0"/>
              </a:spcAft>
              <a:buSzPts val="1200"/>
              <a:buChar char="▪"/>
              <a:defRPr sz="1200"/>
            </a:lvl6pPr>
            <a:lvl7pPr marL="3200400" lvl="6" indent="-304800" algn="l" rtl="0">
              <a:lnSpc>
                <a:spcPct val="90000"/>
              </a:lnSpc>
              <a:spcBef>
                <a:spcPts val="300"/>
              </a:spcBef>
              <a:spcAft>
                <a:spcPts val="0"/>
              </a:spcAft>
              <a:buSzPts val="1200"/>
              <a:buChar char="▪"/>
              <a:defRPr sz="1200"/>
            </a:lvl7pPr>
            <a:lvl8pPr marL="3657600" lvl="7" indent="-304800" algn="l" rtl="0">
              <a:lnSpc>
                <a:spcPct val="90000"/>
              </a:lnSpc>
              <a:spcBef>
                <a:spcPts val="300"/>
              </a:spcBef>
              <a:spcAft>
                <a:spcPts val="0"/>
              </a:spcAft>
              <a:buSzPts val="1200"/>
              <a:buChar char="▪"/>
              <a:defRPr sz="1200"/>
            </a:lvl8pPr>
            <a:lvl9pPr marL="4114800" lvl="8" indent="-304800" algn="l" rtl="0">
              <a:lnSpc>
                <a:spcPct val="90000"/>
              </a:lnSpc>
              <a:spcBef>
                <a:spcPts val="300"/>
              </a:spcBef>
              <a:spcAft>
                <a:spcPts val="300"/>
              </a:spcAft>
              <a:buSzPts val="1200"/>
              <a:buChar char="▪"/>
              <a:defRPr sz="1200"/>
            </a:lvl9pPr>
          </a:lstStyle>
          <a:p>
            <a:endParaRPr/>
          </a:p>
        </p:txBody>
      </p:sp>
      <p:sp>
        <p:nvSpPr>
          <p:cNvPr id="167" name="Google Shape;167;p31"/>
          <p:cNvSpPr txBox="1">
            <a:spLocks noGrp="1"/>
          </p:cNvSpPr>
          <p:nvPr>
            <p:ph type="body" idx="3"/>
          </p:nvPr>
        </p:nvSpPr>
        <p:spPr>
          <a:xfrm>
            <a:off x="4673423" y="1435102"/>
            <a:ext cx="3566100" cy="557400"/>
          </a:xfrm>
          <a:prstGeom prst="rect">
            <a:avLst/>
          </a:prstGeom>
          <a:noFill/>
          <a:ln>
            <a:noFill/>
          </a:ln>
        </p:spPr>
        <p:txBody>
          <a:bodyPr spcFirstLastPara="1" wrap="square" lIns="68575" tIns="34275" rIns="68575" bIns="34275" anchor="ctr" anchorCtr="0">
            <a:noAutofit/>
          </a:bodyPr>
          <a:lstStyle>
            <a:lvl1pPr marL="457200" lvl="0" indent="-228600" algn="l" rtl="0">
              <a:lnSpc>
                <a:spcPct val="90000"/>
              </a:lnSpc>
              <a:spcBef>
                <a:spcPts val="900"/>
              </a:spcBef>
              <a:spcAft>
                <a:spcPts val="0"/>
              </a:spcAft>
              <a:buSzPts val="1600"/>
              <a:buNone/>
              <a:defRPr sz="1600" b="1"/>
            </a:lvl1pPr>
            <a:lvl2pPr marL="914400" lvl="1" indent="-228600" algn="l" rtl="0">
              <a:lnSpc>
                <a:spcPct val="90000"/>
              </a:lnSpc>
              <a:spcBef>
                <a:spcPts val="200"/>
              </a:spcBef>
              <a:spcAft>
                <a:spcPts val="0"/>
              </a:spcAft>
              <a:buSzPts val="1500"/>
              <a:buNone/>
              <a:defRPr sz="1500" b="1"/>
            </a:lvl2pPr>
            <a:lvl3pPr marL="1371600" lvl="2" indent="-228600" algn="l" rtl="0">
              <a:lnSpc>
                <a:spcPct val="90000"/>
              </a:lnSpc>
              <a:spcBef>
                <a:spcPts val="300"/>
              </a:spcBef>
              <a:spcAft>
                <a:spcPts val="0"/>
              </a:spcAft>
              <a:buSzPts val="1400"/>
              <a:buNone/>
              <a:defRPr sz="1400" b="1"/>
            </a:lvl3pPr>
            <a:lvl4pPr marL="1828800" lvl="3" indent="-228600" algn="l" rtl="0">
              <a:lnSpc>
                <a:spcPct val="90000"/>
              </a:lnSpc>
              <a:spcBef>
                <a:spcPts val="300"/>
              </a:spcBef>
              <a:spcAft>
                <a:spcPts val="0"/>
              </a:spcAft>
              <a:buSzPts val="1200"/>
              <a:buNone/>
              <a:defRPr sz="1200" b="1"/>
            </a:lvl4pPr>
            <a:lvl5pPr marL="2286000" lvl="4" indent="-228600" algn="l" rtl="0">
              <a:lnSpc>
                <a:spcPct val="90000"/>
              </a:lnSpc>
              <a:spcBef>
                <a:spcPts val="300"/>
              </a:spcBef>
              <a:spcAft>
                <a:spcPts val="0"/>
              </a:spcAft>
              <a:buSzPts val="1200"/>
              <a:buNone/>
              <a:defRPr sz="1200" b="1"/>
            </a:lvl5pPr>
            <a:lvl6pPr marL="2743200" lvl="5" indent="-228600" algn="l" rtl="0">
              <a:lnSpc>
                <a:spcPct val="90000"/>
              </a:lnSpc>
              <a:spcBef>
                <a:spcPts val="300"/>
              </a:spcBef>
              <a:spcAft>
                <a:spcPts val="0"/>
              </a:spcAft>
              <a:buSzPts val="1200"/>
              <a:buNone/>
              <a:defRPr sz="1200" b="1"/>
            </a:lvl6pPr>
            <a:lvl7pPr marL="3200400" lvl="6" indent="-228600" algn="l" rtl="0">
              <a:lnSpc>
                <a:spcPct val="90000"/>
              </a:lnSpc>
              <a:spcBef>
                <a:spcPts val="300"/>
              </a:spcBef>
              <a:spcAft>
                <a:spcPts val="0"/>
              </a:spcAft>
              <a:buSzPts val="1200"/>
              <a:buNone/>
              <a:defRPr sz="1200" b="1"/>
            </a:lvl7pPr>
            <a:lvl8pPr marL="3657600" lvl="7" indent="-228600" algn="l" rtl="0">
              <a:lnSpc>
                <a:spcPct val="90000"/>
              </a:lnSpc>
              <a:spcBef>
                <a:spcPts val="300"/>
              </a:spcBef>
              <a:spcAft>
                <a:spcPts val="0"/>
              </a:spcAft>
              <a:buSzPts val="1200"/>
              <a:buNone/>
              <a:defRPr sz="1200" b="1"/>
            </a:lvl8pPr>
            <a:lvl9pPr marL="4114800" lvl="8" indent="-228600" algn="l" rtl="0">
              <a:lnSpc>
                <a:spcPct val="90000"/>
              </a:lnSpc>
              <a:spcBef>
                <a:spcPts val="300"/>
              </a:spcBef>
              <a:spcAft>
                <a:spcPts val="300"/>
              </a:spcAft>
              <a:buSzPts val="1200"/>
              <a:buNone/>
              <a:defRPr sz="1200" b="1"/>
            </a:lvl9pPr>
          </a:lstStyle>
          <a:p>
            <a:endParaRPr/>
          </a:p>
        </p:txBody>
      </p:sp>
      <p:sp>
        <p:nvSpPr>
          <p:cNvPr id="168" name="Google Shape;168;p31"/>
          <p:cNvSpPr txBox="1">
            <a:spLocks noGrp="1"/>
          </p:cNvSpPr>
          <p:nvPr>
            <p:ph type="body" idx="4"/>
          </p:nvPr>
        </p:nvSpPr>
        <p:spPr>
          <a:xfrm>
            <a:off x="4673423" y="1992423"/>
            <a:ext cx="3566100" cy="2674500"/>
          </a:xfrm>
          <a:prstGeom prst="rect">
            <a:avLst/>
          </a:prstGeom>
          <a:noFill/>
          <a:ln>
            <a:noFill/>
          </a:ln>
        </p:spPr>
        <p:txBody>
          <a:bodyPr spcFirstLastPara="1" wrap="square" lIns="68575" tIns="34275" rIns="68575" bIns="34275" anchor="t" anchorCtr="0">
            <a:noAutofit/>
          </a:bodyPr>
          <a:lstStyle>
            <a:lvl1pPr marL="457200" lvl="0" indent="-336550" algn="l" rtl="0">
              <a:lnSpc>
                <a:spcPct val="90000"/>
              </a:lnSpc>
              <a:spcBef>
                <a:spcPts val="900"/>
              </a:spcBef>
              <a:spcAft>
                <a:spcPts val="0"/>
              </a:spcAft>
              <a:buSzPts val="1700"/>
              <a:buChar char="▪"/>
              <a:defRPr sz="1700"/>
            </a:lvl1pPr>
            <a:lvl2pPr marL="914400" lvl="1" indent="-323850" algn="l" rtl="0">
              <a:lnSpc>
                <a:spcPct val="90000"/>
              </a:lnSpc>
              <a:spcBef>
                <a:spcPts val="200"/>
              </a:spcBef>
              <a:spcAft>
                <a:spcPts val="0"/>
              </a:spcAft>
              <a:buSzPts val="1500"/>
              <a:buChar char="▪"/>
              <a:defRPr sz="1500"/>
            </a:lvl2pPr>
            <a:lvl3pPr marL="1371600" lvl="2" indent="-317500" algn="l" rtl="0">
              <a:lnSpc>
                <a:spcPct val="90000"/>
              </a:lnSpc>
              <a:spcBef>
                <a:spcPts val="300"/>
              </a:spcBef>
              <a:spcAft>
                <a:spcPts val="0"/>
              </a:spcAft>
              <a:buSzPts val="1400"/>
              <a:buChar char="▪"/>
              <a:defRPr sz="1400"/>
            </a:lvl3pPr>
            <a:lvl4pPr marL="1828800" lvl="3" indent="-304800" algn="l" rtl="0">
              <a:lnSpc>
                <a:spcPct val="90000"/>
              </a:lnSpc>
              <a:spcBef>
                <a:spcPts val="300"/>
              </a:spcBef>
              <a:spcAft>
                <a:spcPts val="0"/>
              </a:spcAft>
              <a:buSzPts val="1200"/>
              <a:buChar char="▪"/>
              <a:defRPr sz="1200"/>
            </a:lvl4pPr>
            <a:lvl5pPr marL="2286000" lvl="4" indent="-304800" algn="l" rtl="0">
              <a:lnSpc>
                <a:spcPct val="90000"/>
              </a:lnSpc>
              <a:spcBef>
                <a:spcPts val="300"/>
              </a:spcBef>
              <a:spcAft>
                <a:spcPts val="0"/>
              </a:spcAft>
              <a:buSzPts val="1200"/>
              <a:buChar char="▪"/>
              <a:defRPr sz="1200"/>
            </a:lvl5pPr>
            <a:lvl6pPr marL="2743200" lvl="5" indent="-304800" algn="l" rtl="0">
              <a:lnSpc>
                <a:spcPct val="90000"/>
              </a:lnSpc>
              <a:spcBef>
                <a:spcPts val="300"/>
              </a:spcBef>
              <a:spcAft>
                <a:spcPts val="0"/>
              </a:spcAft>
              <a:buSzPts val="1200"/>
              <a:buChar char="▪"/>
              <a:defRPr sz="1200"/>
            </a:lvl6pPr>
            <a:lvl7pPr marL="3200400" lvl="6" indent="-304800" algn="l" rtl="0">
              <a:lnSpc>
                <a:spcPct val="90000"/>
              </a:lnSpc>
              <a:spcBef>
                <a:spcPts val="300"/>
              </a:spcBef>
              <a:spcAft>
                <a:spcPts val="0"/>
              </a:spcAft>
              <a:buSzPts val="1200"/>
              <a:buChar char="▪"/>
              <a:defRPr sz="1200"/>
            </a:lvl7pPr>
            <a:lvl8pPr marL="3657600" lvl="7" indent="-304800" algn="l" rtl="0">
              <a:lnSpc>
                <a:spcPct val="90000"/>
              </a:lnSpc>
              <a:spcBef>
                <a:spcPts val="300"/>
              </a:spcBef>
              <a:spcAft>
                <a:spcPts val="0"/>
              </a:spcAft>
              <a:buSzPts val="1200"/>
              <a:buChar char="▪"/>
              <a:defRPr sz="1200"/>
            </a:lvl8pPr>
            <a:lvl9pPr marL="4114800" lvl="8" indent="-304800" algn="l" rtl="0">
              <a:lnSpc>
                <a:spcPct val="90000"/>
              </a:lnSpc>
              <a:spcBef>
                <a:spcPts val="300"/>
              </a:spcBef>
              <a:spcAft>
                <a:spcPts val="300"/>
              </a:spcAft>
              <a:buSzPts val="1200"/>
              <a:buChar char="▪"/>
              <a:defRPr sz="1200"/>
            </a:lvl9pPr>
          </a:lstStyle>
          <a:p>
            <a:endParaRPr/>
          </a:p>
        </p:txBody>
      </p:sp>
      <p:sp>
        <p:nvSpPr>
          <p:cNvPr id="169" name="Google Shape;169;p31"/>
          <p:cNvSpPr txBox="1">
            <a:spLocks noGrp="1"/>
          </p:cNvSpPr>
          <p:nvPr>
            <p:ph type="dt" idx="10"/>
          </p:nvPr>
        </p:nvSpPr>
        <p:spPr>
          <a:xfrm>
            <a:off x="901700" y="4817140"/>
            <a:ext cx="2250600" cy="273900"/>
          </a:xfrm>
          <a:prstGeom prst="rect">
            <a:avLst/>
          </a:prstGeom>
          <a:noFill/>
          <a:ln>
            <a:noFill/>
          </a:ln>
        </p:spPr>
        <p:txBody>
          <a:bodyPr spcFirstLastPara="1" wrap="square" lIns="68575" tIns="34275" rIns="342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70" name="Google Shape;170;p31"/>
          <p:cNvSpPr txBox="1">
            <a:spLocks noGrp="1"/>
          </p:cNvSpPr>
          <p:nvPr>
            <p:ph type="ftr" idx="11"/>
          </p:nvPr>
        </p:nvSpPr>
        <p:spPr>
          <a:xfrm>
            <a:off x="4197353" y="4817140"/>
            <a:ext cx="3783300" cy="2739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71" name="Google Shape;171;p31"/>
          <p:cNvSpPr txBox="1">
            <a:spLocks noGrp="1"/>
          </p:cNvSpPr>
          <p:nvPr>
            <p:ph type="sldNum" idx="12"/>
          </p:nvPr>
        </p:nvSpPr>
        <p:spPr>
          <a:xfrm>
            <a:off x="7994196" y="4817140"/>
            <a:ext cx="709800" cy="273900"/>
          </a:xfrm>
          <a:prstGeom prst="rect">
            <a:avLst/>
          </a:prstGeom>
          <a:noFill/>
          <a:ln>
            <a:noFill/>
          </a:ln>
        </p:spPr>
        <p:txBody>
          <a:bodyPr spcFirstLastPara="1" wrap="square" lIns="34275" tIns="34275" rIns="68575" bIns="34275" anchor="ctr"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72"/>
        <p:cNvGrpSpPr/>
        <p:nvPr/>
      </p:nvGrpSpPr>
      <p:grpSpPr>
        <a:xfrm>
          <a:off x="0" y="0"/>
          <a:ext cx="0" cy="0"/>
          <a:chOff x="0" y="0"/>
          <a:chExt cx="0" cy="0"/>
        </a:xfrm>
      </p:grpSpPr>
      <p:sp>
        <p:nvSpPr>
          <p:cNvPr id="173" name="Google Shape;173;p32"/>
          <p:cNvSpPr txBox="1">
            <a:spLocks noGrp="1"/>
          </p:cNvSpPr>
          <p:nvPr>
            <p:ph type="title"/>
          </p:nvPr>
        </p:nvSpPr>
        <p:spPr>
          <a:xfrm>
            <a:off x="902189" y="213132"/>
            <a:ext cx="7338300" cy="1131600"/>
          </a:xfrm>
          <a:prstGeom prst="rect">
            <a:avLst/>
          </a:prstGeom>
          <a:noFill/>
          <a:ln>
            <a:noFill/>
          </a:ln>
        </p:spPr>
        <p:txBody>
          <a:bodyPr spcFirstLastPara="1" wrap="square" lIns="68575" tIns="34275" rIns="68575" bIns="34275" anchor="ctr" anchorCtr="0">
            <a:noAutofit/>
          </a:bodyPr>
          <a:lstStyle>
            <a:lvl1pPr lvl="0" algn="l" rtl="0">
              <a:lnSpc>
                <a:spcPct val="85000"/>
              </a:lnSpc>
              <a:spcBef>
                <a:spcPts val="0"/>
              </a:spcBef>
              <a:spcAft>
                <a:spcPts val="0"/>
              </a:spcAft>
              <a:buClr>
                <a:schemeClr val="dk2"/>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74" name="Google Shape;174;p32"/>
          <p:cNvSpPr txBox="1">
            <a:spLocks noGrp="1"/>
          </p:cNvSpPr>
          <p:nvPr>
            <p:ph type="dt" idx="10"/>
          </p:nvPr>
        </p:nvSpPr>
        <p:spPr>
          <a:xfrm>
            <a:off x="901700" y="4817140"/>
            <a:ext cx="2250600" cy="273900"/>
          </a:xfrm>
          <a:prstGeom prst="rect">
            <a:avLst/>
          </a:prstGeom>
          <a:noFill/>
          <a:ln>
            <a:noFill/>
          </a:ln>
        </p:spPr>
        <p:txBody>
          <a:bodyPr spcFirstLastPara="1" wrap="square" lIns="68575" tIns="34275" rIns="342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75" name="Google Shape;175;p32"/>
          <p:cNvSpPr txBox="1">
            <a:spLocks noGrp="1"/>
          </p:cNvSpPr>
          <p:nvPr>
            <p:ph type="ftr" idx="11"/>
          </p:nvPr>
        </p:nvSpPr>
        <p:spPr>
          <a:xfrm>
            <a:off x="4197353" y="4817140"/>
            <a:ext cx="3783300" cy="2739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76" name="Google Shape;176;p32"/>
          <p:cNvSpPr txBox="1">
            <a:spLocks noGrp="1"/>
          </p:cNvSpPr>
          <p:nvPr>
            <p:ph type="sldNum" idx="12"/>
          </p:nvPr>
        </p:nvSpPr>
        <p:spPr>
          <a:xfrm>
            <a:off x="7994196" y="4817140"/>
            <a:ext cx="709800" cy="273900"/>
          </a:xfrm>
          <a:prstGeom prst="rect">
            <a:avLst/>
          </a:prstGeom>
          <a:noFill/>
          <a:ln>
            <a:noFill/>
          </a:ln>
        </p:spPr>
        <p:txBody>
          <a:bodyPr spcFirstLastPara="1" wrap="square" lIns="34275" tIns="34275" rIns="68575" bIns="34275" anchor="ctr"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77"/>
        <p:cNvGrpSpPr/>
        <p:nvPr/>
      </p:nvGrpSpPr>
      <p:grpSpPr>
        <a:xfrm>
          <a:off x="0" y="0"/>
          <a:ext cx="0" cy="0"/>
          <a:chOff x="0" y="0"/>
          <a:chExt cx="0" cy="0"/>
        </a:xfrm>
      </p:grpSpPr>
      <p:sp>
        <p:nvSpPr>
          <p:cNvPr id="178" name="Google Shape;178;p33"/>
          <p:cNvSpPr txBox="1">
            <a:spLocks noGrp="1"/>
          </p:cNvSpPr>
          <p:nvPr>
            <p:ph type="title"/>
          </p:nvPr>
        </p:nvSpPr>
        <p:spPr>
          <a:xfrm>
            <a:off x="902189" y="213132"/>
            <a:ext cx="7338300" cy="1131600"/>
          </a:xfrm>
          <a:prstGeom prst="rect">
            <a:avLst/>
          </a:prstGeom>
          <a:noFill/>
          <a:ln>
            <a:noFill/>
          </a:ln>
        </p:spPr>
        <p:txBody>
          <a:bodyPr spcFirstLastPara="1" wrap="square" lIns="68575" tIns="34275" rIns="68575" bIns="34275" anchor="ctr" anchorCtr="0">
            <a:noAutofit/>
          </a:bodyPr>
          <a:lstStyle>
            <a:lvl1pPr lvl="0" algn="l" rtl="0">
              <a:lnSpc>
                <a:spcPct val="85000"/>
              </a:lnSpc>
              <a:spcBef>
                <a:spcPts val="0"/>
              </a:spcBef>
              <a:spcAft>
                <a:spcPts val="0"/>
              </a:spcAft>
              <a:buClr>
                <a:schemeClr val="dk2"/>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79" name="Google Shape;179;p33"/>
          <p:cNvSpPr txBox="1">
            <a:spLocks noGrp="1"/>
          </p:cNvSpPr>
          <p:nvPr>
            <p:ph type="body" idx="1"/>
          </p:nvPr>
        </p:nvSpPr>
        <p:spPr>
          <a:xfrm>
            <a:off x="905256" y="1590040"/>
            <a:ext cx="4594800" cy="3086100"/>
          </a:xfrm>
          <a:prstGeom prst="rect">
            <a:avLst/>
          </a:prstGeom>
          <a:noFill/>
          <a:ln>
            <a:noFill/>
          </a:ln>
        </p:spPr>
        <p:txBody>
          <a:bodyPr spcFirstLastPara="1" wrap="square" lIns="68575" tIns="34275" rIns="68575" bIns="34275" anchor="t" anchorCtr="0">
            <a:noAutofit/>
          </a:bodyPr>
          <a:lstStyle>
            <a:lvl1pPr marL="457200" lvl="0" indent="-381000" algn="l" rtl="0">
              <a:lnSpc>
                <a:spcPct val="90000"/>
              </a:lnSpc>
              <a:spcBef>
                <a:spcPts val="900"/>
              </a:spcBef>
              <a:spcAft>
                <a:spcPts val="0"/>
              </a:spcAft>
              <a:buSzPts val="2400"/>
              <a:buChar char="▪"/>
              <a:defRPr sz="2400"/>
            </a:lvl1pPr>
            <a:lvl2pPr marL="914400" lvl="1" indent="-361950" algn="l" rtl="0">
              <a:lnSpc>
                <a:spcPct val="90000"/>
              </a:lnSpc>
              <a:spcBef>
                <a:spcPts val="200"/>
              </a:spcBef>
              <a:spcAft>
                <a:spcPts val="0"/>
              </a:spcAft>
              <a:buSzPts val="2100"/>
              <a:buChar char="▪"/>
              <a:defRPr sz="2100"/>
            </a:lvl2pPr>
            <a:lvl3pPr marL="1371600" lvl="2" indent="-342900" algn="l" rtl="0">
              <a:lnSpc>
                <a:spcPct val="90000"/>
              </a:lnSpc>
              <a:spcBef>
                <a:spcPts val="300"/>
              </a:spcBef>
              <a:spcAft>
                <a:spcPts val="0"/>
              </a:spcAft>
              <a:buSzPts val="1800"/>
              <a:buChar char="▪"/>
              <a:defRPr sz="1800"/>
            </a:lvl3pPr>
            <a:lvl4pPr marL="1828800" lvl="3" indent="-323850" algn="l" rtl="0">
              <a:lnSpc>
                <a:spcPct val="90000"/>
              </a:lnSpc>
              <a:spcBef>
                <a:spcPts val="300"/>
              </a:spcBef>
              <a:spcAft>
                <a:spcPts val="0"/>
              </a:spcAft>
              <a:buSzPts val="1500"/>
              <a:buChar char="▪"/>
              <a:defRPr sz="1500"/>
            </a:lvl4pPr>
            <a:lvl5pPr marL="2286000" lvl="4" indent="-323850" algn="l" rtl="0">
              <a:lnSpc>
                <a:spcPct val="90000"/>
              </a:lnSpc>
              <a:spcBef>
                <a:spcPts val="300"/>
              </a:spcBef>
              <a:spcAft>
                <a:spcPts val="0"/>
              </a:spcAft>
              <a:buSzPts val="1500"/>
              <a:buChar char="▪"/>
              <a:defRPr sz="1500"/>
            </a:lvl5pPr>
            <a:lvl6pPr marL="2743200" lvl="5" indent="-323850" algn="l" rtl="0">
              <a:lnSpc>
                <a:spcPct val="90000"/>
              </a:lnSpc>
              <a:spcBef>
                <a:spcPts val="300"/>
              </a:spcBef>
              <a:spcAft>
                <a:spcPts val="0"/>
              </a:spcAft>
              <a:buSzPts val="1500"/>
              <a:buChar char="▪"/>
              <a:defRPr sz="1500"/>
            </a:lvl6pPr>
            <a:lvl7pPr marL="3200400" lvl="6" indent="-323850" algn="l" rtl="0">
              <a:lnSpc>
                <a:spcPct val="90000"/>
              </a:lnSpc>
              <a:spcBef>
                <a:spcPts val="300"/>
              </a:spcBef>
              <a:spcAft>
                <a:spcPts val="0"/>
              </a:spcAft>
              <a:buSzPts val="1500"/>
              <a:buChar char="▪"/>
              <a:defRPr sz="1500"/>
            </a:lvl7pPr>
            <a:lvl8pPr marL="3657600" lvl="7" indent="-323850" algn="l" rtl="0">
              <a:lnSpc>
                <a:spcPct val="90000"/>
              </a:lnSpc>
              <a:spcBef>
                <a:spcPts val="300"/>
              </a:spcBef>
              <a:spcAft>
                <a:spcPts val="0"/>
              </a:spcAft>
              <a:buSzPts val="1500"/>
              <a:buChar char="▪"/>
              <a:defRPr sz="1500"/>
            </a:lvl8pPr>
            <a:lvl9pPr marL="4114800" lvl="8" indent="-323850" algn="l" rtl="0">
              <a:lnSpc>
                <a:spcPct val="90000"/>
              </a:lnSpc>
              <a:spcBef>
                <a:spcPts val="300"/>
              </a:spcBef>
              <a:spcAft>
                <a:spcPts val="300"/>
              </a:spcAft>
              <a:buSzPts val="1500"/>
              <a:buChar char="▪"/>
              <a:defRPr sz="1500"/>
            </a:lvl9pPr>
          </a:lstStyle>
          <a:p>
            <a:endParaRPr/>
          </a:p>
        </p:txBody>
      </p:sp>
      <p:sp>
        <p:nvSpPr>
          <p:cNvPr id="180" name="Google Shape;180;p33"/>
          <p:cNvSpPr txBox="1">
            <a:spLocks noGrp="1"/>
          </p:cNvSpPr>
          <p:nvPr>
            <p:ph type="body" idx="2"/>
          </p:nvPr>
        </p:nvSpPr>
        <p:spPr>
          <a:xfrm>
            <a:off x="5841767" y="1610614"/>
            <a:ext cx="2400300" cy="2574300"/>
          </a:xfrm>
          <a:prstGeom prst="rect">
            <a:avLst/>
          </a:prstGeom>
          <a:noFill/>
          <a:ln>
            <a:noFill/>
          </a:ln>
        </p:spPr>
        <p:txBody>
          <a:bodyPr spcFirstLastPara="1" wrap="square" lIns="68575" tIns="34275" rIns="68575" bIns="34275" anchor="t" anchorCtr="0">
            <a:noAutofit/>
          </a:bodyPr>
          <a:lstStyle>
            <a:lvl1pPr marL="457200" lvl="0" indent="-228600" algn="l" rtl="0">
              <a:lnSpc>
                <a:spcPct val="95000"/>
              </a:lnSpc>
              <a:spcBef>
                <a:spcPts val="900"/>
              </a:spcBef>
              <a:spcAft>
                <a:spcPts val="0"/>
              </a:spcAft>
              <a:buSzPts val="1400"/>
              <a:buNone/>
              <a:defRPr sz="1400"/>
            </a:lvl1pPr>
            <a:lvl2pPr marL="914400" lvl="1" indent="-228600" algn="l" rtl="0">
              <a:lnSpc>
                <a:spcPct val="90000"/>
              </a:lnSpc>
              <a:spcBef>
                <a:spcPts val="200"/>
              </a:spcBef>
              <a:spcAft>
                <a:spcPts val="0"/>
              </a:spcAft>
              <a:buSzPts val="900"/>
              <a:buNone/>
              <a:defRPr sz="900"/>
            </a:lvl2pPr>
            <a:lvl3pPr marL="1371600" lvl="2" indent="-228600" algn="l" rtl="0">
              <a:lnSpc>
                <a:spcPct val="90000"/>
              </a:lnSpc>
              <a:spcBef>
                <a:spcPts val="300"/>
              </a:spcBef>
              <a:spcAft>
                <a:spcPts val="0"/>
              </a:spcAft>
              <a:buSzPts val="800"/>
              <a:buNone/>
              <a:defRPr sz="800"/>
            </a:lvl3pPr>
            <a:lvl4pPr marL="1828800" lvl="3" indent="-228600" algn="l" rtl="0">
              <a:lnSpc>
                <a:spcPct val="90000"/>
              </a:lnSpc>
              <a:spcBef>
                <a:spcPts val="300"/>
              </a:spcBef>
              <a:spcAft>
                <a:spcPts val="0"/>
              </a:spcAft>
              <a:buSzPts val="700"/>
              <a:buNone/>
              <a:defRPr sz="700"/>
            </a:lvl4pPr>
            <a:lvl5pPr marL="2286000" lvl="4" indent="-228600" algn="l" rtl="0">
              <a:lnSpc>
                <a:spcPct val="90000"/>
              </a:lnSpc>
              <a:spcBef>
                <a:spcPts val="300"/>
              </a:spcBef>
              <a:spcAft>
                <a:spcPts val="0"/>
              </a:spcAft>
              <a:buSzPts val="700"/>
              <a:buNone/>
              <a:defRPr sz="700"/>
            </a:lvl5pPr>
            <a:lvl6pPr marL="2743200" lvl="5" indent="-228600" algn="l" rtl="0">
              <a:lnSpc>
                <a:spcPct val="90000"/>
              </a:lnSpc>
              <a:spcBef>
                <a:spcPts val="300"/>
              </a:spcBef>
              <a:spcAft>
                <a:spcPts val="0"/>
              </a:spcAft>
              <a:buSzPts val="700"/>
              <a:buNone/>
              <a:defRPr sz="700"/>
            </a:lvl6pPr>
            <a:lvl7pPr marL="3200400" lvl="6" indent="-228600" algn="l" rtl="0">
              <a:lnSpc>
                <a:spcPct val="90000"/>
              </a:lnSpc>
              <a:spcBef>
                <a:spcPts val="300"/>
              </a:spcBef>
              <a:spcAft>
                <a:spcPts val="0"/>
              </a:spcAft>
              <a:buSzPts val="700"/>
              <a:buNone/>
              <a:defRPr sz="700"/>
            </a:lvl7pPr>
            <a:lvl8pPr marL="3657600" lvl="7" indent="-228600" algn="l" rtl="0">
              <a:lnSpc>
                <a:spcPct val="90000"/>
              </a:lnSpc>
              <a:spcBef>
                <a:spcPts val="300"/>
              </a:spcBef>
              <a:spcAft>
                <a:spcPts val="0"/>
              </a:spcAft>
              <a:buSzPts val="700"/>
              <a:buNone/>
              <a:defRPr sz="700"/>
            </a:lvl8pPr>
            <a:lvl9pPr marL="4114800" lvl="8" indent="-228600" algn="l" rtl="0">
              <a:lnSpc>
                <a:spcPct val="90000"/>
              </a:lnSpc>
              <a:spcBef>
                <a:spcPts val="300"/>
              </a:spcBef>
              <a:spcAft>
                <a:spcPts val="300"/>
              </a:spcAft>
              <a:buSzPts val="700"/>
              <a:buNone/>
              <a:defRPr sz="700"/>
            </a:lvl9pPr>
          </a:lstStyle>
          <a:p>
            <a:endParaRPr/>
          </a:p>
        </p:txBody>
      </p:sp>
      <p:sp>
        <p:nvSpPr>
          <p:cNvPr id="181" name="Google Shape;181;p33"/>
          <p:cNvSpPr txBox="1">
            <a:spLocks noGrp="1"/>
          </p:cNvSpPr>
          <p:nvPr>
            <p:ph type="dt" idx="10"/>
          </p:nvPr>
        </p:nvSpPr>
        <p:spPr>
          <a:xfrm>
            <a:off x="901700" y="4817140"/>
            <a:ext cx="2250600" cy="273900"/>
          </a:xfrm>
          <a:prstGeom prst="rect">
            <a:avLst/>
          </a:prstGeom>
          <a:noFill/>
          <a:ln>
            <a:noFill/>
          </a:ln>
        </p:spPr>
        <p:txBody>
          <a:bodyPr spcFirstLastPara="1" wrap="square" lIns="68575" tIns="34275" rIns="342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82" name="Google Shape;182;p33"/>
          <p:cNvSpPr txBox="1">
            <a:spLocks noGrp="1"/>
          </p:cNvSpPr>
          <p:nvPr>
            <p:ph type="ftr" idx="11"/>
          </p:nvPr>
        </p:nvSpPr>
        <p:spPr>
          <a:xfrm>
            <a:off x="4197353" y="4817140"/>
            <a:ext cx="3783300" cy="2739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83" name="Google Shape;183;p33"/>
          <p:cNvSpPr txBox="1">
            <a:spLocks noGrp="1"/>
          </p:cNvSpPr>
          <p:nvPr>
            <p:ph type="sldNum" idx="12"/>
          </p:nvPr>
        </p:nvSpPr>
        <p:spPr>
          <a:xfrm>
            <a:off x="7994196" y="4817140"/>
            <a:ext cx="709800" cy="273900"/>
          </a:xfrm>
          <a:prstGeom prst="rect">
            <a:avLst/>
          </a:prstGeom>
          <a:noFill/>
          <a:ln>
            <a:noFill/>
          </a:ln>
        </p:spPr>
        <p:txBody>
          <a:bodyPr spcFirstLastPara="1" wrap="square" lIns="34275" tIns="34275" rIns="68575" bIns="34275" anchor="ctr"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84"/>
        <p:cNvGrpSpPr/>
        <p:nvPr/>
      </p:nvGrpSpPr>
      <p:grpSpPr>
        <a:xfrm>
          <a:off x="0" y="0"/>
          <a:ext cx="0" cy="0"/>
          <a:chOff x="0" y="0"/>
          <a:chExt cx="0" cy="0"/>
        </a:xfrm>
      </p:grpSpPr>
      <p:sp>
        <p:nvSpPr>
          <p:cNvPr id="185" name="Google Shape;185;p34"/>
          <p:cNvSpPr txBox="1">
            <a:spLocks noGrp="1"/>
          </p:cNvSpPr>
          <p:nvPr>
            <p:ph type="title"/>
          </p:nvPr>
        </p:nvSpPr>
        <p:spPr>
          <a:xfrm>
            <a:off x="902189" y="213132"/>
            <a:ext cx="7338300" cy="1131600"/>
          </a:xfrm>
          <a:prstGeom prst="rect">
            <a:avLst/>
          </a:prstGeom>
          <a:noFill/>
          <a:ln>
            <a:noFill/>
          </a:ln>
        </p:spPr>
        <p:txBody>
          <a:bodyPr spcFirstLastPara="1" wrap="square" lIns="68575" tIns="34275" rIns="68575" bIns="34275" anchor="ctr" anchorCtr="0">
            <a:noAutofit/>
          </a:bodyPr>
          <a:lstStyle>
            <a:lvl1pPr lvl="0" algn="l" rtl="0">
              <a:lnSpc>
                <a:spcPct val="85000"/>
              </a:lnSpc>
              <a:spcBef>
                <a:spcPts val="0"/>
              </a:spcBef>
              <a:spcAft>
                <a:spcPts val="0"/>
              </a:spcAft>
              <a:buClr>
                <a:schemeClr val="dk2"/>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86" name="Google Shape;186;p34"/>
          <p:cNvSpPr>
            <a:spLocks noGrp="1"/>
          </p:cNvSpPr>
          <p:nvPr>
            <p:ph type="pic" idx="2"/>
          </p:nvPr>
        </p:nvSpPr>
        <p:spPr>
          <a:xfrm>
            <a:off x="960120" y="1658620"/>
            <a:ext cx="4594800" cy="2948700"/>
          </a:xfrm>
          <a:prstGeom prst="rect">
            <a:avLst/>
          </a:prstGeom>
          <a:solidFill>
            <a:srgbClr val="F7F7F7"/>
          </a:solidFill>
          <a:ln>
            <a:noFill/>
          </a:ln>
        </p:spPr>
        <p:txBody>
          <a:bodyPr spcFirstLastPara="1" wrap="square" lIns="68575" tIns="274325" rIns="68575" bIns="34275" anchor="t" anchorCtr="0">
            <a:noAutofit/>
          </a:bodyPr>
          <a:lstStyle>
            <a:lvl1pPr marR="0" lvl="0" algn="ctr" rtl="0">
              <a:lnSpc>
                <a:spcPct val="90000"/>
              </a:lnSpc>
              <a:spcBef>
                <a:spcPts val="900"/>
              </a:spcBef>
              <a:spcAft>
                <a:spcPts val="0"/>
              </a:spcAft>
              <a:buClr>
                <a:schemeClr val="lt1"/>
              </a:buClr>
              <a:buSzPts val="2400"/>
              <a:buFont typeface="Noto Sans Symbols"/>
              <a:buNone/>
              <a:defRPr sz="2400" b="0" i="0" u="none" strike="noStrike" cap="none">
                <a:solidFill>
                  <a:srgbClr val="7F7F7F"/>
                </a:solidFill>
                <a:latin typeface="Corbel"/>
                <a:ea typeface="Corbel"/>
                <a:cs typeface="Corbel"/>
                <a:sym typeface="Corbel"/>
              </a:defRPr>
            </a:lvl1pPr>
            <a:lvl2pPr marR="0" lvl="1" algn="l" rtl="0">
              <a:lnSpc>
                <a:spcPct val="90000"/>
              </a:lnSpc>
              <a:spcBef>
                <a:spcPts val="200"/>
              </a:spcBef>
              <a:spcAft>
                <a:spcPts val="0"/>
              </a:spcAft>
              <a:buClr>
                <a:schemeClr val="lt1"/>
              </a:buClr>
              <a:buSzPts val="2100"/>
              <a:buFont typeface="Noto Sans Symbols"/>
              <a:buNone/>
              <a:defRPr sz="2100" b="0" i="0" u="none" strike="noStrike" cap="none">
                <a:solidFill>
                  <a:schemeClr val="lt1"/>
                </a:solidFill>
                <a:latin typeface="Corbel"/>
                <a:ea typeface="Corbel"/>
                <a:cs typeface="Corbel"/>
                <a:sym typeface="Corbel"/>
              </a:defRPr>
            </a:lvl2pPr>
            <a:lvl3pPr marR="0" lvl="2" algn="l" rtl="0">
              <a:lnSpc>
                <a:spcPct val="90000"/>
              </a:lnSpc>
              <a:spcBef>
                <a:spcPts val="300"/>
              </a:spcBef>
              <a:spcAft>
                <a:spcPts val="0"/>
              </a:spcAft>
              <a:buClr>
                <a:schemeClr val="lt1"/>
              </a:buClr>
              <a:buSzPts val="1800"/>
              <a:buFont typeface="Noto Sans Symbols"/>
              <a:buNone/>
              <a:defRPr sz="1800" b="0" i="0" u="none" strike="noStrike" cap="none">
                <a:solidFill>
                  <a:schemeClr val="lt1"/>
                </a:solidFill>
                <a:latin typeface="Corbel"/>
                <a:ea typeface="Corbel"/>
                <a:cs typeface="Corbel"/>
                <a:sym typeface="Corbel"/>
              </a:defRPr>
            </a:lvl3pPr>
            <a:lvl4pPr marR="0" lvl="3" algn="l" rtl="0">
              <a:lnSpc>
                <a:spcPct val="90000"/>
              </a:lnSpc>
              <a:spcBef>
                <a:spcPts val="300"/>
              </a:spcBef>
              <a:spcAft>
                <a:spcPts val="0"/>
              </a:spcAft>
              <a:buClr>
                <a:schemeClr val="lt1"/>
              </a:buClr>
              <a:buSzPts val="1500"/>
              <a:buFont typeface="Noto Sans Symbols"/>
              <a:buNone/>
              <a:defRPr sz="1500" b="0" i="0" u="none" strike="noStrike" cap="none">
                <a:solidFill>
                  <a:schemeClr val="lt1"/>
                </a:solidFill>
                <a:latin typeface="Corbel"/>
                <a:ea typeface="Corbel"/>
                <a:cs typeface="Corbel"/>
                <a:sym typeface="Corbel"/>
              </a:defRPr>
            </a:lvl4pPr>
            <a:lvl5pPr marR="0" lvl="4" algn="l" rtl="0">
              <a:lnSpc>
                <a:spcPct val="90000"/>
              </a:lnSpc>
              <a:spcBef>
                <a:spcPts val="300"/>
              </a:spcBef>
              <a:spcAft>
                <a:spcPts val="0"/>
              </a:spcAft>
              <a:buClr>
                <a:schemeClr val="lt1"/>
              </a:buClr>
              <a:buSzPts val="1500"/>
              <a:buFont typeface="Noto Sans Symbols"/>
              <a:buNone/>
              <a:defRPr sz="1500" b="0" i="0" u="none" strike="noStrike" cap="none">
                <a:solidFill>
                  <a:schemeClr val="lt1"/>
                </a:solidFill>
                <a:latin typeface="Corbel"/>
                <a:ea typeface="Corbel"/>
                <a:cs typeface="Corbel"/>
                <a:sym typeface="Corbel"/>
              </a:defRPr>
            </a:lvl5pPr>
            <a:lvl6pPr marR="0" lvl="5" algn="l" rtl="0">
              <a:lnSpc>
                <a:spcPct val="90000"/>
              </a:lnSpc>
              <a:spcBef>
                <a:spcPts val="300"/>
              </a:spcBef>
              <a:spcAft>
                <a:spcPts val="0"/>
              </a:spcAft>
              <a:buClr>
                <a:schemeClr val="lt1"/>
              </a:buClr>
              <a:buSzPts val="1500"/>
              <a:buFont typeface="Noto Sans Symbols"/>
              <a:buNone/>
              <a:defRPr sz="1500" b="0" i="0" u="none" strike="noStrike" cap="none">
                <a:solidFill>
                  <a:schemeClr val="lt1"/>
                </a:solidFill>
                <a:latin typeface="Corbel"/>
                <a:ea typeface="Corbel"/>
                <a:cs typeface="Corbel"/>
                <a:sym typeface="Corbel"/>
              </a:defRPr>
            </a:lvl6pPr>
            <a:lvl7pPr marR="0" lvl="6" algn="l" rtl="0">
              <a:lnSpc>
                <a:spcPct val="90000"/>
              </a:lnSpc>
              <a:spcBef>
                <a:spcPts val="300"/>
              </a:spcBef>
              <a:spcAft>
                <a:spcPts val="0"/>
              </a:spcAft>
              <a:buClr>
                <a:schemeClr val="lt1"/>
              </a:buClr>
              <a:buSzPts val="1500"/>
              <a:buFont typeface="Noto Sans Symbols"/>
              <a:buNone/>
              <a:defRPr sz="1500" b="0" i="0" u="none" strike="noStrike" cap="none">
                <a:solidFill>
                  <a:schemeClr val="lt1"/>
                </a:solidFill>
                <a:latin typeface="Corbel"/>
                <a:ea typeface="Corbel"/>
                <a:cs typeface="Corbel"/>
                <a:sym typeface="Corbel"/>
              </a:defRPr>
            </a:lvl7pPr>
            <a:lvl8pPr marR="0" lvl="7" algn="l" rtl="0">
              <a:lnSpc>
                <a:spcPct val="90000"/>
              </a:lnSpc>
              <a:spcBef>
                <a:spcPts val="300"/>
              </a:spcBef>
              <a:spcAft>
                <a:spcPts val="0"/>
              </a:spcAft>
              <a:buClr>
                <a:schemeClr val="lt1"/>
              </a:buClr>
              <a:buSzPts val="1500"/>
              <a:buFont typeface="Noto Sans Symbols"/>
              <a:buNone/>
              <a:defRPr sz="1500" b="0" i="0" u="none" strike="noStrike" cap="none">
                <a:solidFill>
                  <a:schemeClr val="lt1"/>
                </a:solidFill>
                <a:latin typeface="Corbel"/>
                <a:ea typeface="Corbel"/>
                <a:cs typeface="Corbel"/>
                <a:sym typeface="Corbel"/>
              </a:defRPr>
            </a:lvl8pPr>
            <a:lvl9pPr marR="0" lvl="8" algn="l" rtl="0">
              <a:lnSpc>
                <a:spcPct val="90000"/>
              </a:lnSpc>
              <a:spcBef>
                <a:spcPts val="300"/>
              </a:spcBef>
              <a:spcAft>
                <a:spcPts val="300"/>
              </a:spcAft>
              <a:buClr>
                <a:schemeClr val="lt1"/>
              </a:buClr>
              <a:buSzPts val="1500"/>
              <a:buFont typeface="Noto Sans Symbols"/>
              <a:buNone/>
              <a:defRPr sz="1500" b="0" i="0" u="none" strike="noStrike" cap="none">
                <a:solidFill>
                  <a:schemeClr val="lt1"/>
                </a:solidFill>
                <a:latin typeface="Corbel"/>
                <a:ea typeface="Corbel"/>
                <a:cs typeface="Corbel"/>
                <a:sym typeface="Corbel"/>
              </a:defRPr>
            </a:lvl9pPr>
          </a:lstStyle>
          <a:p>
            <a:endParaRPr/>
          </a:p>
        </p:txBody>
      </p:sp>
      <p:sp>
        <p:nvSpPr>
          <p:cNvPr id="187" name="Google Shape;187;p34"/>
          <p:cNvSpPr txBox="1">
            <a:spLocks noGrp="1"/>
          </p:cNvSpPr>
          <p:nvPr>
            <p:ph type="body" idx="1"/>
          </p:nvPr>
        </p:nvSpPr>
        <p:spPr>
          <a:xfrm>
            <a:off x="5843016" y="1612966"/>
            <a:ext cx="2400300" cy="2571900"/>
          </a:xfrm>
          <a:prstGeom prst="rect">
            <a:avLst/>
          </a:prstGeom>
          <a:noFill/>
          <a:ln>
            <a:noFill/>
          </a:ln>
        </p:spPr>
        <p:txBody>
          <a:bodyPr spcFirstLastPara="1" wrap="square" lIns="68575" tIns="34275" rIns="68575" bIns="34275" anchor="t" anchorCtr="0">
            <a:noAutofit/>
          </a:bodyPr>
          <a:lstStyle>
            <a:lvl1pPr marL="457200" lvl="0" indent="-228600" algn="l" rtl="0">
              <a:lnSpc>
                <a:spcPct val="95000"/>
              </a:lnSpc>
              <a:spcBef>
                <a:spcPts val="900"/>
              </a:spcBef>
              <a:spcAft>
                <a:spcPts val="0"/>
              </a:spcAft>
              <a:buSzPts val="1400"/>
              <a:buNone/>
              <a:defRPr sz="1400"/>
            </a:lvl1pPr>
            <a:lvl2pPr marL="914400" lvl="1" indent="-228600" algn="l" rtl="0">
              <a:lnSpc>
                <a:spcPct val="90000"/>
              </a:lnSpc>
              <a:spcBef>
                <a:spcPts val="200"/>
              </a:spcBef>
              <a:spcAft>
                <a:spcPts val="0"/>
              </a:spcAft>
              <a:buSzPts val="900"/>
              <a:buNone/>
              <a:defRPr sz="900"/>
            </a:lvl2pPr>
            <a:lvl3pPr marL="1371600" lvl="2" indent="-228600" algn="l" rtl="0">
              <a:lnSpc>
                <a:spcPct val="90000"/>
              </a:lnSpc>
              <a:spcBef>
                <a:spcPts val="300"/>
              </a:spcBef>
              <a:spcAft>
                <a:spcPts val="0"/>
              </a:spcAft>
              <a:buSzPts val="800"/>
              <a:buNone/>
              <a:defRPr sz="800"/>
            </a:lvl3pPr>
            <a:lvl4pPr marL="1828800" lvl="3" indent="-228600" algn="l" rtl="0">
              <a:lnSpc>
                <a:spcPct val="90000"/>
              </a:lnSpc>
              <a:spcBef>
                <a:spcPts val="300"/>
              </a:spcBef>
              <a:spcAft>
                <a:spcPts val="0"/>
              </a:spcAft>
              <a:buSzPts val="700"/>
              <a:buNone/>
              <a:defRPr sz="700"/>
            </a:lvl4pPr>
            <a:lvl5pPr marL="2286000" lvl="4" indent="-228600" algn="l" rtl="0">
              <a:lnSpc>
                <a:spcPct val="90000"/>
              </a:lnSpc>
              <a:spcBef>
                <a:spcPts val="300"/>
              </a:spcBef>
              <a:spcAft>
                <a:spcPts val="0"/>
              </a:spcAft>
              <a:buSzPts val="700"/>
              <a:buNone/>
              <a:defRPr sz="700"/>
            </a:lvl5pPr>
            <a:lvl6pPr marL="2743200" lvl="5" indent="-228600" algn="l" rtl="0">
              <a:lnSpc>
                <a:spcPct val="90000"/>
              </a:lnSpc>
              <a:spcBef>
                <a:spcPts val="300"/>
              </a:spcBef>
              <a:spcAft>
                <a:spcPts val="0"/>
              </a:spcAft>
              <a:buSzPts val="700"/>
              <a:buNone/>
              <a:defRPr sz="700"/>
            </a:lvl6pPr>
            <a:lvl7pPr marL="3200400" lvl="6" indent="-228600" algn="l" rtl="0">
              <a:lnSpc>
                <a:spcPct val="90000"/>
              </a:lnSpc>
              <a:spcBef>
                <a:spcPts val="300"/>
              </a:spcBef>
              <a:spcAft>
                <a:spcPts val="0"/>
              </a:spcAft>
              <a:buSzPts val="700"/>
              <a:buNone/>
              <a:defRPr sz="700"/>
            </a:lvl7pPr>
            <a:lvl8pPr marL="3657600" lvl="7" indent="-228600" algn="l" rtl="0">
              <a:lnSpc>
                <a:spcPct val="90000"/>
              </a:lnSpc>
              <a:spcBef>
                <a:spcPts val="300"/>
              </a:spcBef>
              <a:spcAft>
                <a:spcPts val="0"/>
              </a:spcAft>
              <a:buSzPts val="700"/>
              <a:buNone/>
              <a:defRPr sz="700"/>
            </a:lvl8pPr>
            <a:lvl9pPr marL="4114800" lvl="8" indent="-228600" algn="l" rtl="0">
              <a:lnSpc>
                <a:spcPct val="90000"/>
              </a:lnSpc>
              <a:spcBef>
                <a:spcPts val="300"/>
              </a:spcBef>
              <a:spcAft>
                <a:spcPts val="300"/>
              </a:spcAft>
              <a:buSzPts val="700"/>
              <a:buNone/>
              <a:defRPr sz="700"/>
            </a:lvl9pPr>
          </a:lstStyle>
          <a:p>
            <a:endParaRPr/>
          </a:p>
        </p:txBody>
      </p:sp>
      <p:sp>
        <p:nvSpPr>
          <p:cNvPr id="188" name="Google Shape;188;p34"/>
          <p:cNvSpPr txBox="1">
            <a:spLocks noGrp="1"/>
          </p:cNvSpPr>
          <p:nvPr>
            <p:ph type="dt" idx="10"/>
          </p:nvPr>
        </p:nvSpPr>
        <p:spPr>
          <a:xfrm>
            <a:off x="901700" y="4817140"/>
            <a:ext cx="2250600" cy="273900"/>
          </a:xfrm>
          <a:prstGeom prst="rect">
            <a:avLst/>
          </a:prstGeom>
          <a:noFill/>
          <a:ln>
            <a:noFill/>
          </a:ln>
        </p:spPr>
        <p:txBody>
          <a:bodyPr spcFirstLastPara="1" wrap="square" lIns="68575" tIns="34275" rIns="342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89" name="Google Shape;189;p34"/>
          <p:cNvSpPr txBox="1">
            <a:spLocks noGrp="1"/>
          </p:cNvSpPr>
          <p:nvPr>
            <p:ph type="ftr" idx="11"/>
          </p:nvPr>
        </p:nvSpPr>
        <p:spPr>
          <a:xfrm>
            <a:off x="4197353" y="4817140"/>
            <a:ext cx="3783300" cy="2739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90" name="Google Shape;190;p34"/>
          <p:cNvSpPr txBox="1">
            <a:spLocks noGrp="1"/>
          </p:cNvSpPr>
          <p:nvPr>
            <p:ph type="sldNum" idx="12"/>
          </p:nvPr>
        </p:nvSpPr>
        <p:spPr>
          <a:xfrm>
            <a:off x="7994196" y="4817140"/>
            <a:ext cx="709800" cy="273900"/>
          </a:xfrm>
          <a:prstGeom prst="rect">
            <a:avLst/>
          </a:prstGeom>
          <a:noFill/>
          <a:ln>
            <a:noFill/>
          </a:ln>
        </p:spPr>
        <p:txBody>
          <a:bodyPr spcFirstLastPara="1" wrap="square" lIns="34275" tIns="34275" rIns="68575" bIns="34275" anchor="ctr"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91"/>
        <p:cNvGrpSpPr/>
        <p:nvPr/>
      </p:nvGrpSpPr>
      <p:grpSpPr>
        <a:xfrm>
          <a:off x="0" y="0"/>
          <a:ext cx="0" cy="0"/>
          <a:chOff x="0" y="0"/>
          <a:chExt cx="0" cy="0"/>
        </a:xfrm>
      </p:grpSpPr>
      <p:sp>
        <p:nvSpPr>
          <p:cNvPr id="192" name="Google Shape;192;p35"/>
          <p:cNvSpPr txBox="1">
            <a:spLocks noGrp="1"/>
          </p:cNvSpPr>
          <p:nvPr>
            <p:ph type="title"/>
          </p:nvPr>
        </p:nvSpPr>
        <p:spPr>
          <a:xfrm>
            <a:off x="902189" y="213132"/>
            <a:ext cx="7338300" cy="1131600"/>
          </a:xfrm>
          <a:prstGeom prst="rect">
            <a:avLst/>
          </a:prstGeom>
          <a:noFill/>
          <a:ln>
            <a:noFill/>
          </a:ln>
        </p:spPr>
        <p:txBody>
          <a:bodyPr spcFirstLastPara="1" wrap="square" lIns="68575" tIns="34275" rIns="68575" bIns="34275" anchor="ctr" anchorCtr="0">
            <a:noAutofit/>
          </a:bodyPr>
          <a:lstStyle>
            <a:lvl1pPr lvl="0" algn="l" rtl="0">
              <a:lnSpc>
                <a:spcPct val="85000"/>
              </a:lnSpc>
              <a:spcBef>
                <a:spcPts val="0"/>
              </a:spcBef>
              <a:spcAft>
                <a:spcPts val="0"/>
              </a:spcAft>
              <a:buClr>
                <a:schemeClr val="dk2"/>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93" name="Google Shape;193;p35"/>
          <p:cNvSpPr txBox="1">
            <a:spLocks noGrp="1"/>
          </p:cNvSpPr>
          <p:nvPr>
            <p:ph type="body" idx="1"/>
          </p:nvPr>
        </p:nvSpPr>
        <p:spPr>
          <a:xfrm rot="5400000">
            <a:off x="2993699" y="-582990"/>
            <a:ext cx="3154800" cy="73383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900"/>
              </a:spcBef>
              <a:spcAft>
                <a:spcPts val="0"/>
              </a:spcAft>
              <a:buSzPts val="1400"/>
              <a:buChar char="▪"/>
              <a:defRPr/>
            </a:lvl1pPr>
            <a:lvl2pPr marL="914400" lvl="1" indent="-317500" algn="l" rtl="0">
              <a:lnSpc>
                <a:spcPct val="90000"/>
              </a:lnSpc>
              <a:spcBef>
                <a:spcPts val="200"/>
              </a:spcBef>
              <a:spcAft>
                <a:spcPts val="0"/>
              </a:spcAft>
              <a:buSzPts val="1400"/>
              <a:buChar char="▪"/>
              <a:defRPr/>
            </a:lvl2pPr>
            <a:lvl3pPr marL="1371600" lvl="2" indent="-317500" algn="l" rtl="0">
              <a:lnSpc>
                <a:spcPct val="90000"/>
              </a:lnSpc>
              <a:spcBef>
                <a:spcPts val="300"/>
              </a:spcBef>
              <a:spcAft>
                <a:spcPts val="0"/>
              </a:spcAft>
              <a:buSzPts val="1400"/>
              <a:buChar char="▪"/>
              <a:defRPr/>
            </a:lvl3pPr>
            <a:lvl4pPr marL="1828800" lvl="3" indent="-317500" algn="l" rtl="0">
              <a:lnSpc>
                <a:spcPct val="90000"/>
              </a:lnSpc>
              <a:spcBef>
                <a:spcPts val="300"/>
              </a:spcBef>
              <a:spcAft>
                <a:spcPts val="0"/>
              </a:spcAft>
              <a:buSzPts val="1400"/>
              <a:buChar char="▪"/>
              <a:defRPr/>
            </a:lvl4pPr>
            <a:lvl5pPr marL="2286000" lvl="4" indent="-317500" algn="l" rtl="0">
              <a:lnSpc>
                <a:spcPct val="90000"/>
              </a:lnSpc>
              <a:spcBef>
                <a:spcPts val="300"/>
              </a:spcBef>
              <a:spcAft>
                <a:spcPts val="0"/>
              </a:spcAft>
              <a:buSzPts val="1400"/>
              <a:buChar char="▪"/>
              <a:defRPr/>
            </a:lvl5pPr>
            <a:lvl6pPr marL="2743200" lvl="5" indent="-317500" algn="l" rtl="0">
              <a:lnSpc>
                <a:spcPct val="90000"/>
              </a:lnSpc>
              <a:spcBef>
                <a:spcPts val="300"/>
              </a:spcBef>
              <a:spcAft>
                <a:spcPts val="0"/>
              </a:spcAft>
              <a:buSzPts val="1400"/>
              <a:buChar char="▪"/>
              <a:defRPr/>
            </a:lvl6pPr>
            <a:lvl7pPr marL="3200400" lvl="6" indent="-317500" algn="l" rtl="0">
              <a:lnSpc>
                <a:spcPct val="90000"/>
              </a:lnSpc>
              <a:spcBef>
                <a:spcPts val="300"/>
              </a:spcBef>
              <a:spcAft>
                <a:spcPts val="0"/>
              </a:spcAft>
              <a:buSzPts val="1400"/>
              <a:buChar char="▪"/>
              <a:defRPr/>
            </a:lvl7pPr>
            <a:lvl8pPr marL="3657600" lvl="7" indent="-317500" algn="l" rtl="0">
              <a:lnSpc>
                <a:spcPct val="90000"/>
              </a:lnSpc>
              <a:spcBef>
                <a:spcPts val="300"/>
              </a:spcBef>
              <a:spcAft>
                <a:spcPts val="0"/>
              </a:spcAft>
              <a:buSzPts val="1400"/>
              <a:buChar char="▪"/>
              <a:defRPr/>
            </a:lvl8pPr>
            <a:lvl9pPr marL="4114800" lvl="8" indent="-317500" algn="l" rtl="0">
              <a:lnSpc>
                <a:spcPct val="90000"/>
              </a:lnSpc>
              <a:spcBef>
                <a:spcPts val="300"/>
              </a:spcBef>
              <a:spcAft>
                <a:spcPts val="300"/>
              </a:spcAft>
              <a:buSzPts val="1400"/>
              <a:buChar char="▪"/>
              <a:defRPr/>
            </a:lvl9pPr>
          </a:lstStyle>
          <a:p>
            <a:endParaRPr/>
          </a:p>
        </p:txBody>
      </p:sp>
      <p:sp>
        <p:nvSpPr>
          <p:cNvPr id="194" name="Google Shape;194;p35"/>
          <p:cNvSpPr txBox="1">
            <a:spLocks noGrp="1"/>
          </p:cNvSpPr>
          <p:nvPr>
            <p:ph type="dt" idx="10"/>
          </p:nvPr>
        </p:nvSpPr>
        <p:spPr>
          <a:xfrm>
            <a:off x="901700" y="4817140"/>
            <a:ext cx="2250600" cy="273900"/>
          </a:xfrm>
          <a:prstGeom prst="rect">
            <a:avLst/>
          </a:prstGeom>
          <a:noFill/>
          <a:ln>
            <a:noFill/>
          </a:ln>
        </p:spPr>
        <p:txBody>
          <a:bodyPr spcFirstLastPara="1" wrap="square" lIns="68575" tIns="34275" rIns="342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95" name="Google Shape;195;p35"/>
          <p:cNvSpPr txBox="1">
            <a:spLocks noGrp="1"/>
          </p:cNvSpPr>
          <p:nvPr>
            <p:ph type="ftr" idx="11"/>
          </p:nvPr>
        </p:nvSpPr>
        <p:spPr>
          <a:xfrm>
            <a:off x="4197353" y="4817140"/>
            <a:ext cx="3783300" cy="2739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96" name="Google Shape;196;p35"/>
          <p:cNvSpPr txBox="1">
            <a:spLocks noGrp="1"/>
          </p:cNvSpPr>
          <p:nvPr>
            <p:ph type="sldNum" idx="12"/>
          </p:nvPr>
        </p:nvSpPr>
        <p:spPr>
          <a:xfrm>
            <a:off x="7994196" y="4817140"/>
            <a:ext cx="709800" cy="273900"/>
          </a:xfrm>
          <a:prstGeom prst="rect">
            <a:avLst/>
          </a:prstGeom>
          <a:noFill/>
          <a:ln>
            <a:noFill/>
          </a:ln>
        </p:spPr>
        <p:txBody>
          <a:bodyPr spcFirstLastPara="1" wrap="square" lIns="34275" tIns="34275" rIns="68575" bIns="34275" anchor="ctr"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197"/>
        <p:cNvGrpSpPr/>
        <p:nvPr/>
      </p:nvGrpSpPr>
      <p:grpSpPr>
        <a:xfrm>
          <a:off x="0" y="0"/>
          <a:ext cx="0" cy="0"/>
          <a:chOff x="0" y="0"/>
          <a:chExt cx="0" cy="0"/>
        </a:xfrm>
      </p:grpSpPr>
      <p:sp>
        <p:nvSpPr>
          <p:cNvPr id="198" name="Google Shape;198;p36"/>
          <p:cNvSpPr/>
          <p:nvPr/>
        </p:nvSpPr>
        <p:spPr>
          <a:xfrm>
            <a:off x="6764484" y="0"/>
            <a:ext cx="2057400" cy="5143500"/>
          </a:xfrm>
          <a:prstGeom prst="rect">
            <a:avLst/>
          </a:prstGeom>
          <a:solidFill>
            <a:schemeClr val="lt1"/>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99" name="Google Shape;199;p36"/>
          <p:cNvSpPr txBox="1">
            <a:spLocks noGrp="1"/>
          </p:cNvSpPr>
          <p:nvPr>
            <p:ph type="title"/>
          </p:nvPr>
        </p:nvSpPr>
        <p:spPr>
          <a:xfrm rot="5400000">
            <a:off x="5559753" y="1516678"/>
            <a:ext cx="4423200" cy="1801800"/>
          </a:xfrm>
          <a:prstGeom prst="rect">
            <a:avLst/>
          </a:prstGeom>
          <a:noFill/>
          <a:ln>
            <a:noFill/>
          </a:ln>
        </p:spPr>
        <p:txBody>
          <a:bodyPr spcFirstLastPara="1" wrap="square" lIns="68575" tIns="34275" rIns="68575" bIns="34275" anchor="ctr" anchorCtr="0">
            <a:noAutofit/>
          </a:bodyPr>
          <a:lstStyle>
            <a:lvl1pPr lvl="0" algn="l" rtl="0">
              <a:lnSpc>
                <a:spcPct val="85000"/>
              </a:lnSpc>
              <a:spcBef>
                <a:spcPts val="0"/>
              </a:spcBef>
              <a:spcAft>
                <a:spcPts val="0"/>
              </a:spcAft>
              <a:buClr>
                <a:schemeClr val="dk2"/>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00" name="Google Shape;200;p36"/>
          <p:cNvSpPr txBox="1">
            <a:spLocks noGrp="1"/>
          </p:cNvSpPr>
          <p:nvPr>
            <p:ph type="body" idx="1"/>
          </p:nvPr>
        </p:nvSpPr>
        <p:spPr>
          <a:xfrm rot="5400000">
            <a:off x="1407067" y="-572372"/>
            <a:ext cx="4423200" cy="59799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900"/>
              </a:spcBef>
              <a:spcAft>
                <a:spcPts val="0"/>
              </a:spcAft>
              <a:buSzPts val="1400"/>
              <a:buChar char="▪"/>
              <a:defRPr/>
            </a:lvl1pPr>
            <a:lvl2pPr marL="914400" lvl="1" indent="-317500" algn="l" rtl="0">
              <a:lnSpc>
                <a:spcPct val="90000"/>
              </a:lnSpc>
              <a:spcBef>
                <a:spcPts val="200"/>
              </a:spcBef>
              <a:spcAft>
                <a:spcPts val="0"/>
              </a:spcAft>
              <a:buSzPts val="1400"/>
              <a:buChar char="▪"/>
              <a:defRPr/>
            </a:lvl2pPr>
            <a:lvl3pPr marL="1371600" lvl="2" indent="-317500" algn="l" rtl="0">
              <a:lnSpc>
                <a:spcPct val="90000"/>
              </a:lnSpc>
              <a:spcBef>
                <a:spcPts val="300"/>
              </a:spcBef>
              <a:spcAft>
                <a:spcPts val="0"/>
              </a:spcAft>
              <a:buSzPts val="1400"/>
              <a:buChar char="▪"/>
              <a:defRPr/>
            </a:lvl3pPr>
            <a:lvl4pPr marL="1828800" lvl="3" indent="-317500" algn="l" rtl="0">
              <a:lnSpc>
                <a:spcPct val="90000"/>
              </a:lnSpc>
              <a:spcBef>
                <a:spcPts val="300"/>
              </a:spcBef>
              <a:spcAft>
                <a:spcPts val="0"/>
              </a:spcAft>
              <a:buSzPts val="1400"/>
              <a:buChar char="▪"/>
              <a:defRPr/>
            </a:lvl4pPr>
            <a:lvl5pPr marL="2286000" lvl="4" indent="-317500" algn="l" rtl="0">
              <a:lnSpc>
                <a:spcPct val="90000"/>
              </a:lnSpc>
              <a:spcBef>
                <a:spcPts val="300"/>
              </a:spcBef>
              <a:spcAft>
                <a:spcPts val="0"/>
              </a:spcAft>
              <a:buSzPts val="1400"/>
              <a:buChar char="▪"/>
              <a:defRPr/>
            </a:lvl5pPr>
            <a:lvl6pPr marL="2743200" lvl="5" indent="-317500" algn="l" rtl="0">
              <a:lnSpc>
                <a:spcPct val="90000"/>
              </a:lnSpc>
              <a:spcBef>
                <a:spcPts val="300"/>
              </a:spcBef>
              <a:spcAft>
                <a:spcPts val="0"/>
              </a:spcAft>
              <a:buSzPts val="1400"/>
              <a:buChar char="▪"/>
              <a:defRPr/>
            </a:lvl6pPr>
            <a:lvl7pPr marL="3200400" lvl="6" indent="-317500" algn="l" rtl="0">
              <a:lnSpc>
                <a:spcPct val="90000"/>
              </a:lnSpc>
              <a:spcBef>
                <a:spcPts val="300"/>
              </a:spcBef>
              <a:spcAft>
                <a:spcPts val="0"/>
              </a:spcAft>
              <a:buSzPts val="1400"/>
              <a:buChar char="▪"/>
              <a:defRPr/>
            </a:lvl7pPr>
            <a:lvl8pPr marL="3657600" lvl="7" indent="-317500" algn="l" rtl="0">
              <a:lnSpc>
                <a:spcPct val="90000"/>
              </a:lnSpc>
              <a:spcBef>
                <a:spcPts val="300"/>
              </a:spcBef>
              <a:spcAft>
                <a:spcPts val="0"/>
              </a:spcAft>
              <a:buSzPts val="1400"/>
              <a:buChar char="▪"/>
              <a:defRPr/>
            </a:lvl8pPr>
            <a:lvl9pPr marL="4114800" lvl="8" indent="-317500" algn="l" rtl="0">
              <a:lnSpc>
                <a:spcPct val="90000"/>
              </a:lnSpc>
              <a:spcBef>
                <a:spcPts val="300"/>
              </a:spcBef>
              <a:spcAft>
                <a:spcPts val="300"/>
              </a:spcAft>
              <a:buSzPts val="1400"/>
              <a:buChar char="▪"/>
              <a:defRPr/>
            </a:lvl9pPr>
          </a:lstStyle>
          <a:p>
            <a:endParaRPr/>
          </a:p>
        </p:txBody>
      </p:sp>
      <p:sp>
        <p:nvSpPr>
          <p:cNvPr id="201" name="Google Shape;201;p36"/>
          <p:cNvSpPr txBox="1">
            <a:spLocks noGrp="1"/>
          </p:cNvSpPr>
          <p:nvPr>
            <p:ph type="dt" idx="10"/>
          </p:nvPr>
        </p:nvSpPr>
        <p:spPr>
          <a:xfrm>
            <a:off x="628650" y="4817140"/>
            <a:ext cx="2057400" cy="273900"/>
          </a:xfrm>
          <a:prstGeom prst="rect">
            <a:avLst/>
          </a:prstGeom>
          <a:noFill/>
          <a:ln>
            <a:noFill/>
          </a:ln>
        </p:spPr>
        <p:txBody>
          <a:bodyPr spcFirstLastPara="1" wrap="square" lIns="68575" tIns="34275" rIns="342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02" name="Google Shape;202;p36"/>
          <p:cNvSpPr txBox="1">
            <a:spLocks noGrp="1"/>
          </p:cNvSpPr>
          <p:nvPr>
            <p:ph type="ftr" idx="11"/>
          </p:nvPr>
        </p:nvSpPr>
        <p:spPr>
          <a:xfrm>
            <a:off x="2832101" y="4817140"/>
            <a:ext cx="3209700" cy="2739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03" name="Google Shape;203;p36"/>
          <p:cNvSpPr txBox="1">
            <a:spLocks noGrp="1"/>
          </p:cNvSpPr>
          <p:nvPr>
            <p:ph type="sldNum" idx="12"/>
          </p:nvPr>
        </p:nvSpPr>
        <p:spPr>
          <a:xfrm>
            <a:off x="6054786" y="4817140"/>
            <a:ext cx="660000" cy="273900"/>
          </a:xfrm>
          <a:prstGeom prst="rect">
            <a:avLst/>
          </a:prstGeom>
          <a:noFill/>
          <a:ln>
            <a:noFill/>
          </a:ln>
        </p:spPr>
        <p:txBody>
          <a:bodyPr spcFirstLastPara="1" wrap="square" lIns="34275" tIns="34275" rIns="68575" bIns="34275" anchor="ctr"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6"/>
        </a:solidFill>
        <a:effectLst/>
      </p:bgPr>
    </p:bg>
    <p:spTree>
      <p:nvGrpSpPr>
        <p:cNvPr id="1" name="Shape 208"/>
        <p:cNvGrpSpPr/>
        <p:nvPr/>
      </p:nvGrpSpPr>
      <p:grpSpPr>
        <a:xfrm>
          <a:off x="0" y="0"/>
          <a:ext cx="0" cy="0"/>
          <a:chOff x="0" y="0"/>
          <a:chExt cx="0" cy="0"/>
        </a:xfrm>
      </p:grpSpPr>
      <p:sp>
        <p:nvSpPr>
          <p:cNvPr id="209" name="Google Shape;209;p38"/>
          <p:cNvSpPr/>
          <p:nvPr/>
        </p:nvSpPr>
        <p:spPr>
          <a:xfrm>
            <a:off x="31" y="2824500"/>
            <a:ext cx="7370400" cy="23190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38"/>
          <p:cNvSpPr/>
          <p:nvPr/>
        </p:nvSpPr>
        <p:spPr>
          <a:xfrm flipH="1">
            <a:off x="3582600" y="1550700"/>
            <a:ext cx="5561400" cy="35928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38"/>
          <p:cNvSpPr/>
          <p:nvPr/>
        </p:nvSpPr>
        <p:spPr>
          <a:xfrm rot="10800000">
            <a:off x="5058905" y="0"/>
            <a:ext cx="4085100" cy="20526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38"/>
          <p:cNvSpPr/>
          <p:nvPr/>
        </p:nvSpPr>
        <p:spPr>
          <a:xfrm>
            <a:off x="20327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3" name="Google Shape;213;p38"/>
          <p:cNvGrpSpPr/>
          <p:nvPr/>
        </p:nvGrpSpPr>
        <p:grpSpPr>
          <a:xfrm>
            <a:off x="255200" y="592"/>
            <a:ext cx="2250363" cy="1044300"/>
            <a:chOff x="255200" y="592"/>
            <a:chExt cx="2250363" cy="1044300"/>
          </a:xfrm>
        </p:grpSpPr>
        <p:sp>
          <p:nvSpPr>
            <p:cNvPr id="214" name="Google Shape;214;p38"/>
            <p:cNvSpPr/>
            <p:nvPr/>
          </p:nvSpPr>
          <p:spPr>
            <a:xfrm>
              <a:off x="764063"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38"/>
            <p:cNvSpPr/>
            <p:nvPr/>
          </p:nvSpPr>
          <p:spPr>
            <a:xfrm>
              <a:off x="509632"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38"/>
            <p:cNvSpPr/>
            <p:nvPr/>
          </p:nvSpPr>
          <p:spPr>
            <a:xfrm>
              <a:off x="255200"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7" name="Google Shape;217;p38"/>
          <p:cNvGrpSpPr/>
          <p:nvPr/>
        </p:nvGrpSpPr>
        <p:grpSpPr>
          <a:xfrm>
            <a:off x="905395" y="592"/>
            <a:ext cx="2250363" cy="1044300"/>
            <a:chOff x="905395" y="592"/>
            <a:chExt cx="2250363" cy="1044300"/>
          </a:xfrm>
        </p:grpSpPr>
        <p:sp>
          <p:nvSpPr>
            <p:cNvPr id="218" name="Google Shape;218;p38"/>
            <p:cNvSpPr/>
            <p:nvPr/>
          </p:nvSpPr>
          <p:spPr>
            <a:xfrm>
              <a:off x="1414258"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38"/>
            <p:cNvSpPr/>
            <p:nvPr/>
          </p:nvSpPr>
          <p:spPr>
            <a:xfrm>
              <a:off x="1159826"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38"/>
            <p:cNvSpPr/>
            <p:nvPr/>
          </p:nvSpPr>
          <p:spPr>
            <a:xfrm>
              <a:off x="905395"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 name="Google Shape;221;p38"/>
          <p:cNvGrpSpPr/>
          <p:nvPr/>
        </p:nvGrpSpPr>
        <p:grpSpPr>
          <a:xfrm>
            <a:off x="7057468" y="5088"/>
            <a:ext cx="1851282" cy="752108"/>
            <a:chOff x="6917201" y="0"/>
            <a:chExt cx="2227777" cy="863400"/>
          </a:xfrm>
        </p:grpSpPr>
        <p:sp>
          <p:nvSpPr>
            <p:cNvPr id="222" name="Google Shape;222;p38"/>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38"/>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38"/>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5" name="Google Shape;225;p38"/>
          <p:cNvGrpSpPr/>
          <p:nvPr/>
        </p:nvGrpSpPr>
        <p:grpSpPr>
          <a:xfrm>
            <a:off x="6553032" y="4217852"/>
            <a:ext cx="2389068" cy="925737"/>
            <a:chOff x="6917201" y="0"/>
            <a:chExt cx="2227777" cy="863400"/>
          </a:xfrm>
        </p:grpSpPr>
        <p:sp>
          <p:nvSpPr>
            <p:cNvPr id="226" name="Google Shape;226;p38"/>
            <p:cNvSpPr/>
            <p:nvPr/>
          </p:nvSpPr>
          <p:spPr>
            <a:xfrm>
              <a:off x="7641677"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38"/>
            <p:cNvSpPr/>
            <p:nvPr/>
          </p:nvSpPr>
          <p:spPr>
            <a:xfrm>
              <a:off x="7279439"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38"/>
            <p:cNvSpPr/>
            <p:nvPr/>
          </p:nvSpPr>
          <p:spPr>
            <a:xfrm>
              <a:off x="6917201"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9" name="Google Shape;229;p38"/>
          <p:cNvGrpSpPr/>
          <p:nvPr/>
        </p:nvGrpSpPr>
        <p:grpSpPr>
          <a:xfrm>
            <a:off x="199149" y="4055652"/>
            <a:ext cx="2795414" cy="1083308"/>
            <a:chOff x="6917201" y="0"/>
            <a:chExt cx="2227777" cy="863400"/>
          </a:xfrm>
        </p:grpSpPr>
        <p:sp>
          <p:nvSpPr>
            <p:cNvPr id="230" name="Google Shape;230;p38"/>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38"/>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8"/>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3" name="Google Shape;233;p38"/>
          <p:cNvSpPr txBox="1">
            <a:spLocks noGrp="1"/>
          </p:cNvSpPr>
          <p:nvPr>
            <p:ph type="ctrTitle"/>
          </p:nvPr>
        </p:nvSpPr>
        <p:spPr>
          <a:xfrm>
            <a:off x="1858703" y="1822833"/>
            <a:ext cx="5361300" cy="1448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sz="3800"/>
            </a:lvl1pPr>
            <a:lvl2pPr lvl="1" algn="ctr" rtl="0">
              <a:spcBef>
                <a:spcPts val="0"/>
              </a:spcBef>
              <a:spcAft>
                <a:spcPts val="0"/>
              </a:spcAft>
              <a:buSzPts val="3800"/>
              <a:buNone/>
              <a:defRPr sz="3800"/>
            </a:lvl2pPr>
            <a:lvl3pPr lvl="2" algn="ctr" rtl="0">
              <a:spcBef>
                <a:spcPts val="0"/>
              </a:spcBef>
              <a:spcAft>
                <a:spcPts val="0"/>
              </a:spcAft>
              <a:buSzPts val="3800"/>
              <a:buNone/>
              <a:defRPr sz="3800"/>
            </a:lvl3pPr>
            <a:lvl4pPr lvl="3" algn="ctr" rtl="0">
              <a:spcBef>
                <a:spcPts val="0"/>
              </a:spcBef>
              <a:spcAft>
                <a:spcPts val="0"/>
              </a:spcAft>
              <a:buSzPts val="3800"/>
              <a:buNone/>
              <a:defRPr sz="3800"/>
            </a:lvl4pPr>
            <a:lvl5pPr lvl="4" algn="ctr" rtl="0">
              <a:spcBef>
                <a:spcPts val="0"/>
              </a:spcBef>
              <a:spcAft>
                <a:spcPts val="0"/>
              </a:spcAft>
              <a:buSzPts val="3800"/>
              <a:buNone/>
              <a:defRPr sz="3800"/>
            </a:lvl5pPr>
            <a:lvl6pPr lvl="5" algn="ctr" rtl="0">
              <a:spcBef>
                <a:spcPts val="0"/>
              </a:spcBef>
              <a:spcAft>
                <a:spcPts val="0"/>
              </a:spcAft>
              <a:buSzPts val="3800"/>
              <a:buNone/>
              <a:defRPr sz="3800"/>
            </a:lvl6pPr>
            <a:lvl7pPr lvl="6" algn="ctr" rtl="0">
              <a:spcBef>
                <a:spcPts val="0"/>
              </a:spcBef>
              <a:spcAft>
                <a:spcPts val="0"/>
              </a:spcAft>
              <a:buSzPts val="3800"/>
              <a:buNone/>
              <a:defRPr sz="3800"/>
            </a:lvl7pPr>
            <a:lvl8pPr lvl="7" algn="ctr" rtl="0">
              <a:spcBef>
                <a:spcPts val="0"/>
              </a:spcBef>
              <a:spcAft>
                <a:spcPts val="0"/>
              </a:spcAft>
              <a:buSzPts val="3800"/>
              <a:buNone/>
              <a:defRPr sz="3800"/>
            </a:lvl8pPr>
            <a:lvl9pPr lvl="8" algn="ctr" rtl="0">
              <a:spcBef>
                <a:spcPts val="0"/>
              </a:spcBef>
              <a:spcAft>
                <a:spcPts val="0"/>
              </a:spcAft>
              <a:buSzPts val="3800"/>
              <a:buNone/>
              <a:defRPr sz="3800"/>
            </a:lvl9pPr>
          </a:lstStyle>
          <a:p>
            <a:endParaRPr/>
          </a:p>
        </p:txBody>
      </p:sp>
      <p:sp>
        <p:nvSpPr>
          <p:cNvPr id="234" name="Google Shape;234;p38"/>
          <p:cNvSpPr txBox="1">
            <a:spLocks noGrp="1"/>
          </p:cNvSpPr>
          <p:nvPr>
            <p:ph type="subTitle" idx="1"/>
          </p:nvPr>
        </p:nvSpPr>
        <p:spPr>
          <a:xfrm>
            <a:off x="1858700" y="3413158"/>
            <a:ext cx="5361300" cy="52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600"/>
              <a:buNone/>
              <a:defRPr sz="1600">
                <a:solidFill>
                  <a:schemeClr val="lt1"/>
                </a:solidFill>
              </a:defRPr>
            </a:lvl1pPr>
            <a:lvl2pPr lvl="1" algn="ctr" rtl="0">
              <a:lnSpc>
                <a:spcPct val="100000"/>
              </a:lnSpc>
              <a:spcBef>
                <a:spcPts val="0"/>
              </a:spcBef>
              <a:spcAft>
                <a:spcPts val="0"/>
              </a:spcAft>
              <a:buClr>
                <a:schemeClr val="lt1"/>
              </a:buClr>
              <a:buSzPts val="1600"/>
              <a:buNone/>
              <a:defRPr sz="1600">
                <a:solidFill>
                  <a:schemeClr val="lt1"/>
                </a:solidFill>
              </a:defRPr>
            </a:lvl2pPr>
            <a:lvl3pPr lvl="2" algn="ctr" rtl="0">
              <a:lnSpc>
                <a:spcPct val="100000"/>
              </a:lnSpc>
              <a:spcBef>
                <a:spcPts val="0"/>
              </a:spcBef>
              <a:spcAft>
                <a:spcPts val="0"/>
              </a:spcAft>
              <a:buClr>
                <a:schemeClr val="lt1"/>
              </a:buClr>
              <a:buSzPts val="1600"/>
              <a:buNone/>
              <a:defRPr sz="1600">
                <a:solidFill>
                  <a:schemeClr val="lt1"/>
                </a:solidFill>
              </a:defRPr>
            </a:lvl3pPr>
            <a:lvl4pPr lvl="3" algn="ctr" rtl="0">
              <a:lnSpc>
                <a:spcPct val="100000"/>
              </a:lnSpc>
              <a:spcBef>
                <a:spcPts val="0"/>
              </a:spcBef>
              <a:spcAft>
                <a:spcPts val="0"/>
              </a:spcAft>
              <a:buClr>
                <a:schemeClr val="lt1"/>
              </a:buClr>
              <a:buSzPts val="1600"/>
              <a:buNone/>
              <a:defRPr sz="1600">
                <a:solidFill>
                  <a:schemeClr val="lt1"/>
                </a:solidFill>
              </a:defRPr>
            </a:lvl4pPr>
            <a:lvl5pPr lvl="4" algn="ctr" rtl="0">
              <a:lnSpc>
                <a:spcPct val="100000"/>
              </a:lnSpc>
              <a:spcBef>
                <a:spcPts val="0"/>
              </a:spcBef>
              <a:spcAft>
                <a:spcPts val="0"/>
              </a:spcAft>
              <a:buClr>
                <a:schemeClr val="lt1"/>
              </a:buClr>
              <a:buSzPts val="1600"/>
              <a:buNone/>
              <a:defRPr sz="1600">
                <a:solidFill>
                  <a:schemeClr val="lt1"/>
                </a:solidFill>
              </a:defRPr>
            </a:lvl5pPr>
            <a:lvl6pPr lvl="5" algn="ctr" rtl="0">
              <a:lnSpc>
                <a:spcPct val="100000"/>
              </a:lnSpc>
              <a:spcBef>
                <a:spcPts val="0"/>
              </a:spcBef>
              <a:spcAft>
                <a:spcPts val="0"/>
              </a:spcAft>
              <a:buClr>
                <a:schemeClr val="lt1"/>
              </a:buClr>
              <a:buSzPts val="1600"/>
              <a:buNone/>
              <a:defRPr sz="1600">
                <a:solidFill>
                  <a:schemeClr val="lt1"/>
                </a:solidFill>
              </a:defRPr>
            </a:lvl6pPr>
            <a:lvl7pPr lvl="6" algn="ctr" rtl="0">
              <a:lnSpc>
                <a:spcPct val="100000"/>
              </a:lnSpc>
              <a:spcBef>
                <a:spcPts val="0"/>
              </a:spcBef>
              <a:spcAft>
                <a:spcPts val="0"/>
              </a:spcAft>
              <a:buClr>
                <a:schemeClr val="lt1"/>
              </a:buClr>
              <a:buSzPts val="1600"/>
              <a:buNone/>
              <a:defRPr sz="1600">
                <a:solidFill>
                  <a:schemeClr val="lt1"/>
                </a:solidFill>
              </a:defRPr>
            </a:lvl7pPr>
            <a:lvl8pPr lvl="7" algn="ctr" rtl="0">
              <a:lnSpc>
                <a:spcPct val="100000"/>
              </a:lnSpc>
              <a:spcBef>
                <a:spcPts val="0"/>
              </a:spcBef>
              <a:spcAft>
                <a:spcPts val="0"/>
              </a:spcAft>
              <a:buClr>
                <a:schemeClr val="lt1"/>
              </a:buClr>
              <a:buSzPts val="1600"/>
              <a:buNone/>
              <a:defRPr sz="1600">
                <a:solidFill>
                  <a:schemeClr val="lt1"/>
                </a:solidFill>
              </a:defRPr>
            </a:lvl8pPr>
            <a:lvl9pPr lvl="8" algn="ctr" rtl="0">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235" name="Google Shape;235;p38"/>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236"/>
        <p:cNvGrpSpPr/>
        <p:nvPr/>
      </p:nvGrpSpPr>
      <p:grpSpPr>
        <a:xfrm>
          <a:off x="0" y="0"/>
          <a:ext cx="0" cy="0"/>
          <a:chOff x="0" y="0"/>
          <a:chExt cx="0" cy="0"/>
        </a:xfrm>
      </p:grpSpPr>
      <p:sp>
        <p:nvSpPr>
          <p:cNvPr id="237" name="Google Shape;237;p39"/>
          <p:cNvSpPr/>
          <p:nvPr/>
        </p:nvSpPr>
        <p:spPr>
          <a:xfrm flipH="1">
            <a:off x="4757100" y="2309400"/>
            <a:ext cx="4386900" cy="28341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8" name="Google Shape;238;p39"/>
          <p:cNvGrpSpPr/>
          <p:nvPr/>
        </p:nvGrpSpPr>
        <p:grpSpPr>
          <a:xfrm>
            <a:off x="5594191" y="3961115"/>
            <a:ext cx="2910145" cy="1182340"/>
            <a:chOff x="6917201" y="0"/>
            <a:chExt cx="2227777" cy="863400"/>
          </a:xfrm>
        </p:grpSpPr>
        <p:sp>
          <p:nvSpPr>
            <p:cNvPr id="239" name="Google Shape;239;p39"/>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39"/>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39"/>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2" name="Google Shape;242;p39"/>
          <p:cNvGrpSpPr/>
          <p:nvPr/>
        </p:nvGrpSpPr>
        <p:grpSpPr>
          <a:xfrm>
            <a:off x="199149" y="2"/>
            <a:ext cx="2795414" cy="1083308"/>
            <a:chOff x="6917201" y="0"/>
            <a:chExt cx="2227777" cy="863400"/>
          </a:xfrm>
        </p:grpSpPr>
        <p:sp>
          <p:nvSpPr>
            <p:cNvPr id="243" name="Google Shape;243;p39"/>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39"/>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39"/>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6" name="Google Shape;246;p39"/>
          <p:cNvSpPr txBox="1">
            <a:spLocks noGrp="1"/>
          </p:cNvSpPr>
          <p:nvPr>
            <p:ph type="title"/>
          </p:nvPr>
        </p:nvSpPr>
        <p:spPr>
          <a:xfrm>
            <a:off x="1888684" y="1746100"/>
            <a:ext cx="5377500" cy="16461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200"/>
              <a:buNone/>
              <a:defRPr sz="3200">
                <a:solidFill>
                  <a:schemeClr val="dk2"/>
                </a:solidFill>
              </a:defRPr>
            </a:lvl1pPr>
            <a:lvl2pPr lvl="1" algn="ctr" rtl="0">
              <a:spcBef>
                <a:spcPts val="0"/>
              </a:spcBef>
              <a:spcAft>
                <a:spcPts val="0"/>
              </a:spcAft>
              <a:buClr>
                <a:schemeClr val="dk2"/>
              </a:buClr>
              <a:buSzPts val="3200"/>
              <a:buNone/>
              <a:defRPr sz="3200">
                <a:solidFill>
                  <a:schemeClr val="dk2"/>
                </a:solidFill>
              </a:defRPr>
            </a:lvl2pPr>
            <a:lvl3pPr lvl="2" algn="ctr" rtl="0">
              <a:spcBef>
                <a:spcPts val="0"/>
              </a:spcBef>
              <a:spcAft>
                <a:spcPts val="0"/>
              </a:spcAft>
              <a:buClr>
                <a:schemeClr val="dk2"/>
              </a:buClr>
              <a:buSzPts val="3200"/>
              <a:buNone/>
              <a:defRPr sz="3200">
                <a:solidFill>
                  <a:schemeClr val="dk2"/>
                </a:solidFill>
              </a:defRPr>
            </a:lvl3pPr>
            <a:lvl4pPr lvl="3" algn="ctr" rtl="0">
              <a:spcBef>
                <a:spcPts val="0"/>
              </a:spcBef>
              <a:spcAft>
                <a:spcPts val="0"/>
              </a:spcAft>
              <a:buClr>
                <a:schemeClr val="dk2"/>
              </a:buClr>
              <a:buSzPts val="3200"/>
              <a:buNone/>
              <a:defRPr sz="3200">
                <a:solidFill>
                  <a:schemeClr val="dk2"/>
                </a:solidFill>
              </a:defRPr>
            </a:lvl4pPr>
            <a:lvl5pPr lvl="4" algn="ctr" rtl="0">
              <a:spcBef>
                <a:spcPts val="0"/>
              </a:spcBef>
              <a:spcAft>
                <a:spcPts val="0"/>
              </a:spcAft>
              <a:buClr>
                <a:schemeClr val="dk2"/>
              </a:buClr>
              <a:buSzPts val="3200"/>
              <a:buNone/>
              <a:defRPr sz="3200">
                <a:solidFill>
                  <a:schemeClr val="dk2"/>
                </a:solidFill>
              </a:defRPr>
            </a:lvl5pPr>
            <a:lvl6pPr lvl="5" algn="ctr" rtl="0">
              <a:spcBef>
                <a:spcPts val="0"/>
              </a:spcBef>
              <a:spcAft>
                <a:spcPts val="0"/>
              </a:spcAft>
              <a:buClr>
                <a:schemeClr val="dk2"/>
              </a:buClr>
              <a:buSzPts val="3200"/>
              <a:buNone/>
              <a:defRPr sz="3200">
                <a:solidFill>
                  <a:schemeClr val="dk2"/>
                </a:solidFill>
              </a:defRPr>
            </a:lvl6pPr>
            <a:lvl7pPr lvl="6" algn="ctr" rtl="0">
              <a:spcBef>
                <a:spcPts val="0"/>
              </a:spcBef>
              <a:spcAft>
                <a:spcPts val="0"/>
              </a:spcAft>
              <a:buClr>
                <a:schemeClr val="dk2"/>
              </a:buClr>
              <a:buSzPts val="3200"/>
              <a:buNone/>
              <a:defRPr sz="3200">
                <a:solidFill>
                  <a:schemeClr val="dk2"/>
                </a:solidFill>
              </a:defRPr>
            </a:lvl7pPr>
            <a:lvl8pPr lvl="7" algn="ctr" rtl="0">
              <a:spcBef>
                <a:spcPts val="0"/>
              </a:spcBef>
              <a:spcAft>
                <a:spcPts val="0"/>
              </a:spcAft>
              <a:buClr>
                <a:schemeClr val="dk2"/>
              </a:buClr>
              <a:buSzPts val="3200"/>
              <a:buNone/>
              <a:defRPr sz="3200">
                <a:solidFill>
                  <a:schemeClr val="dk2"/>
                </a:solidFill>
              </a:defRPr>
            </a:lvl8pPr>
            <a:lvl9pPr lvl="8" algn="ctr" rtl="0">
              <a:spcBef>
                <a:spcPts val="0"/>
              </a:spcBef>
              <a:spcAft>
                <a:spcPts val="0"/>
              </a:spcAft>
              <a:buClr>
                <a:schemeClr val="dk2"/>
              </a:buClr>
              <a:buSzPts val="3200"/>
              <a:buNone/>
              <a:defRPr sz="3200">
                <a:solidFill>
                  <a:schemeClr val="dk2"/>
                </a:solidFill>
              </a:defRPr>
            </a:lvl9pPr>
          </a:lstStyle>
          <a:p>
            <a:endParaRPr/>
          </a:p>
        </p:txBody>
      </p:sp>
      <p:sp>
        <p:nvSpPr>
          <p:cNvPr id="247" name="Google Shape;247;p39"/>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dk2"/>
        </a:solidFill>
        <a:effectLst/>
      </p:bgPr>
    </p:bg>
    <p:spTree>
      <p:nvGrpSpPr>
        <p:cNvPr id="1" name="Shape 248"/>
        <p:cNvGrpSpPr/>
        <p:nvPr/>
      </p:nvGrpSpPr>
      <p:grpSpPr>
        <a:xfrm>
          <a:off x="0" y="0"/>
          <a:ext cx="0" cy="0"/>
          <a:chOff x="0" y="0"/>
          <a:chExt cx="0" cy="0"/>
        </a:xfrm>
      </p:grpSpPr>
      <p:sp>
        <p:nvSpPr>
          <p:cNvPr id="249" name="Google Shape;249;p40"/>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40"/>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40"/>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40"/>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253" name="Google Shape;253;p40"/>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254" name="Google Shape;254;p40"/>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dk2"/>
        </a:solidFill>
        <a:effectLst/>
      </p:bgPr>
    </p:bg>
    <p:spTree>
      <p:nvGrpSpPr>
        <p:cNvPr id="1" name="Shape 255"/>
        <p:cNvGrpSpPr/>
        <p:nvPr/>
      </p:nvGrpSpPr>
      <p:grpSpPr>
        <a:xfrm>
          <a:off x="0" y="0"/>
          <a:ext cx="0" cy="0"/>
          <a:chOff x="0" y="0"/>
          <a:chExt cx="0" cy="0"/>
        </a:xfrm>
      </p:grpSpPr>
      <p:sp>
        <p:nvSpPr>
          <p:cNvPr id="256" name="Google Shape;256;p41"/>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41"/>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41"/>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41"/>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260" name="Google Shape;260;p41"/>
          <p:cNvSpPr txBox="1">
            <a:spLocks noGrp="1"/>
          </p:cNvSpPr>
          <p:nvPr>
            <p:ph type="body" idx="1"/>
          </p:nvPr>
        </p:nvSpPr>
        <p:spPr>
          <a:xfrm>
            <a:off x="819150" y="1990725"/>
            <a:ext cx="3686100" cy="24480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261" name="Google Shape;261;p41"/>
          <p:cNvSpPr txBox="1">
            <a:spLocks noGrp="1"/>
          </p:cNvSpPr>
          <p:nvPr>
            <p:ph type="body" idx="2"/>
          </p:nvPr>
        </p:nvSpPr>
        <p:spPr>
          <a:xfrm>
            <a:off x="4638675" y="1990725"/>
            <a:ext cx="3686100" cy="24480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262" name="Google Shape;262;p41"/>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dk2"/>
        </a:solidFill>
        <a:effectLst/>
      </p:bgPr>
    </p:bg>
    <p:spTree>
      <p:nvGrpSpPr>
        <p:cNvPr id="1" name="Shape 263"/>
        <p:cNvGrpSpPr/>
        <p:nvPr/>
      </p:nvGrpSpPr>
      <p:grpSpPr>
        <a:xfrm>
          <a:off x="0" y="0"/>
          <a:ext cx="0" cy="0"/>
          <a:chOff x="0" y="0"/>
          <a:chExt cx="0" cy="0"/>
        </a:xfrm>
      </p:grpSpPr>
      <p:sp>
        <p:nvSpPr>
          <p:cNvPr id="264" name="Google Shape;264;p42"/>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42"/>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42"/>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42"/>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268" name="Google Shape;268;p4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accent3"/>
        </a:solidFill>
        <a:effectLst/>
      </p:bgPr>
    </p:bg>
    <p:spTree>
      <p:nvGrpSpPr>
        <p:cNvPr id="1" name="Shape 269"/>
        <p:cNvGrpSpPr/>
        <p:nvPr/>
      </p:nvGrpSpPr>
      <p:grpSpPr>
        <a:xfrm>
          <a:off x="0" y="0"/>
          <a:ext cx="0" cy="0"/>
          <a:chOff x="0" y="0"/>
          <a:chExt cx="0" cy="0"/>
        </a:xfrm>
      </p:grpSpPr>
      <p:sp>
        <p:nvSpPr>
          <p:cNvPr id="270" name="Google Shape;270;p43"/>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43"/>
          <p:cNvSpPr/>
          <p:nvPr/>
        </p:nvSpPr>
        <p:spPr>
          <a:xfrm>
            <a:off x="31" y="2824500"/>
            <a:ext cx="7370400" cy="23190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43"/>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43"/>
          <p:cNvSpPr txBox="1">
            <a:spLocks noGrp="1"/>
          </p:cNvSpPr>
          <p:nvPr>
            <p:ph type="title"/>
          </p:nvPr>
        </p:nvSpPr>
        <p:spPr>
          <a:xfrm>
            <a:off x="819150" y="845600"/>
            <a:ext cx="3709200" cy="1383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274" name="Google Shape;274;p43"/>
          <p:cNvSpPr txBox="1">
            <a:spLocks noGrp="1"/>
          </p:cNvSpPr>
          <p:nvPr>
            <p:ph type="body" idx="1"/>
          </p:nvPr>
        </p:nvSpPr>
        <p:spPr>
          <a:xfrm>
            <a:off x="830700" y="2319050"/>
            <a:ext cx="3709200" cy="21198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275" name="Google Shape;275;p43"/>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1"/>
        </a:solidFill>
        <a:effectLst/>
      </p:bgPr>
    </p:bg>
    <p:spTree>
      <p:nvGrpSpPr>
        <p:cNvPr id="1" name="Shape 276"/>
        <p:cNvGrpSpPr/>
        <p:nvPr/>
      </p:nvGrpSpPr>
      <p:grpSpPr>
        <a:xfrm>
          <a:off x="0" y="0"/>
          <a:ext cx="0" cy="0"/>
          <a:chOff x="0" y="0"/>
          <a:chExt cx="0" cy="0"/>
        </a:xfrm>
      </p:grpSpPr>
      <p:sp>
        <p:nvSpPr>
          <p:cNvPr id="277" name="Google Shape;277;p44"/>
          <p:cNvSpPr/>
          <p:nvPr/>
        </p:nvSpPr>
        <p:spPr>
          <a:xfrm>
            <a:off x="0" y="2823144"/>
            <a:ext cx="7369200" cy="23169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44"/>
          <p:cNvSpPr/>
          <p:nvPr/>
        </p:nvSpPr>
        <p:spPr>
          <a:xfrm flipH="1">
            <a:off x="3583210" y="1554113"/>
            <a:ext cx="5560500" cy="35895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9" name="Google Shape;279;p44"/>
          <p:cNvGrpSpPr/>
          <p:nvPr/>
        </p:nvGrpSpPr>
        <p:grpSpPr>
          <a:xfrm>
            <a:off x="255991" y="-118"/>
            <a:ext cx="2251347" cy="1043408"/>
            <a:chOff x="3961956" y="4383950"/>
            <a:chExt cx="1160548" cy="548700"/>
          </a:xfrm>
        </p:grpSpPr>
        <p:sp>
          <p:nvSpPr>
            <p:cNvPr id="280" name="Google Shape;280;p44"/>
            <p:cNvSpPr/>
            <p:nvPr/>
          </p:nvSpPr>
          <p:spPr>
            <a:xfrm>
              <a:off x="4224904"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44"/>
            <p:cNvSpPr/>
            <p:nvPr/>
          </p:nvSpPr>
          <p:spPr>
            <a:xfrm>
              <a:off x="4093430"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44"/>
            <p:cNvSpPr/>
            <p:nvPr/>
          </p:nvSpPr>
          <p:spPr>
            <a:xfrm>
              <a:off x="3961956"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3" name="Google Shape;283;p44"/>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4" name="Google Shape;284;p44"/>
          <p:cNvGrpSpPr/>
          <p:nvPr/>
        </p:nvGrpSpPr>
        <p:grpSpPr>
          <a:xfrm>
            <a:off x="34934" y="4522125"/>
            <a:ext cx="1593306" cy="617072"/>
            <a:chOff x="6917201" y="0"/>
            <a:chExt cx="2227777" cy="863400"/>
          </a:xfrm>
        </p:grpSpPr>
        <p:sp>
          <p:nvSpPr>
            <p:cNvPr id="285" name="Google Shape;285;p44"/>
            <p:cNvSpPr/>
            <p:nvPr/>
          </p:nvSpPr>
          <p:spPr>
            <a:xfrm>
              <a:off x="7641677"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44"/>
            <p:cNvSpPr/>
            <p:nvPr/>
          </p:nvSpPr>
          <p:spPr>
            <a:xfrm>
              <a:off x="7279439"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44"/>
            <p:cNvSpPr/>
            <p:nvPr/>
          </p:nvSpPr>
          <p:spPr>
            <a:xfrm>
              <a:off x="6917201"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8" name="Google Shape;288;p44"/>
          <p:cNvGrpSpPr/>
          <p:nvPr/>
        </p:nvGrpSpPr>
        <p:grpSpPr>
          <a:xfrm>
            <a:off x="5886353" y="1243"/>
            <a:ext cx="3257455" cy="1261514"/>
            <a:chOff x="6917201" y="0"/>
            <a:chExt cx="2227777" cy="863400"/>
          </a:xfrm>
        </p:grpSpPr>
        <p:sp>
          <p:nvSpPr>
            <p:cNvPr id="289" name="Google Shape;289;p44"/>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44"/>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44"/>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2" name="Google Shape;292;p44"/>
          <p:cNvSpPr txBox="1">
            <a:spLocks noGrp="1"/>
          </p:cNvSpPr>
          <p:nvPr>
            <p:ph type="title"/>
          </p:nvPr>
        </p:nvSpPr>
        <p:spPr>
          <a:xfrm>
            <a:off x="1393929" y="1301146"/>
            <a:ext cx="6366900" cy="253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sz="3200"/>
            </a:lvl1pPr>
            <a:lvl2pPr lvl="1" algn="ctr" rtl="0">
              <a:spcBef>
                <a:spcPts val="0"/>
              </a:spcBef>
              <a:spcAft>
                <a:spcPts val="0"/>
              </a:spcAft>
              <a:buSzPts val="3200"/>
              <a:buNone/>
              <a:defRPr sz="3200"/>
            </a:lvl2pPr>
            <a:lvl3pPr lvl="2" algn="ctr" rtl="0">
              <a:spcBef>
                <a:spcPts val="0"/>
              </a:spcBef>
              <a:spcAft>
                <a:spcPts val="0"/>
              </a:spcAft>
              <a:buSzPts val="3200"/>
              <a:buNone/>
              <a:defRPr sz="3200"/>
            </a:lvl3pPr>
            <a:lvl4pPr lvl="3" algn="ctr" rtl="0">
              <a:spcBef>
                <a:spcPts val="0"/>
              </a:spcBef>
              <a:spcAft>
                <a:spcPts val="0"/>
              </a:spcAft>
              <a:buSzPts val="3200"/>
              <a:buNone/>
              <a:defRPr sz="3200"/>
            </a:lvl4pPr>
            <a:lvl5pPr lvl="4" algn="ctr" rtl="0">
              <a:spcBef>
                <a:spcPts val="0"/>
              </a:spcBef>
              <a:spcAft>
                <a:spcPts val="0"/>
              </a:spcAft>
              <a:buSzPts val="3200"/>
              <a:buNone/>
              <a:defRPr sz="3200"/>
            </a:lvl5pPr>
            <a:lvl6pPr lvl="5" algn="ctr" rtl="0">
              <a:spcBef>
                <a:spcPts val="0"/>
              </a:spcBef>
              <a:spcAft>
                <a:spcPts val="0"/>
              </a:spcAft>
              <a:buSzPts val="3200"/>
              <a:buNone/>
              <a:defRPr sz="3200"/>
            </a:lvl6pPr>
            <a:lvl7pPr lvl="6" algn="ctr" rtl="0">
              <a:spcBef>
                <a:spcPts val="0"/>
              </a:spcBef>
              <a:spcAft>
                <a:spcPts val="0"/>
              </a:spcAft>
              <a:buSzPts val="3200"/>
              <a:buNone/>
              <a:defRPr sz="3200"/>
            </a:lvl7pPr>
            <a:lvl8pPr lvl="7" algn="ctr" rtl="0">
              <a:spcBef>
                <a:spcPts val="0"/>
              </a:spcBef>
              <a:spcAft>
                <a:spcPts val="0"/>
              </a:spcAft>
              <a:buSzPts val="3200"/>
              <a:buNone/>
              <a:defRPr sz="3200"/>
            </a:lvl8pPr>
            <a:lvl9pPr lvl="8" algn="ctr" rtl="0">
              <a:spcBef>
                <a:spcPts val="0"/>
              </a:spcBef>
              <a:spcAft>
                <a:spcPts val="0"/>
              </a:spcAft>
              <a:buSzPts val="3200"/>
              <a:buNone/>
              <a:defRPr sz="3200"/>
            </a:lvl9pPr>
          </a:lstStyle>
          <a:p>
            <a:endParaRPr/>
          </a:p>
        </p:txBody>
      </p:sp>
      <p:sp>
        <p:nvSpPr>
          <p:cNvPr id="293" name="Google Shape;293;p44"/>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dk2"/>
        </a:solidFill>
        <a:effectLst/>
      </p:bgPr>
    </p:bg>
    <p:spTree>
      <p:nvGrpSpPr>
        <p:cNvPr id="1" name="Shape 294"/>
        <p:cNvGrpSpPr/>
        <p:nvPr/>
      </p:nvGrpSpPr>
      <p:grpSpPr>
        <a:xfrm>
          <a:off x="0" y="0"/>
          <a:ext cx="0" cy="0"/>
          <a:chOff x="0" y="0"/>
          <a:chExt cx="0" cy="0"/>
        </a:xfrm>
      </p:grpSpPr>
      <p:sp>
        <p:nvSpPr>
          <p:cNvPr id="295" name="Google Shape;295;p45"/>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45"/>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45"/>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45"/>
          <p:cNvSpPr txBox="1">
            <a:spLocks noGrp="1"/>
          </p:cNvSpPr>
          <p:nvPr>
            <p:ph type="title"/>
          </p:nvPr>
        </p:nvSpPr>
        <p:spPr>
          <a:xfrm>
            <a:off x="819150" y="845600"/>
            <a:ext cx="6424200" cy="705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299" name="Google Shape;299;p45"/>
          <p:cNvSpPr txBox="1">
            <a:spLocks noGrp="1"/>
          </p:cNvSpPr>
          <p:nvPr>
            <p:ph type="subTitle" idx="1"/>
          </p:nvPr>
        </p:nvSpPr>
        <p:spPr>
          <a:xfrm>
            <a:off x="819150" y="1550700"/>
            <a:ext cx="5859900" cy="39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600"/>
              <a:buNone/>
              <a:defRPr sz="1600">
                <a:solidFill>
                  <a:schemeClr val="lt1"/>
                </a:solidFill>
              </a:defRPr>
            </a:lvl1pPr>
            <a:lvl2pPr lvl="1" rtl="0">
              <a:lnSpc>
                <a:spcPct val="100000"/>
              </a:lnSpc>
              <a:spcBef>
                <a:spcPts val="0"/>
              </a:spcBef>
              <a:spcAft>
                <a:spcPts val="0"/>
              </a:spcAft>
              <a:buClr>
                <a:schemeClr val="lt1"/>
              </a:buClr>
              <a:buSzPts val="1600"/>
              <a:buNone/>
              <a:defRPr sz="1600">
                <a:solidFill>
                  <a:schemeClr val="lt1"/>
                </a:solidFill>
              </a:defRPr>
            </a:lvl2pPr>
            <a:lvl3pPr lvl="2" rtl="0">
              <a:lnSpc>
                <a:spcPct val="100000"/>
              </a:lnSpc>
              <a:spcBef>
                <a:spcPts val="0"/>
              </a:spcBef>
              <a:spcAft>
                <a:spcPts val="0"/>
              </a:spcAft>
              <a:buClr>
                <a:schemeClr val="lt1"/>
              </a:buClr>
              <a:buSzPts val="1600"/>
              <a:buNone/>
              <a:defRPr sz="1600">
                <a:solidFill>
                  <a:schemeClr val="lt1"/>
                </a:solidFill>
              </a:defRPr>
            </a:lvl3pPr>
            <a:lvl4pPr lvl="3" rtl="0">
              <a:lnSpc>
                <a:spcPct val="100000"/>
              </a:lnSpc>
              <a:spcBef>
                <a:spcPts val="0"/>
              </a:spcBef>
              <a:spcAft>
                <a:spcPts val="0"/>
              </a:spcAft>
              <a:buClr>
                <a:schemeClr val="lt1"/>
              </a:buClr>
              <a:buSzPts val="1600"/>
              <a:buNone/>
              <a:defRPr sz="1600">
                <a:solidFill>
                  <a:schemeClr val="lt1"/>
                </a:solidFill>
              </a:defRPr>
            </a:lvl4pPr>
            <a:lvl5pPr lvl="4" rtl="0">
              <a:lnSpc>
                <a:spcPct val="100000"/>
              </a:lnSpc>
              <a:spcBef>
                <a:spcPts val="0"/>
              </a:spcBef>
              <a:spcAft>
                <a:spcPts val="0"/>
              </a:spcAft>
              <a:buClr>
                <a:schemeClr val="lt1"/>
              </a:buClr>
              <a:buSzPts val="1600"/>
              <a:buNone/>
              <a:defRPr sz="1600">
                <a:solidFill>
                  <a:schemeClr val="lt1"/>
                </a:solidFill>
              </a:defRPr>
            </a:lvl5pPr>
            <a:lvl6pPr lvl="5" rtl="0">
              <a:lnSpc>
                <a:spcPct val="100000"/>
              </a:lnSpc>
              <a:spcBef>
                <a:spcPts val="0"/>
              </a:spcBef>
              <a:spcAft>
                <a:spcPts val="0"/>
              </a:spcAft>
              <a:buClr>
                <a:schemeClr val="lt1"/>
              </a:buClr>
              <a:buSzPts val="1600"/>
              <a:buNone/>
              <a:defRPr sz="1600">
                <a:solidFill>
                  <a:schemeClr val="lt1"/>
                </a:solidFill>
              </a:defRPr>
            </a:lvl6pPr>
            <a:lvl7pPr lvl="6" rtl="0">
              <a:lnSpc>
                <a:spcPct val="100000"/>
              </a:lnSpc>
              <a:spcBef>
                <a:spcPts val="0"/>
              </a:spcBef>
              <a:spcAft>
                <a:spcPts val="0"/>
              </a:spcAft>
              <a:buClr>
                <a:schemeClr val="lt1"/>
              </a:buClr>
              <a:buSzPts val="1600"/>
              <a:buNone/>
              <a:defRPr sz="1600">
                <a:solidFill>
                  <a:schemeClr val="lt1"/>
                </a:solidFill>
              </a:defRPr>
            </a:lvl7pPr>
            <a:lvl8pPr lvl="7" rtl="0">
              <a:lnSpc>
                <a:spcPct val="100000"/>
              </a:lnSpc>
              <a:spcBef>
                <a:spcPts val="0"/>
              </a:spcBef>
              <a:spcAft>
                <a:spcPts val="0"/>
              </a:spcAft>
              <a:buClr>
                <a:schemeClr val="lt1"/>
              </a:buClr>
              <a:buSzPts val="1600"/>
              <a:buNone/>
              <a:defRPr sz="1600">
                <a:solidFill>
                  <a:schemeClr val="lt1"/>
                </a:solidFill>
              </a:defRPr>
            </a:lvl8pPr>
            <a:lvl9pPr lvl="8" rtl="0">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300" name="Google Shape;300;p45"/>
          <p:cNvSpPr txBox="1">
            <a:spLocks noGrp="1"/>
          </p:cNvSpPr>
          <p:nvPr>
            <p:ph type="body" idx="2"/>
          </p:nvPr>
        </p:nvSpPr>
        <p:spPr>
          <a:xfrm>
            <a:off x="819150" y="2467050"/>
            <a:ext cx="5859900" cy="20955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301" name="Google Shape;301;p45"/>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accent1"/>
        </a:solidFill>
        <a:effectLst/>
      </p:bgPr>
    </p:bg>
    <p:spTree>
      <p:nvGrpSpPr>
        <p:cNvPr id="1" name="Shape 302"/>
        <p:cNvGrpSpPr/>
        <p:nvPr/>
      </p:nvGrpSpPr>
      <p:grpSpPr>
        <a:xfrm>
          <a:off x="0" y="0"/>
          <a:ext cx="0" cy="0"/>
          <a:chOff x="0" y="0"/>
          <a:chExt cx="0" cy="0"/>
        </a:xfrm>
      </p:grpSpPr>
      <p:sp>
        <p:nvSpPr>
          <p:cNvPr id="303" name="Google Shape;303;p46"/>
          <p:cNvSpPr/>
          <p:nvPr/>
        </p:nvSpPr>
        <p:spPr>
          <a:xfrm>
            <a:off x="31" y="2824500"/>
            <a:ext cx="7370400" cy="23190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46"/>
          <p:cNvSpPr/>
          <p:nvPr/>
        </p:nvSpPr>
        <p:spPr>
          <a:xfrm flipH="1">
            <a:off x="3582600" y="1550700"/>
            <a:ext cx="5561400" cy="35928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46"/>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46"/>
          <p:cNvSpPr txBox="1">
            <a:spLocks noGrp="1"/>
          </p:cNvSpPr>
          <p:nvPr>
            <p:ph type="body" idx="1"/>
          </p:nvPr>
        </p:nvSpPr>
        <p:spPr>
          <a:xfrm>
            <a:off x="328025" y="4163500"/>
            <a:ext cx="7415100" cy="605100"/>
          </a:xfrm>
          <a:prstGeom prst="rect">
            <a:avLst/>
          </a:prstGeom>
        </p:spPr>
        <p:txBody>
          <a:bodyPr spcFirstLastPara="1" wrap="square" lIns="91425" tIns="91425" rIns="91425" bIns="91425" anchor="b" anchorCtr="0">
            <a:noAutofit/>
          </a:bodyPr>
          <a:lstStyle>
            <a:lvl1pPr marL="457200" lvl="0" indent="-228600" rtl="0">
              <a:lnSpc>
                <a:spcPct val="100000"/>
              </a:lnSpc>
              <a:spcBef>
                <a:spcPts val="0"/>
              </a:spcBef>
              <a:spcAft>
                <a:spcPts val="0"/>
              </a:spcAft>
              <a:buSzPts val="1300"/>
              <a:buNone/>
              <a:defRPr/>
            </a:lvl1pPr>
          </a:lstStyle>
          <a:p>
            <a:endParaRPr/>
          </a:p>
        </p:txBody>
      </p:sp>
      <p:sp>
        <p:nvSpPr>
          <p:cNvPr id="307" name="Google Shape;307;p46"/>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3"/>
        </a:solidFill>
        <a:effectLst/>
      </p:bgPr>
    </p:bg>
    <p:spTree>
      <p:nvGrpSpPr>
        <p:cNvPr id="1" name="Shape 308"/>
        <p:cNvGrpSpPr/>
        <p:nvPr/>
      </p:nvGrpSpPr>
      <p:grpSpPr>
        <a:xfrm>
          <a:off x="0" y="0"/>
          <a:ext cx="0" cy="0"/>
          <a:chOff x="0" y="0"/>
          <a:chExt cx="0" cy="0"/>
        </a:xfrm>
      </p:grpSpPr>
      <p:sp>
        <p:nvSpPr>
          <p:cNvPr id="309" name="Google Shape;309;p47"/>
          <p:cNvSpPr/>
          <p:nvPr/>
        </p:nvSpPr>
        <p:spPr>
          <a:xfrm flipH="1">
            <a:off x="5569200" y="2834075"/>
            <a:ext cx="3574800" cy="23094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0" name="Google Shape;310;p47"/>
          <p:cNvGrpSpPr/>
          <p:nvPr/>
        </p:nvGrpSpPr>
        <p:grpSpPr>
          <a:xfrm>
            <a:off x="5959222" y="4119576"/>
            <a:ext cx="2520952" cy="1024165"/>
            <a:chOff x="6917201" y="0"/>
            <a:chExt cx="2227777" cy="863400"/>
          </a:xfrm>
        </p:grpSpPr>
        <p:sp>
          <p:nvSpPr>
            <p:cNvPr id="311" name="Google Shape;311;p47"/>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47"/>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47"/>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4" name="Google Shape;314;p47"/>
          <p:cNvGrpSpPr/>
          <p:nvPr/>
        </p:nvGrpSpPr>
        <p:grpSpPr>
          <a:xfrm>
            <a:off x="199149" y="2"/>
            <a:ext cx="2795414" cy="1083308"/>
            <a:chOff x="6917201" y="0"/>
            <a:chExt cx="2227777" cy="863400"/>
          </a:xfrm>
        </p:grpSpPr>
        <p:sp>
          <p:nvSpPr>
            <p:cNvPr id="315" name="Google Shape;315;p47"/>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47"/>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47"/>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8" name="Google Shape;318;p47"/>
          <p:cNvSpPr txBox="1">
            <a:spLocks noGrp="1"/>
          </p:cNvSpPr>
          <p:nvPr>
            <p:ph type="title" hasCustomPrompt="1"/>
          </p:nvPr>
        </p:nvSpPr>
        <p:spPr>
          <a:xfrm>
            <a:off x="1385850" y="1383850"/>
            <a:ext cx="6372300" cy="1379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8600"/>
              <a:buNone/>
              <a:defRPr sz="8600">
                <a:solidFill>
                  <a:schemeClr val="dk2"/>
                </a:solidFill>
              </a:defRPr>
            </a:lvl1pPr>
            <a:lvl2pPr lvl="1" algn="ctr" rtl="0">
              <a:spcBef>
                <a:spcPts val="0"/>
              </a:spcBef>
              <a:spcAft>
                <a:spcPts val="0"/>
              </a:spcAft>
              <a:buClr>
                <a:schemeClr val="dk2"/>
              </a:buClr>
              <a:buSzPts val="8600"/>
              <a:buNone/>
              <a:defRPr sz="8600">
                <a:solidFill>
                  <a:schemeClr val="dk2"/>
                </a:solidFill>
              </a:defRPr>
            </a:lvl2pPr>
            <a:lvl3pPr lvl="2" algn="ctr" rtl="0">
              <a:spcBef>
                <a:spcPts val="0"/>
              </a:spcBef>
              <a:spcAft>
                <a:spcPts val="0"/>
              </a:spcAft>
              <a:buClr>
                <a:schemeClr val="dk2"/>
              </a:buClr>
              <a:buSzPts val="8600"/>
              <a:buNone/>
              <a:defRPr sz="8600">
                <a:solidFill>
                  <a:schemeClr val="dk2"/>
                </a:solidFill>
              </a:defRPr>
            </a:lvl3pPr>
            <a:lvl4pPr lvl="3" algn="ctr" rtl="0">
              <a:spcBef>
                <a:spcPts val="0"/>
              </a:spcBef>
              <a:spcAft>
                <a:spcPts val="0"/>
              </a:spcAft>
              <a:buClr>
                <a:schemeClr val="dk2"/>
              </a:buClr>
              <a:buSzPts val="8600"/>
              <a:buNone/>
              <a:defRPr sz="8600">
                <a:solidFill>
                  <a:schemeClr val="dk2"/>
                </a:solidFill>
              </a:defRPr>
            </a:lvl4pPr>
            <a:lvl5pPr lvl="4" algn="ctr" rtl="0">
              <a:spcBef>
                <a:spcPts val="0"/>
              </a:spcBef>
              <a:spcAft>
                <a:spcPts val="0"/>
              </a:spcAft>
              <a:buClr>
                <a:schemeClr val="dk2"/>
              </a:buClr>
              <a:buSzPts val="8600"/>
              <a:buNone/>
              <a:defRPr sz="8600">
                <a:solidFill>
                  <a:schemeClr val="dk2"/>
                </a:solidFill>
              </a:defRPr>
            </a:lvl5pPr>
            <a:lvl6pPr lvl="5" algn="ctr" rtl="0">
              <a:spcBef>
                <a:spcPts val="0"/>
              </a:spcBef>
              <a:spcAft>
                <a:spcPts val="0"/>
              </a:spcAft>
              <a:buClr>
                <a:schemeClr val="dk2"/>
              </a:buClr>
              <a:buSzPts val="8600"/>
              <a:buNone/>
              <a:defRPr sz="8600">
                <a:solidFill>
                  <a:schemeClr val="dk2"/>
                </a:solidFill>
              </a:defRPr>
            </a:lvl6pPr>
            <a:lvl7pPr lvl="6" algn="ctr" rtl="0">
              <a:spcBef>
                <a:spcPts val="0"/>
              </a:spcBef>
              <a:spcAft>
                <a:spcPts val="0"/>
              </a:spcAft>
              <a:buClr>
                <a:schemeClr val="dk2"/>
              </a:buClr>
              <a:buSzPts val="8600"/>
              <a:buNone/>
              <a:defRPr sz="8600">
                <a:solidFill>
                  <a:schemeClr val="dk2"/>
                </a:solidFill>
              </a:defRPr>
            </a:lvl7pPr>
            <a:lvl8pPr lvl="7" algn="ctr" rtl="0">
              <a:spcBef>
                <a:spcPts val="0"/>
              </a:spcBef>
              <a:spcAft>
                <a:spcPts val="0"/>
              </a:spcAft>
              <a:buClr>
                <a:schemeClr val="dk2"/>
              </a:buClr>
              <a:buSzPts val="8600"/>
              <a:buNone/>
              <a:defRPr sz="8600">
                <a:solidFill>
                  <a:schemeClr val="dk2"/>
                </a:solidFill>
              </a:defRPr>
            </a:lvl8pPr>
            <a:lvl9pPr lvl="8" algn="ctr" rtl="0">
              <a:spcBef>
                <a:spcPts val="0"/>
              </a:spcBef>
              <a:spcAft>
                <a:spcPts val="0"/>
              </a:spcAft>
              <a:buClr>
                <a:schemeClr val="dk2"/>
              </a:buClr>
              <a:buSzPts val="8600"/>
              <a:buNone/>
              <a:defRPr sz="8600">
                <a:solidFill>
                  <a:schemeClr val="dk2"/>
                </a:solidFill>
              </a:defRPr>
            </a:lvl9pPr>
          </a:lstStyle>
          <a:p>
            <a:r>
              <a:t>xx%</a:t>
            </a:r>
          </a:p>
        </p:txBody>
      </p:sp>
      <p:sp>
        <p:nvSpPr>
          <p:cNvPr id="319" name="Google Shape;319;p47"/>
          <p:cNvSpPr txBox="1">
            <a:spLocks noGrp="1"/>
          </p:cNvSpPr>
          <p:nvPr>
            <p:ph type="body" idx="1"/>
          </p:nvPr>
        </p:nvSpPr>
        <p:spPr>
          <a:xfrm>
            <a:off x="1385850" y="2863850"/>
            <a:ext cx="6372300" cy="641100"/>
          </a:xfrm>
          <a:prstGeom prst="rect">
            <a:avLst/>
          </a:prstGeom>
        </p:spPr>
        <p:txBody>
          <a:bodyPr spcFirstLastPara="1" wrap="square" lIns="91425" tIns="91425" rIns="91425" bIns="91425" anchor="t" anchorCtr="0">
            <a:noAutofit/>
          </a:bodyPr>
          <a:lstStyle>
            <a:lvl1pPr marL="457200" lvl="0" indent="-311150" algn="ctr" rtl="0">
              <a:spcBef>
                <a:spcPts val="0"/>
              </a:spcBef>
              <a:spcAft>
                <a:spcPts val="0"/>
              </a:spcAft>
              <a:buSzPts val="1300"/>
              <a:buChar char="●"/>
              <a:defRPr/>
            </a:lvl1pPr>
            <a:lvl2pPr marL="914400" lvl="1" indent="-298450" algn="ctr" rtl="0">
              <a:spcBef>
                <a:spcPts val="1600"/>
              </a:spcBef>
              <a:spcAft>
                <a:spcPts val="0"/>
              </a:spcAft>
              <a:buSzPts val="1100"/>
              <a:buChar char="○"/>
              <a:defRPr/>
            </a:lvl2pPr>
            <a:lvl3pPr marL="1371600" lvl="2" indent="-298450" algn="ctr" rtl="0">
              <a:spcBef>
                <a:spcPts val="1600"/>
              </a:spcBef>
              <a:spcAft>
                <a:spcPts val="0"/>
              </a:spcAft>
              <a:buSzPts val="1100"/>
              <a:buChar char="■"/>
              <a:defRPr/>
            </a:lvl3pPr>
            <a:lvl4pPr marL="1828800" lvl="3" indent="-298450" algn="ctr" rtl="0">
              <a:spcBef>
                <a:spcPts val="1600"/>
              </a:spcBef>
              <a:spcAft>
                <a:spcPts val="0"/>
              </a:spcAft>
              <a:buSzPts val="1100"/>
              <a:buChar char="●"/>
              <a:defRPr/>
            </a:lvl4pPr>
            <a:lvl5pPr marL="2286000" lvl="4" indent="-298450" algn="ctr" rtl="0">
              <a:spcBef>
                <a:spcPts val="1600"/>
              </a:spcBef>
              <a:spcAft>
                <a:spcPts val="0"/>
              </a:spcAft>
              <a:buSzPts val="1100"/>
              <a:buChar char="○"/>
              <a:defRPr/>
            </a:lvl5pPr>
            <a:lvl6pPr marL="2743200" lvl="5" indent="-298450" algn="ctr" rtl="0">
              <a:spcBef>
                <a:spcPts val="1600"/>
              </a:spcBef>
              <a:spcAft>
                <a:spcPts val="0"/>
              </a:spcAft>
              <a:buSzPts val="1100"/>
              <a:buChar char="■"/>
              <a:defRPr/>
            </a:lvl6pPr>
            <a:lvl7pPr marL="3200400" lvl="6" indent="-298450" algn="ctr" rtl="0">
              <a:spcBef>
                <a:spcPts val="1600"/>
              </a:spcBef>
              <a:spcAft>
                <a:spcPts val="0"/>
              </a:spcAft>
              <a:buSzPts val="1100"/>
              <a:buChar char="●"/>
              <a:defRPr/>
            </a:lvl7pPr>
            <a:lvl8pPr marL="3657600" lvl="7" indent="-298450" algn="ctr" rtl="0">
              <a:spcBef>
                <a:spcPts val="1600"/>
              </a:spcBef>
              <a:spcAft>
                <a:spcPts val="0"/>
              </a:spcAft>
              <a:buSzPts val="1100"/>
              <a:buChar char="○"/>
              <a:defRPr/>
            </a:lvl8pPr>
            <a:lvl9pPr marL="4114800" lvl="8" indent="-298450" algn="ctr" rtl="0">
              <a:spcBef>
                <a:spcPts val="1600"/>
              </a:spcBef>
              <a:spcAft>
                <a:spcPts val="1600"/>
              </a:spcAft>
              <a:buSzPts val="1100"/>
              <a:buChar char="■"/>
              <a:defRPr/>
            </a:lvl9pPr>
          </a:lstStyle>
          <a:p>
            <a:endParaRPr/>
          </a:p>
        </p:txBody>
      </p:sp>
      <p:sp>
        <p:nvSpPr>
          <p:cNvPr id="320" name="Google Shape;320;p47"/>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21"/>
        <p:cNvGrpSpPr/>
        <p:nvPr/>
      </p:nvGrpSpPr>
      <p:grpSpPr>
        <a:xfrm>
          <a:off x="0" y="0"/>
          <a:ext cx="0" cy="0"/>
          <a:chOff x="0" y="0"/>
          <a:chExt cx="0" cy="0"/>
        </a:xfrm>
      </p:grpSpPr>
      <p:sp>
        <p:nvSpPr>
          <p:cNvPr id="322" name="Google Shape;322;p48"/>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52" name="Google Shape;52;p13"/>
          <p:cNvSpPr txBox="1">
            <a:spLocks noGrp="1"/>
          </p:cNvSpPr>
          <p:nvPr>
            <p:ph type="body" idx="1"/>
          </p:nvPr>
        </p:nvSpPr>
        <p:spPr>
          <a:xfrm>
            <a:off x="457200" y="1200150"/>
            <a:ext cx="8229600" cy="33945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3" name="Google Shape;53;p13"/>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4" name="Google Shape;54;p13"/>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5" name="Google Shape;55;p13"/>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25"/>
        <p:cNvGrpSpPr/>
        <p:nvPr/>
      </p:nvGrpSpPr>
      <p:grpSpPr>
        <a:xfrm>
          <a:off x="0" y="0"/>
          <a:ext cx="0" cy="0"/>
          <a:chOff x="0" y="0"/>
          <a:chExt cx="0" cy="0"/>
        </a:xfrm>
      </p:grpSpPr>
      <p:sp>
        <p:nvSpPr>
          <p:cNvPr id="126" name="Google Shape;126;p25"/>
          <p:cNvSpPr/>
          <p:nvPr/>
        </p:nvSpPr>
        <p:spPr>
          <a:xfrm>
            <a:off x="362" y="132082"/>
            <a:ext cx="9141900" cy="1234200"/>
          </a:xfrm>
          <a:prstGeom prst="rect">
            <a:avLst/>
          </a:prstGeom>
          <a:solidFill>
            <a:schemeClr val="lt1"/>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27" name="Google Shape;127;p25"/>
          <p:cNvSpPr txBox="1">
            <a:spLocks noGrp="1"/>
          </p:cNvSpPr>
          <p:nvPr>
            <p:ph type="title"/>
          </p:nvPr>
        </p:nvSpPr>
        <p:spPr>
          <a:xfrm>
            <a:off x="902189" y="213132"/>
            <a:ext cx="7338300" cy="1131600"/>
          </a:xfrm>
          <a:prstGeom prst="rect">
            <a:avLst/>
          </a:prstGeom>
          <a:noFill/>
          <a:ln>
            <a:noFill/>
          </a:ln>
        </p:spPr>
        <p:txBody>
          <a:bodyPr spcFirstLastPara="1" wrap="square" lIns="68575" tIns="34275" rIns="68575" bIns="34275" anchor="ctr" anchorCtr="0">
            <a:noAutofit/>
          </a:bodyPr>
          <a:lstStyle>
            <a:lvl1pPr marR="0" lvl="0" algn="l" rtl="0">
              <a:lnSpc>
                <a:spcPct val="85000"/>
              </a:lnSpc>
              <a:spcBef>
                <a:spcPts val="0"/>
              </a:spcBef>
              <a:spcAft>
                <a:spcPts val="0"/>
              </a:spcAft>
              <a:buClr>
                <a:schemeClr val="dk2"/>
              </a:buClr>
              <a:buSzPts val="3000"/>
              <a:buFont typeface="Corbel"/>
              <a:buNone/>
              <a:defRPr sz="3000" b="0" i="0" u="none" strike="noStrike" cap="none">
                <a:solidFill>
                  <a:schemeClr val="dk2"/>
                </a:solidFill>
                <a:latin typeface="Corbel"/>
                <a:ea typeface="Corbel"/>
                <a:cs typeface="Corbel"/>
                <a:sym typeface="Corbel"/>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28" name="Google Shape;128;p25"/>
          <p:cNvSpPr txBox="1">
            <a:spLocks noGrp="1"/>
          </p:cNvSpPr>
          <p:nvPr>
            <p:ph type="body" idx="1"/>
          </p:nvPr>
        </p:nvSpPr>
        <p:spPr>
          <a:xfrm>
            <a:off x="902189" y="1508760"/>
            <a:ext cx="7338300" cy="3154800"/>
          </a:xfrm>
          <a:prstGeom prst="rect">
            <a:avLst/>
          </a:prstGeom>
          <a:noFill/>
          <a:ln>
            <a:noFill/>
          </a:ln>
        </p:spPr>
        <p:txBody>
          <a:bodyPr spcFirstLastPara="1" wrap="square" lIns="68575" tIns="34275" rIns="68575" bIns="34275" anchor="t" anchorCtr="0">
            <a:noAutofit/>
          </a:bodyPr>
          <a:lstStyle>
            <a:lvl1pPr marL="457200" marR="0" lvl="0" indent="-336550" algn="l" rtl="0">
              <a:lnSpc>
                <a:spcPct val="90000"/>
              </a:lnSpc>
              <a:spcBef>
                <a:spcPts val="900"/>
              </a:spcBef>
              <a:spcAft>
                <a:spcPts val="0"/>
              </a:spcAft>
              <a:buClr>
                <a:schemeClr val="lt1"/>
              </a:buClr>
              <a:buSzPts val="1700"/>
              <a:buFont typeface="Noto Sans Symbols"/>
              <a:buChar char="▪"/>
              <a:defRPr sz="1700" b="0" i="0" u="none" strike="noStrike" cap="none">
                <a:solidFill>
                  <a:schemeClr val="lt1"/>
                </a:solidFill>
                <a:latin typeface="Corbel"/>
                <a:ea typeface="Corbel"/>
                <a:cs typeface="Corbel"/>
                <a:sym typeface="Corbel"/>
              </a:defRPr>
            </a:lvl1pPr>
            <a:lvl2pPr marL="914400" marR="0" lvl="1" indent="-323850" algn="l" rtl="0">
              <a:lnSpc>
                <a:spcPct val="90000"/>
              </a:lnSpc>
              <a:spcBef>
                <a:spcPts val="200"/>
              </a:spcBef>
              <a:spcAft>
                <a:spcPts val="0"/>
              </a:spcAft>
              <a:buClr>
                <a:schemeClr val="lt1"/>
              </a:buClr>
              <a:buSzPts val="1500"/>
              <a:buFont typeface="Noto Sans Symbols"/>
              <a:buChar char="▪"/>
              <a:defRPr sz="1500" b="0" i="0" u="none" strike="noStrike" cap="none">
                <a:solidFill>
                  <a:schemeClr val="lt1"/>
                </a:solidFill>
                <a:latin typeface="Corbel"/>
                <a:ea typeface="Corbel"/>
                <a:cs typeface="Corbel"/>
                <a:sym typeface="Corbel"/>
              </a:defRPr>
            </a:lvl2pPr>
            <a:lvl3pPr marL="1371600" marR="0" lvl="2" indent="-317500" algn="l" rtl="0">
              <a:lnSpc>
                <a:spcPct val="90000"/>
              </a:lnSpc>
              <a:spcBef>
                <a:spcPts val="300"/>
              </a:spcBef>
              <a:spcAft>
                <a:spcPts val="0"/>
              </a:spcAft>
              <a:buClr>
                <a:schemeClr val="lt1"/>
              </a:buClr>
              <a:buSzPts val="1400"/>
              <a:buFont typeface="Noto Sans Symbols"/>
              <a:buChar char="▪"/>
              <a:defRPr sz="1400" b="0" i="0" u="none" strike="noStrike" cap="none">
                <a:solidFill>
                  <a:schemeClr val="lt1"/>
                </a:solidFill>
                <a:latin typeface="Corbel"/>
                <a:ea typeface="Corbel"/>
                <a:cs typeface="Corbel"/>
                <a:sym typeface="Corbel"/>
              </a:defRPr>
            </a:lvl3pPr>
            <a:lvl4pPr marL="1828800" marR="0" lvl="3" indent="-304800" algn="l" rtl="0">
              <a:lnSpc>
                <a:spcPct val="90000"/>
              </a:lnSpc>
              <a:spcBef>
                <a:spcPts val="300"/>
              </a:spcBef>
              <a:spcAft>
                <a:spcPts val="0"/>
              </a:spcAft>
              <a:buClr>
                <a:schemeClr val="lt1"/>
              </a:buClr>
              <a:buSzPts val="1200"/>
              <a:buFont typeface="Noto Sans Symbols"/>
              <a:buChar char="▪"/>
              <a:defRPr sz="1200" b="0" i="0" u="none" strike="noStrike" cap="none">
                <a:solidFill>
                  <a:schemeClr val="lt1"/>
                </a:solidFill>
                <a:latin typeface="Corbel"/>
                <a:ea typeface="Corbel"/>
                <a:cs typeface="Corbel"/>
                <a:sym typeface="Corbel"/>
              </a:defRPr>
            </a:lvl4pPr>
            <a:lvl5pPr marL="2286000" marR="0" lvl="4" indent="-304800" algn="l" rtl="0">
              <a:lnSpc>
                <a:spcPct val="90000"/>
              </a:lnSpc>
              <a:spcBef>
                <a:spcPts val="300"/>
              </a:spcBef>
              <a:spcAft>
                <a:spcPts val="0"/>
              </a:spcAft>
              <a:buClr>
                <a:schemeClr val="lt1"/>
              </a:buClr>
              <a:buSzPts val="1200"/>
              <a:buFont typeface="Noto Sans Symbols"/>
              <a:buChar char="▪"/>
              <a:defRPr sz="1200" b="0" i="0" u="none" strike="noStrike" cap="none">
                <a:solidFill>
                  <a:schemeClr val="lt1"/>
                </a:solidFill>
                <a:latin typeface="Corbel"/>
                <a:ea typeface="Corbel"/>
                <a:cs typeface="Corbel"/>
                <a:sym typeface="Corbel"/>
              </a:defRPr>
            </a:lvl5pPr>
            <a:lvl6pPr marL="2743200" marR="0" lvl="5" indent="-304800" algn="l" rtl="0">
              <a:lnSpc>
                <a:spcPct val="90000"/>
              </a:lnSpc>
              <a:spcBef>
                <a:spcPts val="300"/>
              </a:spcBef>
              <a:spcAft>
                <a:spcPts val="0"/>
              </a:spcAft>
              <a:buClr>
                <a:schemeClr val="lt1"/>
              </a:buClr>
              <a:buSzPts val="1200"/>
              <a:buFont typeface="Noto Sans Symbols"/>
              <a:buChar char="▪"/>
              <a:defRPr sz="1200" b="0" i="0" u="none" strike="noStrike" cap="none">
                <a:solidFill>
                  <a:schemeClr val="lt1"/>
                </a:solidFill>
                <a:latin typeface="Corbel"/>
                <a:ea typeface="Corbel"/>
                <a:cs typeface="Corbel"/>
                <a:sym typeface="Corbel"/>
              </a:defRPr>
            </a:lvl6pPr>
            <a:lvl7pPr marL="3200400" marR="0" lvl="6" indent="-304800" algn="l" rtl="0">
              <a:lnSpc>
                <a:spcPct val="90000"/>
              </a:lnSpc>
              <a:spcBef>
                <a:spcPts val="300"/>
              </a:spcBef>
              <a:spcAft>
                <a:spcPts val="0"/>
              </a:spcAft>
              <a:buClr>
                <a:schemeClr val="lt1"/>
              </a:buClr>
              <a:buSzPts val="1200"/>
              <a:buFont typeface="Noto Sans Symbols"/>
              <a:buChar char="▪"/>
              <a:defRPr sz="1200" b="0" i="0" u="none" strike="noStrike" cap="none">
                <a:solidFill>
                  <a:schemeClr val="lt1"/>
                </a:solidFill>
                <a:latin typeface="Corbel"/>
                <a:ea typeface="Corbel"/>
                <a:cs typeface="Corbel"/>
                <a:sym typeface="Corbel"/>
              </a:defRPr>
            </a:lvl7pPr>
            <a:lvl8pPr marL="3657600" marR="0" lvl="7" indent="-304800" algn="l" rtl="0">
              <a:lnSpc>
                <a:spcPct val="90000"/>
              </a:lnSpc>
              <a:spcBef>
                <a:spcPts val="300"/>
              </a:spcBef>
              <a:spcAft>
                <a:spcPts val="0"/>
              </a:spcAft>
              <a:buClr>
                <a:schemeClr val="lt1"/>
              </a:buClr>
              <a:buSzPts val="1200"/>
              <a:buFont typeface="Noto Sans Symbols"/>
              <a:buChar char="▪"/>
              <a:defRPr sz="1200" b="0" i="0" u="none" strike="noStrike" cap="none">
                <a:solidFill>
                  <a:schemeClr val="lt1"/>
                </a:solidFill>
                <a:latin typeface="Corbel"/>
                <a:ea typeface="Corbel"/>
                <a:cs typeface="Corbel"/>
                <a:sym typeface="Corbel"/>
              </a:defRPr>
            </a:lvl8pPr>
            <a:lvl9pPr marL="4114800" marR="0" lvl="8" indent="-304800" algn="l" rtl="0">
              <a:lnSpc>
                <a:spcPct val="90000"/>
              </a:lnSpc>
              <a:spcBef>
                <a:spcPts val="300"/>
              </a:spcBef>
              <a:spcAft>
                <a:spcPts val="300"/>
              </a:spcAft>
              <a:buClr>
                <a:schemeClr val="lt1"/>
              </a:buClr>
              <a:buSzPts val="1200"/>
              <a:buFont typeface="Noto Sans Symbols"/>
              <a:buChar char="▪"/>
              <a:defRPr sz="1200" b="0" i="0" u="none" strike="noStrike" cap="none">
                <a:solidFill>
                  <a:schemeClr val="lt1"/>
                </a:solidFill>
                <a:latin typeface="Corbel"/>
                <a:ea typeface="Corbel"/>
                <a:cs typeface="Corbel"/>
                <a:sym typeface="Corbel"/>
              </a:defRPr>
            </a:lvl9pPr>
          </a:lstStyle>
          <a:p>
            <a:endParaRPr/>
          </a:p>
        </p:txBody>
      </p:sp>
      <p:sp>
        <p:nvSpPr>
          <p:cNvPr id="129" name="Google Shape;129;p25"/>
          <p:cNvSpPr txBox="1">
            <a:spLocks noGrp="1"/>
          </p:cNvSpPr>
          <p:nvPr>
            <p:ph type="dt" idx="10"/>
          </p:nvPr>
        </p:nvSpPr>
        <p:spPr>
          <a:xfrm>
            <a:off x="901700" y="4817140"/>
            <a:ext cx="2250600" cy="273900"/>
          </a:xfrm>
          <a:prstGeom prst="rect">
            <a:avLst/>
          </a:prstGeom>
          <a:noFill/>
          <a:ln>
            <a:noFill/>
          </a:ln>
        </p:spPr>
        <p:txBody>
          <a:bodyPr spcFirstLastPara="1" wrap="square" lIns="68575" tIns="34275" rIns="34275" bIns="34275" anchor="ctr" anchorCtr="0">
            <a:noAutofit/>
          </a:bodyPr>
          <a:lstStyle>
            <a:lvl1pPr marR="0" lvl="0" algn="l" rtl="0">
              <a:spcBef>
                <a:spcPts val="0"/>
              </a:spcBef>
              <a:spcAft>
                <a:spcPts val="0"/>
              </a:spcAft>
              <a:buSzPts val="1100"/>
              <a:buNone/>
              <a:defRPr sz="800" b="0" i="0" u="none" strike="noStrike" cap="none">
                <a:solidFill>
                  <a:schemeClr val="lt1"/>
                </a:solidFill>
                <a:latin typeface="Corbel"/>
                <a:ea typeface="Corbel"/>
                <a:cs typeface="Corbel"/>
                <a:sym typeface="Corbel"/>
              </a:defRPr>
            </a:lvl1pPr>
            <a:lvl2pPr marR="0" lvl="1" algn="l" rtl="0">
              <a:spcBef>
                <a:spcPts val="0"/>
              </a:spcBef>
              <a:spcAft>
                <a:spcPts val="0"/>
              </a:spcAft>
              <a:buSzPts val="1100"/>
              <a:buNone/>
              <a:defRPr sz="1400" b="0" i="0" u="none" strike="noStrike" cap="none">
                <a:solidFill>
                  <a:schemeClr val="lt1"/>
                </a:solidFill>
                <a:latin typeface="Corbel"/>
                <a:ea typeface="Corbel"/>
                <a:cs typeface="Corbel"/>
                <a:sym typeface="Corbel"/>
              </a:defRPr>
            </a:lvl2pPr>
            <a:lvl3pPr marR="0" lvl="2" algn="l" rtl="0">
              <a:spcBef>
                <a:spcPts val="0"/>
              </a:spcBef>
              <a:spcAft>
                <a:spcPts val="0"/>
              </a:spcAft>
              <a:buSzPts val="1100"/>
              <a:buNone/>
              <a:defRPr sz="1400" b="0" i="0" u="none" strike="noStrike" cap="none">
                <a:solidFill>
                  <a:schemeClr val="lt1"/>
                </a:solidFill>
                <a:latin typeface="Corbel"/>
                <a:ea typeface="Corbel"/>
                <a:cs typeface="Corbel"/>
                <a:sym typeface="Corbel"/>
              </a:defRPr>
            </a:lvl3pPr>
            <a:lvl4pPr marR="0" lvl="3" algn="l" rtl="0">
              <a:spcBef>
                <a:spcPts val="0"/>
              </a:spcBef>
              <a:spcAft>
                <a:spcPts val="0"/>
              </a:spcAft>
              <a:buSzPts val="1100"/>
              <a:buNone/>
              <a:defRPr sz="1400" b="0" i="0" u="none" strike="noStrike" cap="none">
                <a:solidFill>
                  <a:schemeClr val="lt1"/>
                </a:solidFill>
                <a:latin typeface="Corbel"/>
                <a:ea typeface="Corbel"/>
                <a:cs typeface="Corbel"/>
                <a:sym typeface="Corbel"/>
              </a:defRPr>
            </a:lvl4pPr>
            <a:lvl5pPr marR="0" lvl="4" algn="l" rtl="0">
              <a:spcBef>
                <a:spcPts val="0"/>
              </a:spcBef>
              <a:spcAft>
                <a:spcPts val="0"/>
              </a:spcAft>
              <a:buSzPts val="1100"/>
              <a:buNone/>
              <a:defRPr sz="1400" b="0" i="0" u="none" strike="noStrike" cap="none">
                <a:solidFill>
                  <a:schemeClr val="lt1"/>
                </a:solidFill>
                <a:latin typeface="Corbel"/>
                <a:ea typeface="Corbel"/>
                <a:cs typeface="Corbel"/>
                <a:sym typeface="Corbel"/>
              </a:defRPr>
            </a:lvl5pPr>
            <a:lvl6pPr marR="0" lvl="5" algn="l" rtl="0">
              <a:spcBef>
                <a:spcPts val="0"/>
              </a:spcBef>
              <a:spcAft>
                <a:spcPts val="0"/>
              </a:spcAft>
              <a:buSzPts val="1100"/>
              <a:buNone/>
              <a:defRPr sz="1400" b="0" i="0" u="none" strike="noStrike" cap="none">
                <a:solidFill>
                  <a:schemeClr val="lt1"/>
                </a:solidFill>
                <a:latin typeface="Corbel"/>
                <a:ea typeface="Corbel"/>
                <a:cs typeface="Corbel"/>
                <a:sym typeface="Corbel"/>
              </a:defRPr>
            </a:lvl6pPr>
            <a:lvl7pPr marR="0" lvl="6" algn="l" rtl="0">
              <a:spcBef>
                <a:spcPts val="0"/>
              </a:spcBef>
              <a:spcAft>
                <a:spcPts val="0"/>
              </a:spcAft>
              <a:buSzPts val="1100"/>
              <a:buNone/>
              <a:defRPr sz="1400" b="0" i="0" u="none" strike="noStrike" cap="none">
                <a:solidFill>
                  <a:schemeClr val="lt1"/>
                </a:solidFill>
                <a:latin typeface="Corbel"/>
                <a:ea typeface="Corbel"/>
                <a:cs typeface="Corbel"/>
                <a:sym typeface="Corbel"/>
              </a:defRPr>
            </a:lvl7pPr>
            <a:lvl8pPr marR="0" lvl="7" algn="l" rtl="0">
              <a:spcBef>
                <a:spcPts val="0"/>
              </a:spcBef>
              <a:spcAft>
                <a:spcPts val="0"/>
              </a:spcAft>
              <a:buSzPts val="1100"/>
              <a:buNone/>
              <a:defRPr sz="1400" b="0" i="0" u="none" strike="noStrike" cap="none">
                <a:solidFill>
                  <a:schemeClr val="lt1"/>
                </a:solidFill>
                <a:latin typeface="Corbel"/>
                <a:ea typeface="Corbel"/>
                <a:cs typeface="Corbel"/>
                <a:sym typeface="Corbel"/>
              </a:defRPr>
            </a:lvl8pPr>
            <a:lvl9pPr marR="0" lvl="8" algn="l" rtl="0">
              <a:spcBef>
                <a:spcPts val="0"/>
              </a:spcBef>
              <a:spcAft>
                <a:spcPts val="0"/>
              </a:spcAft>
              <a:buSzPts val="1100"/>
              <a:buNone/>
              <a:defRPr sz="1400" b="0" i="0" u="none" strike="noStrike" cap="none">
                <a:solidFill>
                  <a:schemeClr val="lt1"/>
                </a:solidFill>
                <a:latin typeface="Corbel"/>
                <a:ea typeface="Corbel"/>
                <a:cs typeface="Corbel"/>
                <a:sym typeface="Corbel"/>
              </a:defRPr>
            </a:lvl9pPr>
          </a:lstStyle>
          <a:p>
            <a:endParaRPr/>
          </a:p>
        </p:txBody>
      </p:sp>
      <p:sp>
        <p:nvSpPr>
          <p:cNvPr id="130" name="Google Shape;130;p25"/>
          <p:cNvSpPr txBox="1">
            <a:spLocks noGrp="1"/>
          </p:cNvSpPr>
          <p:nvPr>
            <p:ph type="ftr" idx="11"/>
          </p:nvPr>
        </p:nvSpPr>
        <p:spPr>
          <a:xfrm>
            <a:off x="4197353" y="4817140"/>
            <a:ext cx="3783300" cy="273900"/>
          </a:xfrm>
          <a:prstGeom prst="rect">
            <a:avLst/>
          </a:prstGeom>
          <a:noFill/>
          <a:ln>
            <a:noFill/>
          </a:ln>
        </p:spPr>
        <p:txBody>
          <a:bodyPr spcFirstLastPara="1" wrap="square" lIns="68575" tIns="34275" rIns="68575" bIns="34275" anchor="ctr" anchorCtr="0">
            <a:noAutofit/>
          </a:bodyPr>
          <a:lstStyle>
            <a:lvl1pPr marR="0" lvl="0" algn="r" rtl="0">
              <a:spcBef>
                <a:spcPts val="0"/>
              </a:spcBef>
              <a:spcAft>
                <a:spcPts val="0"/>
              </a:spcAft>
              <a:buSzPts val="1100"/>
              <a:buNone/>
              <a:defRPr sz="800" b="0" i="0" u="none" strike="noStrike" cap="none">
                <a:solidFill>
                  <a:schemeClr val="lt1"/>
                </a:solidFill>
                <a:latin typeface="Corbel"/>
                <a:ea typeface="Corbel"/>
                <a:cs typeface="Corbel"/>
                <a:sym typeface="Corbel"/>
              </a:defRPr>
            </a:lvl1pPr>
            <a:lvl2pPr marR="0" lvl="1" algn="l" rtl="0">
              <a:spcBef>
                <a:spcPts val="0"/>
              </a:spcBef>
              <a:spcAft>
                <a:spcPts val="0"/>
              </a:spcAft>
              <a:buSzPts val="1100"/>
              <a:buNone/>
              <a:defRPr sz="1400" b="0" i="0" u="none" strike="noStrike" cap="none">
                <a:solidFill>
                  <a:schemeClr val="lt1"/>
                </a:solidFill>
                <a:latin typeface="Corbel"/>
                <a:ea typeface="Corbel"/>
                <a:cs typeface="Corbel"/>
                <a:sym typeface="Corbel"/>
              </a:defRPr>
            </a:lvl2pPr>
            <a:lvl3pPr marR="0" lvl="2" algn="l" rtl="0">
              <a:spcBef>
                <a:spcPts val="0"/>
              </a:spcBef>
              <a:spcAft>
                <a:spcPts val="0"/>
              </a:spcAft>
              <a:buSzPts val="1100"/>
              <a:buNone/>
              <a:defRPr sz="1400" b="0" i="0" u="none" strike="noStrike" cap="none">
                <a:solidFill>
                  <a:schemeClr val="lt1"/>
                </a:solidFill>
                <a:latin typeface="Corbel"/>
                <a:ea typeface="Corbel"/>
                <a:cs typeface="Corbel"/>
                <a:sym typeface="Corbel"/>
              </a:defRPr>
            </a:lvl3pPr>
            <a:lvl4pPr marR="0" lvl="3" algn="l" rtl="0">
              <a:spcBef>
                <a:spcPts val="0"/>
              </a:spcBef>
              <a:spcAft>
                <a:spcPts val="0"/>
              </a:spcAft>
              <a:buSzPts val="1100"/>
              <a:buNone/>
              <a:defRPr sz="1400" b="0" i="0" u="none" strike="noStrike" cap="none">
                <a:solidFill>
                  <a:schemeClr val="lt1"/>
                </a:solidFill>
                <a:latin typeface="Corbel"/>
                <a:ea typeface="Corbel"/>
                <a:cs typeface="Corbel"/>
                <a:sym typeface="Corbel"/>
              </a:defRPr>
            </a:lvl4pPr>
            <a:lvl5pPr marR="0" lvl="4" algn="l" rtl="0">
              <a:spcBef>
                <a:spcPts val="0"/>
              </a:spcBef>
              <a:spcAft>
                <a:spcPts val="0"/>
              </a:spcAft>
              <a:buSzPts val="1100"/>
              <a:buNone/>
              <a:defRPr sz="1400" b="0" i="0" u="none" strike="noStrike" cap="none">
                <a:solidFill>
                  <a:schemeClr val="lt1"/>
                </a:solidFill>
                <a:latin typeface="Corbel"/>
                <a:ea typeface="Corbel"/>
                <a:cs typeface="Corbel"/>
                <a:sym typeface="Corbel"/>
              </a:defRPr>
            </a:lvl5pPr>
            <a:lvl6pPr marR="0" lvl="5" algn="l" rtl="0">
              <a:spcBef>
                <a:spcPts val="0"/>
              </a:spcBef>
              <a:spcAft>
                <a:spcPts val="0"/>
              </a:spcAft>
              <a:buSzPts val="1100"/>
              <a:buNone/>
              <a:defRPr sz="1400" b="0" i="0" u="none" strike="noStrike" cap="none">
                <a:solidFill>
                  <a:schemeClr val="lt1"/>
                </a:solidFill>
                <a:latin typeface="Corbel"/>
                <a:ea typeface="Corbel"/>
                <a:cs typeface="Corbel"/>
                <a:sym typeface="Corbel"/>
              </a:defRPr>
            </a:lvl6pPr>
            <a:lvl7pPr marR="0" lvl="6" algn="l" rtl="0">
              <a:spcBef>
                <a:spcPts val="0"/>
              </a:spcBef>
              <a:spcAft>
                <a:spcPts val="0"/>
              </a:spcAft>
              <a:buSzPts val="1100"/>
              <a:buNone/>
              <a:defRPr sz="1400" b="0" i="0" u="none" strike="noStrike" cap="none">
                <a:solidFill>
                  <a:schemeClr val="lt1"/>
                </a:solidFill>
                <a:latin typeface="Corbel"/>
                <a:ea typeface="Corbel"/>
                <a:cs typeface="Corbel"/>
                <a:sym typeface="Corbel"/>
              </a:defRPr>
            </a:lvl7pPr>
            <a:lvl8pPr marR="0" lvl="7" algn="l" rtl="0">
              <a:spcBef>
                <a:spcPts val="0"/>
              </a:spcBef>
              <a:spcAft>
                <a:spcPts val="0"/>
              </a:spcAft>
              <a:buSzPts val="1100"/>
              <a:buNone/>
              <a:defRPr sz="1400" b="0" i="0" u="none" strike="noStrike" cap="none">
                <a:solidFill>
                  <a:schemeClr val="lt1"/>
                </a:solidFill>
                <a:latin typeface="Corbel"/>
                <a:ea typeface="Corbel"/>
                <a:cs typeface="Corbel"/>
                <a:sym typeface="Corbel"/>
              </a:defRPr>
            </a:lvl8pPr>
            <a:lvl9pPr marR="0" lvl="8" algn="l" rtl="0">
              <a:spcBef>
                <a:spcPts val="0"/>
              </a:spcBef>
              <a:spcAft>
                <a:spcPts val="0"/>
              </a:spcAft>
              <a:buSzPts val="1100"/>
              <a:buNone/>
              <a:defRPr sz="1400" b="0" i="0" u="none" strike="noStrike" cap="none">
                <a:solidFill>
                  <a:schemeClr val="lt1"/>
                </a:solidFill>
                <a:latin typeface="Corbel"/>
                <a:ea typeface="Corbel"/>
                <a:cs typeface="Corbel"/>
                <a:sym typeface="Corbel"/>
              </a:defRPr>
            </a:lvl9pPr>
          </a:lstStyle>
          <a:p>
            <a:endParaRPr/>
          </a:p>
        </p:txBody>
      </p:sp>
      <p:sp>
        <p:nvSpPr>
          <p:cNvPr id="131" name="Google Shape;131;p25"/>
          <p:cNvSpPr txBox="1">
            <a:spLocks noGrp="1"/>
          </p:cNvSpPr>
          <p:nvPr>
            <p:ph type="sldNum" idx="12"/>
          </p:nvPr>
        </p:nvSpPr>
        <p:spPr>
          <a:xfrm>
            <a:off x="7994196" y="4817140"/>
            <a:ext cx="709800" cy="273900"/>
          </a:xfrm>
          <a:prstGeom prst="rect">
            <a:avLst/>
          </a:prstGeom>
          <a:noFill/>
          <a:ln>
            <a:noFill/>
          </a:ln>
        </p:spPr>
        <p:txBody>
          <a:bodyPr spcFirstLastPara="1" wrap="square" lIns="34275" tIns="34275" rIns="68575" bIns="34275" anchor="ctr" anchorCtr="0">
            <a:noAutofit/>
          </a:bodyPr>
          <a:lstStyle>
            <a:lvl1pPr marL="0" marR="0" lvl="0" indent="0" algn="l" rtl="0">
              <a:spcBef>
                <a:spcPts val="0"/>
              </a:spcBef>
              <a:buNone/>
              <a:defRPr sz="900" b="0" i="0" u="none" strike="noStrike" cap="none">
                <a:solidFill>
                  <a:schemeClr val="lt1"/>
                </a:solidFill>
                <a:latin typeface="Corbel"/>
                <a:ea typeface="Corbel"/>
                <a:cs typeface="Corbel"/>
                <a:sym typeface="Corbel"/>
              </a:defRPr>
            </a:lvl1pPr>
            <a:lvl2pPr marL="0" marR="0" lvl="1" indent="0" algn="l" rtl="0">
              <a:spcBef>
                <a:spcPts val="0"/>
              </a:spcBef>
              <a:buNone/>
              <a:defRPr sz="900" b="0" i="0" u="none" strike="noStrike" cap="none">
                <a:solidFill>
                  <a:schemeClr val="lt1"/>
                </a:solidFill>
                <a:latin typeface="Corbel"/>
                <a:ea typeface="Corbel"/>
                <a:cs typeface="Corbel"/>
                <a:sym typeface="Corbel"/>
              </a:defRPr>
            </a:lvl2pPr>
            <a:lvl3pPr marL="0" marR="0" lvl="2" indent="0" algn="l" rtl="0">
              <a:spcBef>
                <a:spcPts val="0"/>
              </a:spcBef>
              <a:buNone/>
              <a:defRPr sz="900" b="0" i="0" u="none" strike="noStrike" cap="none">
                <a:solidFill>
                  <a:schemeClr val="lt1"/>
                </a:solidFill>
                <a:latin typeface="Corbel"/>
                <a:ea typeface="Corbel"/>
                <a:cs typeface="Corbel"/>
                <a:sym typeface="Corbel"/>
              </a:defRPr>
            </a:lvl3pPr>
            <a:lvl4pPr marL="0" marR="0" lvl="3" indent="0" algn="l" rtl="0">
              <a:spcBef>
                <a:spcPts val="0"/>
              </a:spcBef>
              <a:buNone/>
              <a:defRPr sz="900" b="0" i="0" u="none" strike="noStrike" cap="none">
                <a:solidFill>
                  <a:schemeClr val="lt1"/>
                </a:solidFill>
                <a:latin typeface="Corbel"/>
                <a:ea typeface="Corbel"/>
                <a:cs typeface="Corbel"/>
                <a:sym typeface="Corbel"/>
              </a:defRPr>
            </a:lvl4pPr>
            <a:lvl5pPr marL="0" marR="0" lvl="4" indent="0" algn="l" rtl="0">
              <a:spcBef>
                <a:spcPts val="0"/>
              </a:spcBef>
              <a:buNone/>
              <a:defRPr sz="900" b="0" i="0" u="none" strike="noStrike" cap="none">
                <a:solidFill>
                  <a:schemeClr val="lt1"/>
                </a:solidFill>
                <a:latin typeface="Corbel"/>
                <a:ea typeface="Corbel"/>
                <a:cs typeface="Corbel"/>
                <a:sym typeface="Corbel"/>
              </a:defRPr>
            </a:lvl5pPr>
            <a:lvl6pPr marL="0" marR="0" lvl="5" indent="0" algn="l" rtl="0">
              <a:spcBef>
                <a:spcPts val="0"/>
              </a:spcBef>
              <a:buNone/>
              <a:defRPr sz="900" b="0" i="0" u="none" strike="noStrike" cap="none">
                <a:solidFill>
                  <a:schemeClr val="lt1"/>
                </a:solidFill>
                <a:latin typeface="Corbel"/>
                <a:ea typeface="Corbel"/>
                <a:cs typeface="Corbel"/>
                <a:sym typeface="Corbel"/>
              </a:defRPr>
            </a:lvl6pPr>
            <a:lvl7pPr marL="0" marR="0" lvl="6" indent="0" algn="l" rtl="0">
              <a:spcBef>
                <a:spcPts val="0"/>
              </a:spcBef>
              <a:buNone/>
              <a:defRPr sz="900" b="0" i="0" u="none" strike="noStrike" cap="none">
                <a:solidFill>
                  <a:schemeClr val="lt1"/>
                </a:solidFill>
                <a:latin typeface="Corbel"/>
                <a:ea typeface="Corbel"/>
                <a:cs typeface="Corbel"/>
                <a:sym typeface="Corbel"/>
              </a:defRPr>
            </a:lvl7pPr>
            <a:lvl8pPr marL="0" marR="0" lvl="7" indent="0" algn="l" rtl="0">
              <a:spcBef>
                <a:spcPts val="0"/>
              </a:spcBef>
              <a:buNone/>
              <a:defRPr sz="900" b="0" i="0" u="none" strike="noStrike" cap="none">
                <a:solidFill>
                  <a:schemeClr val="lt1"/>
                </a:solidFill>
                <a:latin typeface="Corbel"/>
                <a:ea typeface="Corbel"/>
                <a:cs typeface="Corbel"/>
                <a:sym typeface="Corbel"/>
              </a:defRPr>
            </a:lvl8pPr>
            <a:lvl9pPr marL="0" marR="0" lvl="8" indent="0" algn="l" rtl="0">
              <a:spcBef>
                <a:spcPts val="0"/>
              </a:spcBef>
              <a:buNone/>
              <a:defRPr sz="900" b="0" i="0" u="none" strike="noStrike" cap="none">
                <a:solidFill>
                  <a:schemeClr val="lt1"/>
                </a:solidFill>
                <a:latin typeface="Corbel"/>
                <a:ea typeface="Corbel"/>
                <a:cs typeface="Corbel"/>
                <a:sym typeface="Corbel"/>
              </a:defRPr>
            </a:lvl9pPr>
          </a:lstStyle>
          <a:p>
            <a:pPr marL="0" lvl="0" indent="0" algn="l"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hift">
    <p:bg>
      <p:bgPr>
        <a:solidFill>
          <a:schemeClr val="dk1"/>
        </a:solidFill>
        <a:effectLst/>
      </p:bgPr>
    </p:bg>
    <p:spTree>
      <p:nvGrpSpPr>
        <p:cNvPr id="1" name="Shape 204"/>
        <p:cNvGrpSpPr/>
        <p:nvPr/>
      </p:nvGrpSpPr>
      <p:grpSpPr>
        <a:xfrm>
          <a:off x="0" y="0"/>
          <a:ext cx="0" cy="0"/>
          <a:chOff x="0" y="0"/>
          <a:chExt cx="0" cy="0"/>
        </a:xfrm>
      </p:grpSpPr>
      <p:sp>
        <p:nvSpPr>
          <p:cNvPr id="205" name="Google Shape;205;p3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1pPr>
            <a:lvl2pPr lvl="1" rt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2pPr>
            <a:lvl3pPr lvl="2" rt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3pPr>
            <a:lvl4pPr lvl="3" rt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4pPr>
            <a:lvl5pPr lvl="4" rt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5pPr>
            <a:lvl6pPr lvl="5" rt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6pPr>
            <a:lvl7pPr lvl="6" rt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7pPr>
            <a:lvl8pPr lvl="7" rt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8pPr>
            <a:lvl9pPr lvl="8" rt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9pPr>
          </a:lstStyle>
          <a:p>
            <a:endParaRPr/>
          </a:p>
        </p:txBody>
      </p:sp>
      <p:sp>
        <p:nvSpPr>
          <p:cNvPr id="206" name="Google Shape;206;p37"/>
          <p:cNvSpPr txBox="1">
            <a:spLocks noGrp="1"/>
          </p:cNvSpPr>
          <p:nvPr>
            <p:ph type="body" idx="1"/>
          </p:nvPr>
        </p:nvSpPr>
        <p:spPr>
          <a:xfrm>
            <a:off x="311700" y="1152475"/>
            <a:ext cx="8520600" cy="3391200"/>
          </a:xfrm>
          <a:prstGeom prst="rect">
            <a:avLst/>
          </a:prstGeom>
          <a:noFill/>
          <a:ln>
            <a:noFill/>
          </a:ln>
        </p:spPr>
        <p:txBody>
          <a:bodyPr spcFirstLastPara="1" wrap="square" lIns="91425" tIns="91425" rIns="91425" bIns="91425" anchor="t" anchorCtr="0">
            <a:noAutofit/>
          </a:bodyPr>
          <a:lstStyle>
            <a:lvl1pPr marL="457200" lvl="0" indent="-311150" rtl="0">
              <a:lnSpc>
                <a:spcPct val="115000"/>
              </a:lnSpc>
              <a:spcBef>
                <a:spcPts val="0"/>
              </a:spcBef>
              <a:spcAft>
                <a:spcPts val="0"/>
              </a:spcAft>
              <a:buClr>
                <a:schemeClr val="dk2"/>
              </a:buClr>
              <a:buSzPts val="1300"/>
              <a:buFont typeface="Calibri"/>
              <a:buChar char="●"/>
              <a:defRPr sz="1300">
                <a:solidFill>
                  <a:schemeClr val="dk2"/>
                </a:solidFill>
                <a:latin typeface="Calibri"/>
                <a:ea typeface="Calibri"/>
                <a:cs typeface="Calibri"/>
                <a:sym typeface="Calibri"/>
              </a:defRPr>
            </a:lvl1pPr>
            <a:lvl2pPr marL="914400" lvl="1" indent="-298450" rtl="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2pPr>
            <a:lvl3pPr marL="1371600" lvl="2" indent="-298450" rtl="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3pPr>
            <a:lvl4pPr marL="1828800" lvl="3" indent="-298450" rtl="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4pPr>
            <a:lvl5pPr marL="2286000" lvl="4" indent="-298450" rtl="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5pPr>
            <a:lvl6pPr marL="2743200" lvl="5" indent="-298450" rtl="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6pPr>
            <a:lvl7pPr marL="3200400" lvl="6" indent="-298450" rtl="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7pPr>
            <a:lvl8pPr marL="3657600" lvl="7" indent="-298450" rtl="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8pPr>
            <a:lvl9pPr marL="4114800" lvl="8" indent="-298450" rtl="0">
              <a:lnSpc>
                <a:spcPct val="115000"/>
              </a:lnSpc>
              <a:spcBef>
                <a:spcPts val="1600"/>
              </a:spcBef>
              <a:spcAft>
                <a:spcPts val="1600"/>
              </a:spcAft>
              <a:buClr>
                <a:schemeClr val="dk2"/>
              </a:buClr>
              <a:buSzPts val="1100"/>
              <a:buFont typeface="Calibri"/>
              <a:buChar char="■"/>
              <a:defRPr sz="1100">
                <a:solidFill>
                  <a:schemeClr val="dk2"/>
                </a:solidFill>
                <a:latin typeface="Calibri"/>
                <a:ea typeface="Calibri"/>
                <a:cs typeface="Calibri"/>
                <a:sym typeface="Calibri"/>
              </a:defRPr>
            </a:lvl9pPr>
          </a:lstStyle>
          <a:p>
            <a:endParaRPr/>
          </a:p>
        </p:txBody>
      </p:sp>
      <p:sp>
        <p:nvSpPr>
          <p:cNvPr id="207" name="Google Shape;207;p37"/>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latin typeface="Nunito"/>
                <a:ea typeface="Nunito"/>
                <a:cs typeface="Nunito"/>
                <a:sym typeface="Nunito"/>
              </a:defRPr>
            </a:lvl1pPr>
            <a:lvl2pPr lvl="1" algn="r" rtl="0">
              <a:buNone/>
              <a:defRPr sz="1000">
                <a:solidFill>
                  <a:schemeClr val="dk2"/>
                </a:solidFill>
                <a:latin typeface="Nunito"/>
                <a:ea typeface="Nunito"/>
                <a:cs typeface="Nunito"/>
                <a:sym typeface="Nunito"/>
              </a:defRPr>
            </a:lvl2pPr>
            <a:lvl3pPr lvl="2" algn="r" rtl="0">
              <a:buNone/>
              <a:defRPr sz="1000">
                <a:solidFill>
                  <a:schemeClr val="dk2"/>
                </a:solidFill>
                <a:latin typeface="Nunito"/>
                <a:ea typeface="Nunito"/>
                <a:cs typeface="Nunito"/>
                <a:sym typeface="Nunito"/>
              </a:defRPr>
            </a:lvl3pPr>
            <a:lvl4pPr lvl="3" algn="r" rtl="0">
              <a:buNone/>
              <a:defRPr sz="1000">
                <a:solidFill>
                  <a:schemeClr val="dk2"/>
                </a:solidFill>
                <a:latin typeface="Nunito"/>
                <a:ea typeface="Nunito"/>
                <a:cs typeface="Nunito"/>
                <a:sym typeface="Nunito"/>
              </a:defRPr>
            </a:lvl4pPr>
            <a:lvl5pPr lvl="4" algn="r" rtl="0">
              <a:buNone/>
              <a:defRPr sz="1000">
                <a:solidFill>
                  <a:schemeClr val="dk2"/>
                </a:solidFill>
                <a:latin typeface="Nunito"/>
                <a:ea typeface="Nunito"/>
                <a:cs typeface="Nunito"/>
                <a:sym typeface="Nunito"/>
              </a:defRPr>
            </a:lvl5pPr>
            <a:lvl6pPr lvl="5" algn="r" rtl="0">
              <a:buNone/>
              <a:defRPr sz="1000">
                <a:solidFill>
                  <a:schemeClr val="dk2"/>
                </a:solidFill>
                <a:latin typeface="Nunito"/>
                <a:ea typeface="Nunito"/>
                <a:cs typeface="Nunito"/>
                <a:sym typeface="Nunito"/>
              </a:defRPr>
            </a:lvl6pPr>
            <a:lvl7pPr lvl="6" algn="r" rtl="0">
              <a:buNone/>
              <a:defRPr sz="1000">
                <a:solidFill>
                  <a:schemeClr val="dk2"/>
                </a:solidFill>
                <a:latin typeface="Nunito"/>
                <a:ea typeface="Nunito"/>
                <a:cs typeface="Nunito"/>
                <a:sym typeface="Nunito"/>
              </a:defRPr>
            </a:lvl7pPr>
            <a:lvl8pPr lvl="7" algn="r" rtl="0">
              <a:buNone/>
              <a:defRPr sz="1000">
                <a:solidFill>
                  <a:schemeClr val="dk2"/>
                </a:solidFill>
                <a:latin typeface="Nunito"/>
                <a:ea typeface="Nunito"/>
                <a:cs typeface="Nunito"/>
                <a:sym typeface="Nunito"/>
              </a:defRPr>
            </a:lvl8pPr>
            <a:lvl9pPr lvl="8" algn="r" rtl="0">
              <a:buNone/>
              <a:defRPr sz="1000">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22.jpg"/><Relationship Id="rId7" Type="http://schemas.openxmlformats.org/officeDocument/2006/relationships/image" Target="../media/image26.jp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5.jpg"/><Relationship Id="rId5" Type="http://schemas.openxmlformats.org/officeDocument/2006/relationships/image" Target="../media/image24.jpg"/><Relationship Id="rId10" Type="http://schemas.openxmlformats.org/officeDocument/2006/relationships/image" Target="../media/image29.jpg"/><Relationship Id="rId4" Type="http://schemas.openxmlformats.org/officeDocument/2006/relationships/image" Target="../media/image23.jpg"/><Relationship Id="rId9" Type="http://schemas.openxmlformats.org/officeDocument/2006/relationships/image" Target="../media/image28.jp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image" Target="../media/image39.png"/><Relationship Id="rId7" Type="http://schemas.openxmlformats.org/officeDocument/2006/relationships/image" Target="../media/image43.jp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42.jpg"/><Relationship Id="rId11" Type="http://schemas.openxmlformats.org/officeDocument/2006/relationships/image" Target="../media/image47.jpg"/><Relationship Id="rId5" Type="http://schemas.openxmlformats.org/officeDocument/2006/relationships/image" Target="../media/image41.jpg"/><Relationship Id="rId10" Type="http://schemas.openxmlformats.org/officeDocument/2006/relationships/image" Target="../media/image46.jpg"/><Relationship Id="rId4" Type="http://schemas.openxmlformats.org/officeDocument/2006/relationships/image" Target="../media/image40.jpg"/><Relationship Id="rId9" Type="http://schemas.openxmlformats.org/officeDocument/2006/relationships/image" Target="../media/image45.jpg"/></Relationships>
</file>

<file path=ppt/slides/_rels/slide1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54.png"/></Relationships>
</file>

<file path=ppt/slides/_rels/slide17.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56.jpg"/></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58.png"/></Relationships>
</file>

<file path=ppt/slides/_rels/slide19.xml.rels><?xml version="1.0" encoding="UTF-8" standalone="yes"?>
<Relationships xmlns="http://schemas.openxmlformats.org/package/2006/relationships"><Relationship Id="rId3" Type="http://schemas.openxmlformats.org/officeDocument/2006/relationships/image" Target="../media/image59.jpg"/><Relationship Id="rId7"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hyperlink" Target="https://www.nssl.noaa.gov/education/students/" TargetMode="External"/><Relationship Id="rId5" Type="http://schemas.openxmlformats.org/officeDocument/2006/relationships/hyperlink" Target="http://www.weatherwizkids.com/weather-experiments.htm" TargetMode="External"/><Relationship Id="rId4" Type="http://schemas.openxmlformats.org/officeDocument/2006/relationships/hyperlink" Target="https://www.nssl.noaa.gov/about/"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hyperlink" Target="https://www.youtube.com/user/stjohnambulance"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62.png"/></Relationships>
</file>

<file path=ppt/slides/_rels/slide2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65.jpg"/><Relationship Id="rId4" Type="http://schemas.openxmlformats.org/officeDocument/2006/relationships/image" Target="../media/image64.png"/></Relationships>
</file>

<file path=ppt/slides/_rels/slide22.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12" Type="http://schemas.openxmlformats.org/officeDocument/2006/relationships/image" Target="../media/image75.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png"/></Relationships>
</file>

<file path=ppt/slides/_rels/slide23.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78.jpg"/><Relationship Id="rId4" Type="http://schemas.openxmlformats.org/officeDocument/2006/relationships/image" Target="../media/image77.jpg"/></Relationships>
</file>

<file path=ppt/slides/_rels/slide24.xml.rels><?xml version="1.0" encoding="UTF-8" standalone="yes"?>
<Relationships xmlns="http://schemas.openxmlformats.org/package/2006/relationships"><Relationship Id="rId3" Type="http://schemas.openxmlformats.org/officeDocument/2006/relationships/hyperlink" Target="https://www.cieh.org/what-is-environmental-health/" TargetMode="External"/><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79.png"/></Relationships>
</file>

<file path=ppt/slides/_rels/slide25.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25.xml"/><Relationship Id="rId1" Type="http://schemas.openxmlformats.org/officeDocument/2006/relationships/slideLayout" Target="../slideLayouts/slideLayout39.xml"/></Relationships>
</file>

<file path=ppt/slides/_rels/slide26.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2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86.png"/></Relationships>
</file>

<file path=ppt/slides/_rels/slide2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89.jp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5.jp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92.jpg"/><Relationship Id="rId7" Type="http://schemas.openxmlformats.org/officeDocument/2006/relationships/image" Target="../media/image96.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3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98.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23.xml"/><Relationship Id="rId5" Type="http://schemas.openxmlformats.org/officeDocument/2006/relationships/image" Target="../media/image16.jpg"/><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18.jpg"/></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6D7A8"/>
        </a:solidFill>
        <a:effectLst/>
      </p:bgPr>
    </p:bg>
    <p:spTree>
      <p:nvGrpSpPr>
        <p:cNvPr id="1" name="Shape 326"/>
        <p:cNvGrpSpPr/>
        <p:nvPr/>
      </p:nvGrpSpPr>
      <p:grpSpPr>
        <a:xfrm>
          <a:off x="0" y="0"/>
          <a:ext cx="0" cy="0"/>
          <a:chOff x="0" y="0"/>
          <a:chExt cx="0" cy="0"/>
        </a:xfrm>
      </p:grpSpPr>
      <p:sp>
        <p:nvSpPr>
          <p:cNvPr id="327" name="Google Shape;327;p49"/>
          <p:cNvSpPr txBox="1">
            <a:spLocks noGrp="1"/>
          </p:cNvSpPr>
          <p:nvPr>
            <p:ph type="ctrTitle"/>
          </p:nvPr>
        </p:nvSpPr>
        <p:spPr>
          <a:xfrm>
            <a:off x="311708" y="344950"/>
            <a:ext cx="85206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GB"/>
              <a:t>Year 6 Careers Week</a:t>
            </a:r>
            <a:endParaRPr/>
          </a:p>
        </p:txBody>
      </p:sp>
      <p:pic>
        <p:nvPicPr>
          <p:cNvPr id="329" name="Google Shape;329;p49"/>
          <p:cNvPicPr preferRelativeResize="0"/>
          <p:nvPr/>
        </p:nvPicPr>
        <p:blipFill>
          <a:blip r:embed="rId3">
            <a:alphaModFix/>
          </a:blip>
          <a:stretch>
            <a:fillRect/>
          </a:stretch>
        </p:blipFill>
        <p:spPr>
          <a:xfrm>
            <a:off x="161275" y="3156225"/>
            <a:ext cx="2352451" cy="1883800"/>
          </a:xfrm>
          <a:prstGeom prst="rect">
            <a:avLst/>
          </a:prstGeom>
          <a:noFill/>
          <a:ln>
            <a:noFill/>
          </a:ln>
        </p:spPr>
      </p:pic>
      <p:pic>
        <p:nvPicPr>
          <p:cNvPr id="330" name="Google Shape;330;p49"/>
          <p:cNvPicPr preferRelativeResize="0"/>
          <p:nvPr/>
        </p:nvPicPr>
        <p:blipFill>
          <a:blip r:embed="rId3">
            <a:alphaModFix/>
          </a:blip>
          <a:stretch>
            <a:fillRect/>
          </a:stretch>
        </p:blipFill>
        <p:spPr>
          <a:xfrm>
            <a:off x="6681825" y="3156225"/>
            <a:ext cx="2352451" cy="18838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58"/>
          <p:cNvSpPr txBox="1">
            <a:spLocks noGrp="1"/>
          </p:cNvSpPr>
          <p:nvPr>
            <p:ph type="body" idx="1"/>
          </p:nvPr>
        </p:nvSpPr>
        <p:spPr>
          <a:xfrm>
            <a:off x="401500" y="1017725"/>
            <a:ext cx="8520600" cy="356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a:t>I was Cabin Crew for British Airways on 747 Jumbo jets </a:t>
            </a:r>
            <a:endParaRPr sz="1200"/>
          </a:p>
          <a:p>
            <a:pPr marL="0" lvl="0" indent="0" algn="l" rtl="0">
              <a:spcBef>
                <a:spcPts val="1600"/>
              </a:spcBef>
              <a:spcAft>
                <a:spcPts val="0"/>
              </a:spcAft>
              <a:buNone/>
            </a:pPr>
            <a:endParaRPr sz="1200"/>
          </a:p>
          <a:p>
            <a:pPr marL="0" lvl="0" indent="0" algn="l" rtl="0">
              <a:spcBef>
                <a:spcPts val="1600"/>
              </a:spcBef>
              <a:spcAft>
                <a:spcPts val="0"/>
              </a:spcAft>
              <a:buNone/>
            </a:pPr>
            <a:endParaRPr sz="1200"/>
          </a:p>
          <a:p>
            <a:pPr marL="0" lvl="0" indent="0" algn="l" rtl="0">
              <a:lnSpc>
                <a:spcPct val="100000"/>
              </a:lnSpc>
              <a:spcBef>
                <a:spcPts val="1600"/>
              </a:spcBef>
              <a:spcAft>
                <a:spcPts val="0"/>
              </a:spcAft>
              <a:buNone/>
            </a:pPr>
            <a:endParaRPr sz="1200"/>
          </a:p>
          <a:p>
            <a:pPr marL="0" lvl="0" indent="0" algn="l" rtl="0">
              <a:lnSpc>
                <a:spcPct val="100000"/>
              </a:lnSpc>
              <a:spcBef>
                <a:spcPts val="1600"/>
              </a:spcBef>
              <a:spcAft>
                <a:spcPts val="0"/>
              </a:spcAft>
              <a:buNone/>
            </a:pPr>
            <a:r>
              <a:rPr lang="en-GB" sz="1200"/>
              <a:t>The best bits were travelling to far off places with a great team, being paid to sit on an exotic beach or visit the sights for a few days then returning home. I mixed with lots of different passengers such as ships crews, Royalty and celebrities. I got to fly with Paul McCartney (The Beatles!) which was a highlight. The major part of the job was safety, followed by keeping passengers happy.    </a:t>
            </a:r>
            <a:endParaRPr sz="1200"/>
          </a:p>
          <a:p>
            <a:pPr marL="0" lvl="0" indent="0" algn="l" rtl="0">
              <a:spcBef>
                <a:spcPts val="1600"/>
              </a:spcBef>
              <a:spcAft>
                <a:spcPts val="0"/>
              </a:spcAft>
              <a:buNone/>
            </a:pPr>
            <a:endParaRPr sz="1200"/>
          </a:p>
          <a:p>
            <a:pPr marL="0" lvl="0" indent="0" algn="l" rtl="0">
              <a:spcBef>
                <a:spcPts val="1600"/>
              </a:spcBef>
              <a:spcAft>
                <a:spcPts val="1600"/>
              </a:spcAft>
              <a:buNone/>
            </a:pPr>
            <a:r>
              <a:rPr lang="en-GB" sz="1200"/>
              <a:t>To get there, after passing A levels, I studied Business studies  through BA while I worked in their head office. I much prefer being cabin crew rather than an office so asked to transfer...and never looked back!</a:t>
            </a:r>
            <a:endParaRPr sz="1200"/>
          </a:p>
        </p:txBody>
      </p:sp>
      <p:pic>
        <p:nvPicPr>
          <p:cNvPr id="424" name="Google Shape;424;p58" descr="See the source image"/>
          <p:cNvPicPr preferRelativeResize="0"/>
          <p:nvPr/>
        </p:nvPicPr>
        <p:blipFill>
          <a:blip r:embed="rId3">
            <a:alphaModFix/>
          </a:blip>
          <a:stretch>
            <a:fillRect/>
          </a:stretch>
        </p:blipFill>
        <p:spPr>
          <a:xfrm>
            <a:off x="488675" y="1453625"/>
            <a:ext cx="1439007" cy="981150"/>
          </a:xfrm>
          <a:prstGeom prst="rect">
            <a:avLst/>
          </a:prstGeom>
          <a:noFill/>
          <a:ln>
            <a:noFill/>
          </a:ln>
        </p:spPr>
      </p:pic>
      <p:pic>
        <p:nvPicPr>
          <p:cNvPr id="425" name="Google Shape;425;p58" descr="Image result for ba 747 galley"/>
          <p:cNvPicPr preferRelativeResize="0"/>
          <p:nvPr/>
        </p:nvPicPr>
        <p:blipFill>
          <a:blip r:embed="rId4">
            <a:alphaModFix/>
          </a:blip>
          <a:stretch>
            <a:fillRect/>
          </a:stretch>
        </p:blipFill>
        <p:spPr>
          <a:xfrm>
            <a:off x="2167275" y="1453625"/>
            <a:ext cx="1471736" cy="981150"/>
          </a:xfrm>
          <a:prstGeom prst="rect">
            <a:avLst/>
          </a:prstGeom>
          <a:noFill/>
          <a:ln>
            <a:noFill/>
          </a:ln>
        </p:spPr>
      </p:pic>
      <p:pic>
        <p:nvPicPr>
          <p:cNvPr id="426" name="Google Shape;426;p58" descr="See the source image"/>
          <p:cNvPicPr preferRelativeResize="0"/>
          <p:nvPr/>
        </p:nvPicPr>
        <p:blipFill>
          <a:blip r:embed="rId5">
            <a:alphaModFix/>
          </a:blip>
          <a:stretch>
            <a:fillRect/>
          </a:stretch>
        </p:blipFill>
        <p:spPr>
          <a:xfrm>
            <a:off x="5520075" y="1259425"/>
            <a:ext cx="867139" cy="1225800"/>
          </a:xfrm>
          <a:prstGeom prst="rect">
            <a:avLst/>
          </a:prstGeom>
          <a:noFill/>
          <a:ln>
            <a:noFill/>
          </a:ln>
        </p:spPr>
      </p:pic>
      <p:pic>
        <p:nvPicPr>
          <p:cNvPr id="427" name="Google Shape;427;p58" descr="Image result for ba cabin crew on beach"/>
          <p:cNvPicPr preferRelativeResize="0"/>
          <p:nvPr/>
        </p:nvPicPr>
        <p:blipFill>
          <a:blip r:embed="rId6">
            <a:alphaModFix/>
          </a:blip>
          <a:stretch>
            <a:fillRect/>
          </a:stretch>
        </p:blipFill>
        <p:spPr>
          <a:xfrm>
            <a:off x="3965776" y="1504075"/>
            <a:ext cx="1308182" cy="981150"/>
          </a:xfrm>
          <a:prstGeom prst="rect">
            <a:avLst/>
          </a:prstGeom>
          <a:noFill/>
          <a:ln>
            <a:noFill/>
          </a:ln>
        </p:spPr>
      </p:pic>
      <p:pic>
        <p:nvPicPr>
          <p:cNvPr id="428" name="Google Shape;428;p58" descr="See the source image"/>
          <p:cNvPicPr preferRelativeResize="0"/>
          <p:nvPr/>
        </p:nvPicPr>
        <p:blipFill>
          <a:blip r:embed="rId7">
            <a:alphaModFix/>
          </a:blip>
          <a:stretch>
            <a:fillRect/>
          </a:stretch>
        </p:blipFill>
        <p:spPr>
          <a:xfrm>
            <a:off x="2241850" y="3397373"/>
            <a:ext cx="1024501" cy="612652"/>
          </a:xfrm>
          <a:prstGeom prst="rect">
            <a:avLst/>
          </a:prstGeom>
          <a:noFill/>
          <a:ln>
            <a:noFill/>
          </a:ln>
        </p:spPr>
      </p:pic>
      <p:pic>
        <p:nvPicPr>
          <p:cNvPr id="429" name="Google Shape;429;p58"/>
          <p:cNvPicPr preferRelativeResize="0"/>
          <p:nvPr/>
        </p:nvPicPr>
        <p:blipFill>
          <a:blip r:embed="rId8">
            <a:alphaModFix/>
          </a:blip>
          <a:stretch>
            <a:fillRect/>
          </a:stretch>
        </p:blipFill>
        <p:spPr>
          <a:xfrm>
            <a:off x="6633350" y="1259427"/>
            <a:ext cx="1763040" cy="1175351"/>
          </a:xfrm>
          <a:prstGeom prst="rect">
            <a:avLst/>
          </a:prstGeom>
          <a:noFill/>
          <a:ln>
            <a:noFill/>
          </a:ln>
        </p:spPr>
      </p:pic>
      <p:pic>
        <p:nvPicPr>
          <p:cNvPr id="430" name="Google Shape;430;p58" descr="See the source image"/>
          <p:cNvPicPr preferRelativeResize="0"/>
          <p:nvPr/>
        </p:nvPicPr>
        <p:blipFill>
          <a:blip r:embed="rId9">
            <a:alphaModFix/>
          </a:blip>
          <a:stretch>
            <a:fillRect/>
          </a:stretch>
        </p:blipFill>
        <p:spPr>
          <a:xfrm>
            <a:off x="5669775" y="3350775"/>
            <a:ext cx="963576" cy="705850"/>
          </a:xfrm>
          <a:prstGeom prst="rect">
            <a:avLst/>
          </a:prstGeom>
          <a:noFill/>
          <a:ln>
            <a:noFill/>
          </a:ln>
        </p:spPr>
      </p:pic>
      <p:pic>
        <p:nvPicPr>
          <p:cNvPr id="431" name="Google Shape;431;p58" descr="Image result for BA over sydney"/>
          <p:cNvPicPr preferRelativeResize="0"/>
          <p:nvPr/>
        </p:nvPicPr>
        <p:blipFill>
          <a:blip r:embed="rId10">
            <a:alphaModFix/>
          </a:blip>
          <a:stretch>
            <a:fillRect/>
          </a:stretch>
        </p:blipFill>
        <p:spPr>
          <a:xfrm>
            <a:off x="3965775" y="3389955"/>
            <a:ext cx="867150" cy="627495"/>
          </a:xfrm>
          <a:prstGeom prst="rect">
            <a:avLst/>
          </a:prstGeom>
          <a:noFill/>
          <a:ln>
            <a:noFill/>
          </a:ln>
        </p:spPr>
      </p:pic>
      <p:sp>
        <p:nvSpPr>
          <p:cNvPr id="432" name="Google Shape;432;p58"/>
          <p:cNvSpPr/>
          <p:nvPr/>
        </p:nvSpPr>
        <p:spPr>
          <a:xfrm>
            <a:off x="1447413" y="405075"/>
            <a:ext cx="6545310" cy="622749"/>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rgbClr val="9FC5E8"/>
                </a:solidFill>
                <a:latin typeface="Arial"/>
              </a:rPr>
              <a:t>Cabin Crew</a:t>
            </a:r>
          </a:p>
        </p:txBody>
      </p:sp>
      <p:sp>
        <p:nvSpPr>
          <p:cNvPr id="433" name="Google Shape;433;p58"/>
          <p:cNvSpPr txBox="1"/>
          <p:nvPr/>
        </p:nvSpPr>
        <p:spPr>
          <a:xfrm>
            <a:off x="159600" y="109500"/>
            <a:ext cx="8920500" cy="4924500"/>
          </a:xfrm>
          <a:prstGeom prst="rect">
            <a:avLst/>
          </a:prstGeom>
          <a:noFill/>
          <a:ln w="28575" cap="flat" cmpd="sng">
            <a:solidFill>
              <a:srgbClr val="00FFFF"/>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pic>
        <p:nvPicPr>
          <p:cNvPr id="438" name="Google Shape;438;p59"/>
          <p:cNvPicPr preferRelativeResize="0"/>
          <p:nvPr/>
        </p:nvPicPr>
        <p:blipFill>
          <a:blip r:embed="rId3">
            <a:alphaModFix/>
          </a:blip>
          <a:stretch>
            <a:fillRect/>
          </a:stretch>
        </p:blipFill>
        <p:spPr>
          <a:xfrm>
            <a:off x="60600" y="68150"/>
            <a:ext cx="9022824" cy="49886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60"/>
          <p:cNvSpPr txBox="1">
            <a:spLocks noGrp="1"/>
          </p:cNvSpPr>
          <p:nvPr>
            <p:ph type="title"/>
          </p:nvPr>
        </p:nvSpPr>
        <p:spPr>
          <a:xfrm>
            <a:off x="311700" y="1602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Ambulance Service</a:t>
            </a:r>
            <a:endParaRPr/>
          </a:p>
        </p:txBody>
      </p:sp>
      <p:pic>
        <p:nvPicPr>
          <p:cNvPr id="444" name="Google Shape;444;p60"/>
          <p:cNvPicPr preferRelativeResize="0"/>
          <p:nvPr/>
        </p:nvPicPr>
        <p:blipFill>
          <a:blip r:embed="rId3">
            <a:alphaModFix/>
          </a:blip>
          <a:stretch>
            <a:fillRect/>
          </a:stretch>
        </p:blipFill>
        <p:spPr>
          <a:xfrm>
            <a:off x="6764050" y="301924"/>
            <a:ext cx="2157126" cy="1346450"/>
          </a:xfrm>
          <a:prstGeom prst="rect">
            <a:avLst/>
          </a:prstGeom>
          <a:noFill/>
          <a:ln>
            <a:noFill/>
          </a:ln>
        </p:spPr>
      </p:pic>
      <p:sp>
        <p:nvSpPr>
          <p:cNvPr id="445" name="Google Shape;445;p60"/>
          <p:cNvSpPr txBox="1">
            <a:spLocks noGrp="1"/>
          </p:cNvSpPr>
          <p:nvPr>
            <p:ph type="body" idx="1"/>
          </p:nvPr>
        </p:nvSpPr>
        <p:spPr>
          <a:xfrm>
            <a:off x="311700" y="732950"/>
            <a:ext cx="6340200" cy="4159800"/>
          </a:xfrm>
          <a:prstGeom prst="rect">
            <a:avLst/>
          </a:prstGeom>
          <a:noFill/>
        </p:spPr>
        <p:txBody>
          <a:bodyPr spcFirstLastPara="1" wrap="square" lIns="91425" tIns="91425" rIns="91425" bIns="91425" anchor="t" anchorCtr="0">
            <a:noAutofit/>
          </a:bodyPr>
          <a:lstStyle/>
          <a:p>
            <a:pPr marL="0" lvl="0" indent="0" algn="l" rtl="0">
              <a:spcBef>
                <a:spcPts val="0"/>
              </a:spcBef>
              <a:spcAft>
                <a:spcPts val="0"/>
              </a:spcAft>
              <a:buNone/>
            </a:pPr>
            <a:r>
              <a:rPr lang="en-GB" sz="1200" b="1"/>
              <a:t>Currently I am a software developer and data analyst working with the Ambulance Service helping them forecast their demand which assists with deciding how many ambulances they put out ‘on the road’ every day.</a:t>
            </a:r>
            <a:endParaRPr sz="1200" b="1"/>
          </a:p>
          <a:p>
            <a:pPr marL="0" lvl="0" indent="0" algn="l" rtl="0">
              <a:spcBef>
                <a:spcPts val="1600"/>
              </a:spcBef>
              <a:spcAft>
                <a:spcPts val="0"/>
              </a:spcAft>
              <a:buNone/>
            </a:pPr>
            <a:r>
              <a:rPr lang="en-GB" sz="1200" b="1"/>
              <a:t>I started out with very few ‘O’ levels (GCSE) and joined the ambulance service many years ago as a Technician.  I then qualified as a Paramedic and moved up through the ranks, eventually becoming a Divisional Commander responsible for the operational management of three ambulance stations.</a:t>
            </a:r>
            <a:endParaRPr sz="1200" b="1"/>
          </a:p>
          <a:p>
            <a:pPr marL="0" lvl="0" indent="0" algn="l" rtl="0">
              <a:spcBef>
                <a:spcPts val="1600"/>
              </a:spcBef>
              <a:spcAft>
                <a:spcPts val="0"/>
              </a:spcAft>
              <a:buNone/>
            </a:pPr>
            <a:r>
              <a:rPr lang="en-GB" sz="1200" b="1"/>
              <a:t>Being a clinician in the ambulance service was a very rewarding role, helping people at times of crisis and treating injuries and illness.  It is a job where you can see the best and worst of people in all levels of society.  You end up working closely with the police, fire brigade and hospitals.  Level-headedness and problem solving are things that help you in the clinical role.</a:t>
            </a:r>
            <a:endParaRPr sz="1200" b="1"/>
          </a:p>
          <a:p>
            <a:pPr marL="0" lvl="0" indent="0" algn="l" rtl="0">
              <a:spcBef>
                <a:spcPts val="1600"/>
              </a:spcBef>
              <a:spcAft>
                <a:spcPts val="0"/>
              </a:spcAft>
              <a:buNone/>
            </a:pPr>
            <a:r>
              <a:rPr lang="en-GB" sz="1200" b="1"/>
              <a:t>I discovered late in my career that I rather enjoyed dealing with data and statistics and writing computer code which is why I do what I do now.  It is never too late to change direction and you will be amazed at the number of opportunities there are out there doing jobs you never dreamt about.  Be interested, apply yourself and good things will happen.</a:t>
            </a:r>
            <a:endParaRPr sz="1200" b="1"/>
          </a:p>
          <a:p>
            <a:pPr marL="0" lvl="0" indent="0" algn="l" rtl="0">
              <a:spcBef>
                <a:spcPts val="1600"/>
              </a:spcBef>
              <a:spcAft>
                <a:spcPts val="1600"/>
              </a:spcAft>
              <a:buNone/>
            </a:pPr>
            <a:endParaRPr/>
          </a:p>
        </p:txBody>
      </p:sp>
      <p:pic>
        <p:nvPicPr>
          <p:cNvPr id="446" name="Google Shape;446;p60"/>
          <p:cNvPicPr preferRelativeResize="0"/>
          <p:nvPr/>
        </p:nvPicPr>
        <p:blipFill rotWithShape="1">
          <a:blip r:embed="rId4">
            <a:alphaModFix/>
          </a:blip>
          <a:srcRect l="17190" r="19750"/>
          <a:stretch/>
        </p:blipFill>
        <p:spPr>
          <a:xfrm>
            <a:off x="6999800" y="2007000"/>
            <a:ext cx="1740276" cy="272287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61"/>
          <p:cNvSpPr txBox="1">
            <a:spLocks noGrp="1"/>
          </p:cNvSpPr>
          <p:nvPr>
            <p:ph type="body" idx="1"/>
          </p:nvPr>
        </p:nvSpPr>
        <p:spPr>
          <a:xfrm>
            <a:off x="2982000" y="799100"/>
            <a:ext cx="58503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600"/>
              <a:t>After leaving school with only a few qualifications, I had a sales career selling software to large corporations. </a:t>
            </a:r>
            <a:endParaRPr sz="1600"/>
          </a:p>
          <a:p>
            <a:pPr marL="0" lvl="0" indent="0" algn="l" rtl="0">
              <a:spcBef>
                <a:spcPts val="1600"/>
              </a:spcBef>
              <a:spcAft>
                <a:spcPts val="0"/>
              </a:spcAft>
              <a:buNone/>
            </a:pPr>
            <a:r>
              <a:rPr lang="en-GB" sz="1600"/>
              <a:t>I travelled around the country meeting a large range of people. I helped them make decisions on which software they should purchase. </a:t>
            </a:r>
            <a:endParaRPr sz="1600"/>
          </a:p>
          <a:p>
            <a:pPr marL="0" lvl="0" indent="0" algn="l" rtl="0">
              <a:spcBef>
                <a:spcPts val="1600"/>
              </a:spcBef>
              <a:spcAft>
                <a:spcPts val="0"/>
              </a:spcAft>
              <a:buNone/>
            </a:pPr>
            <a:r>
              <a:rPr lang="en-GB" sz="1600"/>
              <a:t>Some days I was office based while other days I had to drive across the country - I got to see lots of different places! Whilst on visits I would often need to drive 400 miles - listening to music helped the hours pass by!</a:t>
            </a:r>
            <a:endParaRPr sz="1600"/>
          </a:p>
          <a:p>
            <a:pPr marL="0" lvl="0" indent="0" algn="l" rtl="0">
              <a:spcBef>
                <a:spcPts val="1600"/>
              </a:spcBef>
              <a:spcAft>
                <a:spcPts val="1600"/>
              </a:spcAft>
              <a:buNone/>
            </a:pPr>
            <a:r>
              <a:rPr lang="en-GB" sz="1600"/>
              <a:t>There were highs and lows, I had a great feeling of success when someone bought (if they did, I earned extra money). I saved the extra money and bought some properties that I now rent out. </a:t>
            </a:r>
            <a:endParaRPr sz="1600"/>
          </a:p>
        </p:txBody>
      </p:sp>
      <p:pic>
        <p:nvPicPr>
          <p:cNvPr id="452" name="Google Shape;452;p61"/>
          <p:cNvPicPr preferRelativeResize="0"/>
          <p:nvPr/>
        </p:nvPicPr>
        <p:blipFill>
          <a:blip r:embed="rId3">
            <a:alphaModFix/>
          </a:blip>
          <a:stretch>
            <a:fillRect/>
          </a:stretch>
        </p:blipFill>
        <p:spPr>
          <a:xfrm>
            <a:off x="252125" y="1139600"/>
            <a:ext cx="2546425" cy="2181437"/>
          </a:xfrm>
          <a:prstGeom prst="rect">
            <a:avLst/>
          </a:prstGeom>
          <a:noFill/>
          <a:ln>
            <a:noFill/>
          </a:ln>
        </p:spPr>
      </p:pic>
      <p:pic>
        <p:nvPicPr>
          <p:cNvPr id="453" name="Google Shape;453;p61"/>
          <p:cNvPicPr preferRelativeResize="0"/>
          <p:nvPr/>
        </p:nvPicPr>
        <p:blipFill>
          <a:blip r:embed="rId4">
            <a:alphaModFix/>
          </a:blip>
          <a:stretch>
            <a:fillRect/>
          </a:stretch>
        </p:blipFill>
        <p:spPr>
          <a:xfrm>
            <a:off x="753625" y="3583598"/>
            <a:ext cx="1543431" cy="1426900"/>
          </a:xfrm>
          <a:prstGeom prst="rect">
            <a:avLst/>
          </a:prstGeom>
          <a:noFill/>
          <a:ln>
            <a:noFill/>
          </a:ln>
        </p:spPr>
      </p:pic>
      <p:sp>
        <p:nvSpPr>
          <p:cNvPr id="454" name="Google Shape;454;p61"/>
          <p:cNvSpPr/>
          <p:nvPr/>
        </p:nvSpPr>
        <p:spPr>
          <a:xfrm>
            <a:off x="1043450" y="149051"/>
            <a:ext cx="7348576" cy="571400"/>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rgbClr val="4A86E8"/>
                </a:solidFill>
                <a:latin typeface="Arial"/>
              </a:rPr>
              <a:t>Software Sales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58"/>
        <p:cNvGrpSpPr/>
        <p:nvPr/>
      </p:nvGrpSpPr>
      <p:grpSpPr>
        <a:xfrm>
          <a:off x="0" y="0"/>
          <a:ext cx="0" cy="0"/>
          <a:chOff x="0" y="0"/>
          <a:chExt cx="0" cy="0"/>
        </a:xfrm>
      </p:grpSpPr>
      <p:pic>
        <p:nvPicPr>
          <p:cNvPr id="459" name="Google Shape;459;p62" descr="Wiltshire Police - Wikipedia"/>
          <p:cNvPicPr preferRelativeResize="0"/>
          <p:nvPr/>
        </p:nvPicPr>
        <p:blipFill>
          <a:blip r:embed="rId3">
            <a:alphaModFix/>
          </a:blip>
          <a:stretch>
            <a:fillRect/>
          </a:stretch>
        </p:blipFill>
        <p:spPr>
          <a:xfrm>
            <a:off x="7434125" y="609625"/>
            <a:ext cx="1425950" cy="1773600"/>
          </a:xfrm>
          <a:prstGeom prst="rect">
            <a:avLst/>
          </a:prstGeom>
          <a:noFill/>
          <a:ln>
            <a:noFill/>
          </a:ln>
        </p:spPr>
      </p:pic>
      <p:sp>
        <p:nvSpPr>
          <p:cNvPr id="460" name="Google Shape;460;p62"/>
          <p:cNvSpPr txBox="1">
            <a:spLocks noGrp="1"/>
          </p:cNvSpPr>
          <p:nvPr>
            <p:ph type="title"/>
          </p:nvPr>
        </p:nvSpPr>
        <p:spPr>
          <a:xfrm>
            <a:off x="40600" y="4017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latin typeface="Merriweather Black"/>
                <a:ea typeface="Merriweather Black"/>
                <a:cs typeface="Merriweather Black"/>
                <a:sym typeface="Merriweather Black"/>
              </a:rPr>
              <a:t>Police Officer</a:t>
            </a:r>
            <a:endParaRPr>
              <a:latin typeface="Merriweather Black"/>
              <a:ea typeface="Merriweather Black"/>
              <a:cs typeface="Merriweather Black"/>
              <a:sym typeface="Merriweather Black"/>
            </a:endParaRPr>
          </a:p>
        </p:txBody>
      </p:sp>
      <p:sp>
        <p:nvSpPr>
          <p:cNvPr id="461" name="Google Shape;461;p62"/>
          <p:cNvSpPr txBox="1">
            <a:spLocks noGrp="1"/>
          </p:cNvSpPr>
          <p:nvPr>
            <p:ph type="body" idx="1"/>
          </p:nvPr>
        </p:nvSpPr>
        <p:spPr>
          <a:xfrm>
            <a:off x="40600" y="886175"/>
            <a:ext cx="7572300" cy="632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400" b="1" i="1">
                <a:solidFill>
                  <a:srgbClr val="000000"/>
                </a:solidFill>
                <a:latin typeface="Merriweather"/>
                <a:ea typeface="Merriweather"/>
                <a:cs typeface="Merriweather"/>
                <a:sym typeface="Merriweather"/>
              </a:rPr>
              <a:t>My name is Sam, I am a Police Officer with Wiltshire Police and I patrol the Swindon area. It was always my dream to be a Police Officer, ever since I was 3 yrs old!!</a:t>
            </a:r>
            <a:endParaRPr sz="1400" b="1" i="1">
              <a:solidFill>
                <a:srgbClr val="000000"/>
              </a:solidFill>
              <a:latin typeface="Merriweather"/>
              <a:ea typeface="Merriweather"/>
              <a:cs typeface="Merriweather"/>
              <a:sym typeface="Merriweather"/>
            </a:endParaRPr>
          </a:p>
          <a:p>
            <a:pPr marL="0" lvl="0" indent="0" algn="l" rtl="0">
              <a:spcBef>
                <a:spcPts val="1600"/>
              </a:spcBef>
              <a:spcAft>
                <a:spcPts val="1600"/>
              </a:spcAft>
              <a:buNone/>
            </a:pPr>
            <a:endParaRPr sz="1400">
              <a:latin typeface="Merriweather"/>
              <a:ea typeface="Merriweather"/>
              <a:cs typeface="Merriweather"/>
              <a:sym typeface="Merriweather"/>
            </a:endParaRPr>
          </a:p>
        </p:txBody>
      </p:sp>
      <p:sp>
        <p:nvSpPr>
          <p:cNvPr id="462" name="Google Shape;462;p62"/>
          <p:cNvSpPr txBox="1"/>
          <p:nvPr/>
        </p:nvSpPr>
        <p:spPr>
          <a:xfrm>
            <a:off x="40600" y="3235225"/>
            <a:ext cx="4851900" cy="980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chemeClr val="dk1"/>
              </a:buClr>
              <a:buSzPts val="1100"/>
              <a:buFont typeface="Arial"/>
              <a:buNone/>
            </a:pPr>
            <a:r>
              <a:rPr lang="en-GB" sz="1000" b="1">
                <a:latin typeface="Merriweather"/>
                <a:ea typeface="Merriweather"/>
                <a:cs typeface="Merriweather"/>
                <a:sym typeface="Merriweather"/>
              </a:rPr>
              <a:t>My background</a:t>
            </a:r>
            <a:r>
              <a:rPr lang="en-GB" sz="1000">
                <a:latin typeface="Merriweather"/>
                <a:ea typeface="Merriweather"/>
                <a:cs typeface="Merriweather"/>
                <a:sym typeface="Merriweather"/>
              </a:rPr>
              <a:t>…I studied Public Services at college and went on to study Police Studies at University too. After University I worked in the Police Control Room answering 999 and 101 telephone calls, and taking crime reports from members of the public.</a:t>
            </a:r>
            <a:endParaRPr sz="1000">
              <a:latin typeface="Merriweather"/>
              <a:ea typeface="Merriweather"/>
              <a:cs typeface="Merriweather"/>
              <a:sym typeface="Merriweather"/>
            </a:endParaRPr>
          </a:p>
        </p:txBody>
      </p:sp>
      <p:sp>
        <p:nvSpPr>
          <p:cNvPr id="463" name="Google Shape;463;p62"/>
          <p:cNvSpPr txBox="1"/>
          <p:nvPr/>
        </p:nvSpPr>
        <p:spPr>
          <a:xfrm>
            <a:off x="3028100" y="2332750"/>
            <a:ext cx="5978100" cy="86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000">
                <a:latin typeface="Merriweather Light"/>
                <a:ea typeface="Merriweather Light"/>
                <a:cs typeface="Merriweather Light"/>
                <a:sym typeface="Merriweather Light"/>
              </a:rPr>
              <a:t>Being a Police Officer is a very interesting and varied job. Every day is different and you never know what you’ll be doing from one day to another. You could be arresting and interviewing a suspect, directing traffic around a crash, or taking a statement from a someone who has had their house broken into. It is very rewarding because you help people and protect them from harm.</a:t>
            </a:r>
            <a:endParaRPr sz="1000">
              <a:latin typeface="Merriweather Light"/>
              <a:ea typeface="Merriweather Light"/>
              <a:cs typeface="Merriweather Light"/>
              <a:sym typeface="Merriweather Light"/>
            </a:endParaRPr>
          </a:p>
        </p:txBody>
      </p:sp>
      <p:sp>
        <p:nvSpPr>
          <p:cNvPr id="464" name="Google Shape;464;p62"/>
          <p:cNvSpPr txBox="1"/>
          <p:nvPr/>
        </p:nvSpPr>
        <p:spPr>
          <a:xfrm>
            <a:off x="1950" y="4012700"/>
            <a:ext cx="5828700" cy="632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b="1">
                <a:latin typeface="Merriweather"/>
                <a:ea typeface="Merriweather"/>
                <a:cs typeface="Merriweather"/>
                <a:sym typeface="Merriweather"/>
              </a:rPr>
              <a:t>TASK - make a list of the different types of crimes and incidents that a Police Officer would attend and investigate….</a:t>
            </a:r>
            <a:endParaRPr b="1">
              <a:latin typeface="Merriweather"/>
              <a:ea typeface="Merriweather"/>
              <a:cs typeface="Merriweather"/>
              <a:sym typeface="Merriweather"/>
            </a:endParaRPr>
          </a:p>
        </p:txBody>
      </p:sp>
      <p:sp>
        <p:nvSpPr>
          <p:cNvPr id="465" name="Google Shape;465;p62"/>
          <p:cNvSpPr txBox="1"/>
          <p:nvPr/>
        </p:nvSpPr>
        <p:spPr>
          <a:xfrm>
            <a:off x="2967775" y="1455700"/>
            <a:ext cx="5892300" cy="86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000" b="1">
                <a:latin typeface="Merriweather"/>
                <a:ea typeface="Merriweather"/>
                <a:cs typeface="Merriweather"/>
                <a:sym typeface="Merriweather"/>
              </a:rPr>
              <a:t>What does a Police Officer do?</a:t>
            </a:r>
            <a:endParaRPr sz="1000" b="1">
              <a:latin typeface="Merriweather"/>
              <a:ea typeface="Merriweather"/>
              <a:cs typeface="Merriweather"/>
              <a:sym typeface="Merriweather"/>
            </a:endParaRPr>
          </a:p>
          <a:p>
            <a:pPr marL="457200" lvl="0" indent="-292100" algn="l" rtl="0">
              <a:spcBef>
                <a:spcPts val="0"/>
              </a:spcBef>
              <a:spcAft>
                <a:spcPts val="0"/>
              </a:spcAft>
              <a:buSzPts val="1000"/>
              <a:buFont typeface="Merriweather Light"/>
              <a:buChar char="●"/>
            </a:pPr>
            <a:r>
              <a:rPr lang="en-GB" sz="1000">
                <a:latin typeface="Merriweather Light"/>
                <a:ea typeface="Merriweather Light"/>
                <a:cs typeface="Merriweather Light"/>
                <a:sym typeface="Merriweather Light"/>
              </a:rPr>
              <a:t>Protect the public from violence</a:t>
            </a:r>
            <a:endParaRPr sz="1000">
              <a:latin typeface="Merriweather Light"/>
              <a:ea typeface="Merriweather Light"/>
              <a:cs typeface="Merriweather Light"/>
              <a:sym typeface="Merriweather Light"/>
            </a:endParaRPr>
          </a:p>
          <a:p>
            <a:pPr marL="457200" lvl="0" indent="-292100" algn="l" rtl="0">
              <a:spcBef>
                <a:spcPts val="0"/>
              </a:spcBef>
              <a:spcAft>
                <a:spcPts val="0"/>
              </a:spcAft>
              <a:buSzPts val="1000"/>
              <a:buFont typeface="Merriweather Light"/>
              <a:buChar char="●"/>
            </a:pPr>
            <a:r>
              <a:rPr lang="en-GB" sz="1000">
                <a:latin typeface="Merriweather Light"/>
                <a:ea typeface="Merriweather Light"/>
                <a:cs typeface="Merriweather Light"/>
                <a:sym typeface="Merriweather Light"/>
              </a:rPr>
              <a:t>Provide a reassuring presence in the community</a:t>
            </a:r>
            <a:endParaRPr sz="1000">
              <a:latin typeface="Merriweather Light"/>
              <a:ea typeface="Merriweather Light"/>
              <a:cs typeface="Merriweather Light"/>
              <a:sym typeface="Merriweather Light"/>
            </a:endParaRPr>
          </a:p>
          <a:p>
            <a:pPr marL="457200" lvl="0" indent="-292100" algn="l" rtl="0">
              <a:spcBef>
                <a:spcPts val="0"/>
              </a:spcBef>
              <a:spcAft>
                <a:spcPts val="0"/>
              </a:spcAft>
              <a:buSzPts val="1000"/>
              <a:buFont typeface="Merriweather Light"/>
              <a:buChar char="●"/>
            </a:pPr>
            <a:r>
              <a:rPr lang="en-GB" sz="1000">
                <a:latin typeface="Merriweather Light"/>
                <a:ea typeface="Merriweather Light"/>
                <a:cs typeface="Merriweather Light"/>
                <a:sym typeface="Merriweather Light"/>
              </a:rPr>
              <a:t>Support victims of crime and those that have witnessed a crime</a:t>
            </a:r>
            <a:endParaRPr sz="1000">
              <a:latin typeface="Merriweather Light"/>
              <a:ea typeface="Merriweather Light"/>
              <a:cs typeface="Merriweather Light"/>
              <a:sym typeface="Merriweather Light"/>
            </a:endParaRPr>
          </a:p>
          <a:p>
            <a:pPr marL="457200" lvl="0" indent="-292100" algn="l" rtl="0">
              <a:spcBef>
                <a:spcPts val="0"/>
              </a:spcBef>
              <a:spcAft>
                <a:spcPts val="0"/>
              </a:spcAft>
              <a:buSzPts val="1000"/>
              <a:buFont typeface="Merriweather Light"/>
              <a:buChar char="●"/>
            </a:pPr>
            <a:r>
              <a:rPr lang="en-GB" sz="1000">
                <a:latin typeface="Merriweather Light"/>
                <a:ea typeface="Merriweather Light"/>
                <a:cs typeface="Merriweather Light"/>
                <a:sym typeface="Merriweather Light"/>
              </a:rPr>
              <a:t>Investigate crime</a:t>
            </a:r>
            <a:endParaRPr sz="1000">
              <a:latin typeface="Merriweather Light"/>
              <a:ea typeface="Merriweather Light"/>
              <a:cs typeface="Merriweather Light"/>
              <a:sym typeface="Merriweather Light"/>
            </a:endParaRPr>
          </a:p>
        </p:txBody>
      </p:sp>
      <p:pic>
        <p:nvPicPr>
          <p:cNvPr id="466" name="Google Shape;466;p62"/>
          <p:cNvPicPr preferRelativeResize="0"/>
          <p:nvPr/>
        </p:nvPicPr>
        <p:blipFill rotWithShape="1">
          <a:blip r:embed="rId4">
            <a:alphaModFix/>
          </a:blip>
          <a:srcRect t="1109" b="74720"/>
          <a:stretch/>
        </p:blipFill>
        <p:spPr>
          <a:xfrm>
            <a:off x="0" y="71400"/>
            <a:ext cx="9144000" cy="420300"/>
          </a:xfrm>
          <a:prstGeom prst="rect">
            <a:avLst/>
          </a:prstGeom>
          <a:noFill/>
          <a:ln>
            <a:noFill/>
          </a:ln>
        </p:spPr>
      </p:pic>
      <p:pic>
        <p:nvPicPr>
          <p:cNvPr id="467" name="Google Shape;467;p62"/>
          <p:cNvPicPr preferRelativeResize="0"/>
          <p:nvPr/>
        </p:nvPicPr>
        <p:blipFill rotWithShape="1">
          <a:blip r:embed="rId4">
            <a:alphaModFix/>
          </a:blip>
          <a:srcRect t="1109" b="74720"/>
          <a:stretch/>
        </p:blipFill>
        <p:spPr>
          <a:xfrm>
            <a:off x="0" y="4721000"/>
            <a:ext cx="9144000" cy="420300"/>
          </a:xfrm>
          <a:prstGeom prst="rect">
            <a:avLst/>
          </a:prstGeom>
          <a:noFill/>
          <a:ln>
            <a:noFill/>
          </a:ln>
        </p:spPr>
      </p:pic>
      <p:pic>
        <p:nvPicPr>
          <p:cNvPr id="468" name="Google Shape;468;p62"/>
          <p:cNvPicPr preferRelativeResize="0"/>
          <p:nvPr/>
        </p:nvPicPr>
        <p:blipFill>
          <a:blip r:embed="rId5">
            <a:alphaModFix/>
          </a:blip>
          <a:stretch>
            <a:fillRect/>
          </a:stretch>
        </p:blipFill>
        <p:spPr>
          <a:xfrm>
            <a:off x="141326" y="1531900"/>
            <a:ext cx="2826450" cy="1588810"/>
          </a:xfrm>
          <a:prstGeom prst="rect">
            <a:avLst/>
          </a:prstGeom>
          <a:noFill/>
          <a:ln>
            <a:noFill/>
          </a:ln>
        </p:spPr>
      </p:pic>
      <p:pic>
        <p:nvPicPr>
          <p:cNvPr id="469" name="Google Shape;469;p62"/>
          <p:cNvPicPr preferRelativeResize="0"/>
          <p:nvPr/>
        </p:nvPicPr>
        <p:blipFill>
          <a:blip r:embed="rId6">
            <a:alphaModFix/>
          </a:blip>
          <a:stretch>
            <a:fillRect/>
          </a:stretch>
        </p:blipFill>
        <p:spPr>
          <a:xfrm>
            <a:off x="6176725" y="3053874"/>
            <a:ext cx="2425611" cy="15888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pic>
        <p:nvPicPr>
          <p:cNvPr id="474" name="Google Shape;474;p63"/>
          <p:cNvPicPr preferRelativeResize="0"/>
          <p:nvPr/>
        </p:nvPicPr>
        <p:blipFill rotWithShape="1">
          <a:blip r:embed="rId3">
            <a:alphaModFix amt="34000"/>
          </a:blip>
          <a:srcRect t="-6428"/>
          <a:stretch/>
        </p:blipFill>
        <p:spPr>
          <a:xfrm>
            <a:off x="34800" y="0"/>
            <a:ext cx="9144000" cy="5143500"/>
          </a:xfrm>
          <a:prstGeom prst="rect">
            <a:avLst/>
          </a:prstGeom>
          <a:noFill/>
          <a:ln>
            <a:noFill/>
          </a:ln>
        </p:spPr>
      </p:pic>
      <p:sp>
        <p:nvSpPr>
          <p:cNvPr id="475" name="Google Shape;475;p63"/>
          <p:cNvSpPr txBox="1">
            <a:spLocks noGrp="1"/>
          </p:cNvSpPr>
          <p:nvPr>
            <p:ph type="title"/>
          </p:nvPr>
        </p:nvSpPr>
        <p:spPr>
          <a:xfrm>
            <a:off x="346500" y="511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b="1">
                <a:solidFill>
                  <a:srgbClr val="0000FF"/>
                </a:solidFill>
              </a:rPr>
              <a:t>Aircraft Maintenance Engineer</a:t>
            </a:r>
            <a:endParaRPr b="1">
              <a:solidFill>
                <a:srgbClr val="0000FF"/>
              </a:solidFill>
            </a:endParaRPr>
          </a:p>
        </p:txBody>
      </p:sp>
      <p:pic>
        <p:nvPicPr>
          <p:cNvPr id="476" name="Google Shape;476;p63"/>
          <p:cNvPicPr preferRelativeResize="0"/>
          <p:nvPr/>
        </p:nvPicPr>
        <p:blipFill>
          <a:blip r:embed="rId4">
            <a:alphaModFix/>
          </a:blip>
          <a:stretch>
            <a:fillRect/>
          </a:stretch>
        </p:blipFill>
        <p:spPr>
          <a:xfrm>
            <a:off x="3487300" y="4124275"/>
            <a:ext cx="5656700" cy="1019225"/>
          </a:xfrm>
          <a:prstGeom prst="rect">
            <a:avLst/>
          </a:prstGeom>
          <a:noFill/>
          <a:ln>
            <a:noFill/>
          </a:ln>
          <a:effectLst>
            <a:outerShdw blurRad="1171575" dist="295275" dir="780000" algn="bl" rotWithShape="0">
              <a:srgbClr val="000000"/>
            </a:outerShdw>
          </a:effectLst>
        </p:spPr>
      </p:pic>
      <p:sp>
        <p:nvSpPr>
          <p:cNvPr id="477" name="Google Shape;477;p63"/>
          <p:cNvSpPr txBox="1"/>
          <p:nvPr/>
        </p:nvSpPr>
        <p:spPr>
          <a:xfrm>
            <a:off x="3661300" y="4548425"/>
            <a:ext cx="1531200" cy="462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b="1"/>
              <a:t>Can you make a plane?</a:t>
            </a:r>
            <a:endParaRPr b="1"/>
          </a:p>
        </p:txBody>
      </p:sp>
      <p:sp>
        <p:nvSpPr>
          <p:cNvPr id="478" name="Google Shape;478;p63"/>
          <p:cNvSpPr txBox="1"/>
          <p:nvPr/>
        </p:nvSpPr>
        <p:spPr>
          <a:xfrm>
            <a:off x="7842300" y="4593650"/>
            <a:ext cx="1301700" cy="49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b="1"/>
              <a:t>How far will it fly?</a:t>
            </a:r>
            <a:endParaRPr b="1"/>
          </a:p>
        </p:txBody>
      </p:sp>
      <p:pic>
        <p:nvPicPr>
          <p:cNvPr id="479" name="Google Shape;479;p63"/>
          <p:cNvPicPr preferRelativeResize="0"/>
          <p:nvPr/>
        </p:nvPicPr>
        <p:blipFill>
          <a:blip r:embed="rId5">
            <a:alphaModFix/>
          </a:blip>
          <a:stretch>
            <a:fillRect/>
          </a:stretch>
        </p:blipFill>
        <p:spPr>
          <a:xfrm>
            <a:off x="76550" y="51200"/>
            <a:ext cx="1893025" cy="679626"/>
          </a:xfrm>
          <a:prstGeom prst="rect">
            <a:avLst/>
          </a:prstGeom>
          <a:noFill/>
          <a:ln>
            <a:noFill/>
          </a:ln>
          <a:effectLst>
            <a:outerShdw blurRad="57150" dist="19050" dir="5400000" algn="bl" rotWithShape="0">
              <a:srgbClr val="000000">
                <a:alpha val="94000"/>
              </a:srgbClr>
            </a:outerShdw>
          </a:effectLst>
        </p:spPr>
      </p:pic>
      <p:pic>
        <p:nvPicPr>
          <p:cNvPr id="480" name="Google Shape;480;p63"/>
          <p:cNvPicPr preferRelativeResize="0"/>
          <p:nvPr/>
        </p:nvPicPr>
        <p:blipFill>
          <a:blip r:embed="rId6">
            <a:alphaModFix/>
          </a:blip>
          <a:stretch>
            <a:fillRect/>
          </a:stretch>
        </p:blipFill>
        <p:spPr>
          <a:xfrm>
            <a:off x="76550" y="1354350"/>
            <a:ext cx="1893024" cy="1217400"/>
          </a:xfrm>
          <a:prstGeom prst="rect">
            <a:avLst/>
          </a:prstGeom>
          <a:noFill/>
          <a:ln>
            <a:noFill/>
          </a:ln>
          <a:effectLst>
            <a:outerShdw blurRad="57150" dist="19050" dir="5400000" algn="bl" rotWithShape="0">
              <a:srgbClr val="000000">
                <a:alpha val="94000"/>
              </a:srgbClr>
            </a:outerShdw>
          </a:effectLst>
        </p:spPr>
      </p:pic>
      <p:sp>
        <p:nvSpPr>
          <p:cNvPr id="481" name="Google Shape;481;p63"/>
          <p:cNvSpPr txBox="1"/>
          <p:nvPr/>
        </p:nvSpPr>
        <p:spPr>
          <a:xfrm>
            <a:off x="292325" y="2996875"/>
            <a:ext cx="1976700" cy="191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b="1" u="sng"/>
              <a:t>You’ll need</a:t>
            </a:r>
            <a:r>
              <a:rPr lang="en-GB"/>
              <a:t>: </a:t>
            </a:r>
            <a:endParaRPr/>
          </a:p>
          <a:p>
            <a:pPr marL="0" lvl="0" indent="0" algn="l" rtl="0">
              <a:spcBef>
                <a:spcPts val="0"/>
              </a:spcBef>
              <a:spcAft>
                <a:spcPts val="0"/>
              </a:spcAft>
              <a:buNone/>
            </a:pPr>
            <a:r>
              <a:rPr lang="en-GB"/>
              <a:t>GCSEs</a:t>
            </a:r>
            <a:endParaRPr/>
          </a:p>
          <a:p>
            <a:pPr marL="0" lvl="0" indent="0" algn="l" rtl="0">
              <a:spcBef>
                <a:spcPts val="0"/>
              </a:spcBef>
              <a:spcAft>
                <a:spcPts val="0"/>
              </a:spcAft>
              <a:buNone/>
            </a:pPr>
            <a:r>
              <a:rPr lang="en-GB"/>
              <a:t>A Levels</a:t>
            </a:r>
            <a:endParaRPr/>
          </a:p>
          <a:p>
            <a:pPr marL="0" lvl="0" indent="0" algn="l" rtl="0">
              <a:spcBef>
                <a:spcPts val="0"/>
              </a:spcBef>
              <a:spcAft>
                <a:spcPts val="0"/>
              </a:spcAft>
              <a:buNone/>
            </a:pPr>
            <a:r>
              <a:rPr lang="en-GB"/>
              <a:t>Degree or Aircraft Maintenance licence issued by the Civil Aviation Authority (CAA).</a:t>
            </a:r>
            <a:endParaRPr/>
          </a:p>
        </p:txBody>
      </p:sp>
      <p:sp>
        <p:nvSpPr>
          <p:cNvPr id="482" name="Google Shape;482;p63"/>
          <p:cNvSpPr txBox="1"/>
          <p:nvPr/>
        </p:nvSpPr>
        <p:spPr>
          <a:xfrm>
            <a:off x="0" y="649363"/>
            <a:ext cx="9144000" cy="679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b="1"/>
              <a:t>We get aircraft ready to go on their next flight, this could be as simple as refueling to major repairs that takes months to complete.</a:t>
            </a:r>
            <a:r>
              <a:rPr lang="en-GB">
                <a:solidFill>
                  <a:srgbClr val="434343"/>
                </a:solidFill>
              </a:rPr>
              <a:t>			</a:t>
            </a:r>
            <a:endParaRPr>
              <a:solidFill>
                <a:srgbClr val="434343"/>
              </a:solidFill>
            </a:endParaRPr>
          </a:p>
          <a:p>
            <a:pPr marL="0" lvl="0" indent="0" algn="l" rtl="0">
              <a:lnSpc>
                <a:spcPct val="115000"/>
              </a:lnSpc>
              <a:spcBef>
                <a:spcPts val="1600"/>
              </a:spcBef>
              <a:spcAft>
                <a:spcPts val="0"/>
              </a:spcAft>
              <a:buClr>
                <a:schemeClr val="dk1"/>
              </a:buClr>
              <a:buSzPts val="1100"/>
              <a:buFont typeface="Arial"/>
              <a:buNone/>
            </a:pPr>
            <a:endParaRPr>
              <a:solidFill>
                <a:srgbClr val="434343"/>
              </a:solidFill>
            </a:endParaRPr>
          </a:p>
          <a:p>
            <a:pPr marL="0" lvl="0" indent="0" algn="l" rtl="0">
              <a:spcBef>
                <a:spcPts val="1600"/>
              </a:spcBef>
              <a:spcAft>
                <a:spcPts val="0"/>
              </a:spcAft>
              <a:buNone/>
            </a:pPr>
            <a:endParaRPr/>
          </a:p>
        </p:txBody>
      </p:sp>
      <p:sp>
        <p:nvSpPr>
          <p:cNvPr id="483" name="Google Shape;483;p63"/>
          <p:cNvSpPr txBox="1"/>
          <p:nvPr/>
        </p:nvSpPr>
        <p:spPr>
          <a:xfrm>
            <a:off x="2053100" y="1224975"/>
            <a:ext cx="2603100" cy="126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b="1"/>
              <a:t>We fly around the world fixing the aircraft wherever they land; staying in great hotels and enjoying the local culture.</a:t>
            </a:r>
            <a:endParaRPr b="1"/>
          </a:p>
        </p:txBody>
      </p:sp>
      <p:pic>
        <p:nvPicPr>
          <p:cNvPr id="484" name="Google Shape;484;p63"/>
          <p:cNvPicPr preferRelativeResize="0"/>
          <p:nvPr/>
        </p:nvPicPr>
        <p:blipFill>
          <a:blip r:embed="rId7">
            <a:alphaModFix/>
          </a:blip>
          <a:stretch>
            <a:fillRect/>
          </a:stretch>
        </p:blipFill>
        <p:spPr>
          <a:xfrm>
            <a:off x="6918112" y="2798688"/>
            <a:ext cx="1976699" cy="1216965"/>
          </a:xfrm>
          <a:prstGeom prst="rect">
            <a:avLst/>
          </a:prstGeom>
          <a:noFill/>
          <a:ln>
            <a:noFill/>
          </a:ln>
          <a:effectLst>
            <a:outerShdw blurRad="57150" dist="19050" dir="5400000" algn="bl" rotWithShape="0">
              <a:srgbClr val="000000">
                <a:alpha val="94000"/>
              </a:srgbClr>
            </a:outerShdw>
          </a:effectLst>
        </p:spPr>
      </p:pic>
      <p:pic>
        <p:nvPicPr>
          <p:cNvPr id="485" name="Google Shape;485;p63"/>
          <p:cNvPicPr preferRelativeResize="0"/>
          <p:nvPr/>
        </p:nvPicPr>
        <p:blipFill>
          <a:blip r:embed="rId8">
            <a:alphaModFix/>
          </a:blip>
          <a:stretch>
            <a:fillRect/>
          </a:stretch>
        </p:blipFill>
        <p:spPr>
          <a:xfrm>
            <a:off x="2197120" y="4052975"/>
            <a:ext cx="1030150" cy="957761"/>
          </a:xfrm>
          <a:prstGeom prst="rect">
            <a:avLst/>
          </a:prstGeom>
          <a:noFill/>
          <a:ln>
            <a:noFill/>
          </a:ln>
          <a:effectLst>
            <a:outerShdw blurRad="57150" dist="19050" dir="5400000" algn="bl" rotWithShape="0">
              <a:srgbClr val="000000">
                <a:alpha val="94000"/>
              </a:srgbClr>
            </a:outerShdw>
          </a:effectLst>
        </p:spPr>
      </p:pic>
      <p:pic>
        <p:nvPicPr>
          <p:cNvPr id="486" name="Google Shape;486;p63"/>
          <p:cNvPicPr preferRelativeResize="0"/>
          <p:nvPr/>
        </p:nvPicPr>
        <p:blipFill>
          <a:blip r:embed="rId9">
            <a:alphaModFix/>
          </a:blip>
          <a:stretch>
            <a:fillRect/>
          </a:stretch>
        </p:blipFill>
        <p:spPr>
          <a:xfrm>
            <a:off x="7290224" y="51188"/>
            <a:ext cx="1340225" cy="572675"/>
          </a:xfrm>
          <a:prstGeom prst="rect">
            <a:avLst/>
          </a:prstGeom>
          <a:noFill/>
          <a:ln>
            <a:noFill/>
          </a:ln>
          <a:effectLst>
            <a:outerShdw blurRad="57150" dist="19050" dir="5400000" algn="bl" rotWithShape="0">
              <a:srgbClr val="000000">
                <a:alpha val="94000"/>
              </a:srgbClr>
            </a:outerShdw>
          </a:effectLst>
        </p:spPr>
      </p:pic>
      <p:pic>
        <p:nvPicPr>
          <p:cNvPr id="487" name="Google Shape;487;p63"/>
          <p:cNvPicPr preferRelativeResize="0"/>
          <p:nvPr/>
        </p:nvPicPr>
        <p:blipFill>
          <a:blip r:embed="rId10">
            <a:alphaModFix/>
          </a:blip>
          <a:stretch>
            <a:fillRect/>
          </a:stretch>
        </p:blipFill>
        <p:spPr>
          <a:xfrm>
            <a:off x="5280100" y="1131650"/>
            <a:ext cx="2173973" cy="1217400"/>
          </a:xfrm>
          <a:prstGeom prst="rect">
            <a:avLst/>
          </a:prstGeom>
          <a:noFill/>
          <a:ln>
            <a:noFill/>
          </a:ln>
          <a:effectLst>
            <a:outerShdw blurRad="57150" dist="19050" dir="5400000" algn="bl" rotWithShape="0">
              <a:srgbClr val="000000">
                <a:alpha val="50000"/>
              </a:srgbClr>
            </a:outerShdw>
          </a:effectLst>
        </p:spPr>
      </p:pic>
      <p:pic>
        <p:nvPicPr>
          <p:cNvPr id="488" name="Google Shape;488;p63"/>
          <p:cNvPicPr preferRelativeResize="0"/>
          <p:nvPr/>
        </p:nvPicPr>
        <p:blipFill>
          <a:blip r:embed="rId11">
            <a:alphaModFix/>
          </a:blip>
          <a:stretch>
            <a:fillRect/>
          </a:stretch>
        </p:blipFill>
        <p:spPr>
          <a:xfrm>
            <a:off x="3781260" y="2460397"/>
            <a:ext cx="2153861" cy="1217400"/>
          </a:xfrm>
          <a:prstGeom prst="rect">
            <a:avLst/>
          </a:prstGeom>
          <a:noFill/>
          <a:ln>
            <a:noFill/>
          </a:ln>
          <a:effectLst>
            <a:outerShdw blurRad="57150" dist="19050" dir="5400000" algn="bl" rotWithShape="0">
              <a:srgbClr val="000000">
                <a:alpha val="50000"/>
              </a:srgbClr>
            </a:outerShdw>
          </a:effectLst>
        </p:spPr>
      </p:pic>
      <p:sp>
        <p:nvSpPr>
          <p:cNvPr id="489" name="Google Shape;489;p63"/>
          <p:cNvSpPr txBox="1"/>
          <p:nvPr/>
        </p:nvSpPr>
        <p:spPr>
          <a:xfrm rot="-1438">
            <a:off x="5399957" y="3789449"/>
            <a:ext cx="1434000" cy="462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solidFill>
                  <a:srgbClr val="FFFF00"/>
                </a:solidFill>
                <a:latin typeface="Permanent Marker"/>
                <a:ea typeface="Permanent Marker"/>
                <a:cs typeface="Permanent Marker"/>
                <a:sym typeface="Permanent Marker"/>
              </a:rPr>
              <a:t>Have a go!</a:t>
            </a:r>
            <a:endParaRPr>
              <a:solidFill>
                <a:srgbClr val="FFFF00"/>
              </a:solidFill>
              <a:latin typeface="Permanent Marker"/>
              <a:ea typeface="Permanent Marker"/>
              <a:cs typeface="Permanent Marker"/>
              <a:sym typeface="Permanent Marke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434343"/>
        </a:solidFill>
        <a:effectLst/>
      </p:bgPr>
    </p:bg>
    <p:spTree>
      <p:nvGrpSpPr>
        <p:cNvPr id="1" name="Shape 493"/>
        <p:cNvGrpSpPr/>
        <p:nvPr/>
      </p:nvGrpSpPr>
      <p:grpSpPr>
        <a:xfrm>
          <a:off x="0" y="0"/>
          <a:ext cx="0" cy="0"/>
          <a:chOff x="0" y="0"/>
          <a:chExt cx="0" cy="0"/>
        </a:xfrm>
      </p:grpSpPr>
      <p:sp>
        <p:nvSpPr>
          <p:cNvPr id="494" name="Google Shape;494;p64"/>
          <p:cNvSpPr txBox="1">
            <a:spLocks noGrp="1"/>
          </p:cNvSpPr>
          <p:nvPr>
            <p:ph type="title"/>
          </p:nvPr>
        </p:nvSpPr>
        <p:spPr>
          <a:xfrm>
            <a:off x="182800" y="115600"/>
            <a:ext cx="2794500" cy="435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400" b="1">
                <a:solidFill>
                  <a:srgbClr val="FFFFFF"/>
                </a:solidFill>
              </a:rPr>
              <a:t>Graphic Design</a:t>
            </a:r>
            <a:endParaRPr sz="2400" b="1">
              <a:solidFill>
                <a:srgbClr val="FFFFFF"/>
              </a:solidFill>
            </a:endParaRPr>
          </a:p>
        </p:txBody>
      </p:sp>
      <p:sp>
        <p:nvSpPr>
          <p:cNvPr id="495" name="Google Shape;495;p64"/>
          <p:cNvSpPr txBox="1">
            <a:spLocks noGrp="1"/>
          </p:cNvSpPr>
          <p:nvPr>
            <p:ph type="body" idx="1"/>
          </p:nvPr>
        </p:nvSpPr>
        <p:spPr>
          <a:xfrm>
            <a:off x="182800" y="2156250"/>
            <a:ext cx="4465500" cy="1293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100">
                <a:solidFill>
                  <a:srgbClr val="FFFFFF"/>
                </a:solidFill>
              </a:rPr>
              <a:t>I worked in London for a Design company who make custom clothing and accessories. I used software such as Indesign, Illustrator and Photoshop to create unique one off pieces for customers. They would give me an idea of the things they would like, for example a colour scheme, any images they wanted on the clothing. Then I would create this for them. </a:t>
            </a:r>
            <a:endParaRPr sz="1100">
              <a:solidFill>
                <a:srgbClr val="FFFFFF"/>
              </a:solidFill>
            </a:endParaRPr>
          </a:p>
          <a:p>
            <a:pPr marL="0" lvl="0" indent="0" algn="l" rtl="0">
              <a:lnSpc>
                <a:spcPct val="100000"/>
              </a:lnSpc>
              <a:spcBef>
                <a:spcPts val="1600"/>
              </a:spcBef>
              <a:spcAft>
                <a:spcPts val="0"/>
              </a:spcAft>
              <a:buClr>
                <a:schemeClr val="dk1"/>
              </a:buClr>
              <a:buSzPts val="1100"/>
              <a:buFont typeface="Arial"/>
              <a:buNone/>
            </a:pPr>
            <a:r>
              <a:rPr lang="en-GB" sz="1100">
                <a:solidFill>
                  <a:srgbClr val="FFFFFF"/>
                </a:solidFill>
              </a:rPr>
              <a:t>My role included tasks such as-</a:t>
            </a:r>
            <a:endParaRPr sz="1100">
              <a:solidFill>
                <a:srgbClr val="FFFFFF"/>
              </a:solidFill>
            </a:endParaRPr>
          </a:p>
          <a:p>
            <a:pPr marL="457200" lvl="0" indent="-298450" algn="l" rtl="0">
              <a:spcBef>
                <a:spcPts val="1600"/>
              </a:spcBef>
              <a:spcAft>
                <a:spcPts val="0"/>
              </a:spcAft>
              <a:buClr>
                <a:srgbClr val="FFFFFF"/>
              </a:buClr>
              <a:buSzPts val="1100"/>
              <a:buChar char="●"/>
            </a:pPr>
            <a:r>
              <a:rPr lang="en-GB" sz="1100">
                <a:solidFill>
                  <a:srgbClr val="FFFFFF"/>
                </a:solidFill>
              </a:rPr>
              <a:t>Designing logos</a:t>
            </a:r>
            <a:endParaRPr sz="1100">
              <a:solidFill>
                <a:srgbClr val="FFFFFF"/>
              </a:solidFill>
            </a:endParaRPr>
          </a:p>
          <a:p>
            <a:pPr marL="457200" lvl="0" indent="-298450" algn="l" rtl="0">
              <a:spcBef>
                <a:spcPts val="0"/>
              </a:spcBef>
              <a:spcAft>
                <a:spcPts val="0"/>
              </a:spcAft>
              <a:buClr>
                <a:srgbClr val="FFFFFF"/>
              </a:buClr>
              <a:buSzPts val="1100"/>
              <a:buChar char="●"/>
            </a:pPr>
            <a:r>
              <a:rPr lang="en-GB" sz="1100">
                <a:solidFill>
                  <a:srgbClr val="FFFFFF"/>
                </a:solidFill>
              </a:rPr>
              <a:t>Picking Fabrics and colours for the clothing</a:t>
            </a:r>
            <a:endParaRPr sz="1100">
              <a:solidFill>
                <a:srgbClr val="FFFFFF"/>
              </a:solidFill>
            </a:endParaRPr>
          </a:p>
          <a:p>
            <a:pPr marL="457200" lvl="0" indent="-298450" algn="l" rtl="0">
              <a:spcBef>
                <a:spcPts val="0"/>
              </a:spcBef>
              <a:spcAft>
                <a:spcPts val="0"/>
              </a:spcAft>
              <a:buClr>
                <a:srgbClr val="FFFFFF"/>
              </a:buClr>
              <a:buSzPts val="1100"/>
              <a:buChar char="●"/>
            </a:pPr>
            <a:r>
              <a:rPr lang="en-GB" sz="1100">
                <a:solidFill>
                  <a:srgbClr val="FFFFFF"/>
                </a:solidFill>
              </a:rPr>
              <a:t>Creating layouts for the company website</a:t>
            </a:r>
            <a:endParaRPr sz="1100">
              <a:solidFill>
                <a:srgbClr val="FFFFFF"/>
              </a:solidFill>
            </a:endParaRPr>
          </a:p>
          <a:p>
            <a:pPr marL="457200" lvl="0" indent="-298450" algn="l" rtl="0">
              <a:spcBef>
                <a:spcPts val="0"/>
              </a:spcBef>
              <a:spcAft>
                <a:spcPts val="0"/>
              </a:spcAft>
              <a:buClr>
                <a:srgbClr val="FFFFFF"/>
              </a:buClr>
              <a:buSzPts val="1100"/>
              <a:buChar char="●"/>
            </a:pPr>
            <a:r>
              <a:rPr lang="en-GB" sz="1100">
                <a:solidFill>
                  <a:srgbClr val="FFFFFF"/>
                </a:solidFill>
              </a:rPr>
              <a:t>Taking photos of the clothing</a:t>
            </a:r>
            <a:endParaRPr sz="1100">
              <a:solidFill>
                <a:srgbClr val="FFFFFF"/>
              </a:solidFill>
            </a:endParaRPr>
          </a:p>
          <a:p>
            <a:pPr marL="457200" lvl="0" indent="-298450" algn="l" rtl="0">
              <a:spcBef>
                <a:spcPts val="0"/>
              </a:spcBef>
              <a:spcAft>
                <a:spcPts val="0"/>
              </a:spcAft>
              <a:buClr>
                <a:srgbClr val="FFFFFF"/>
              </a:buClr>
              <a:buSzPts val="1100"/>
              <a:buChar char="●"/>
            </a:pPr>
            <a:r>
              <a:rPr lang="en-GB" sz="1100">
                <a:solidFill>
                  <a:srgbClr val="FFFFFF"/>
                </a:solidFill>
              </a:rPr>
              <a:t>Drawing art work (either by hand or on the computer)</a:t>
            </a:r>
            <a:endParaRPr sz="1100">
              <a:solidFill>
                <a:srgbClr val="FFFFFF"/>
              </a:solidFill>
            </a:endParaRPr>
          </a:p>
          <a:p>
            <a:pPr marL="0" lvl="0" indent="0" algn="l" rtl="0">
              <a:spcBef>
                <a:spcPts val="1600"/>
              </a:spcBef>
              <a:spcAft>
                <a:spcPts val="0"/>
              </a:spcAft>
              <a:buNone/>
            </a:pPr>
            <a:endParaRPr sz="1100"/>
          </a:p>
          <a:p>
            <a:pPr marL="0" lvl="0" indent="0" algn="l" rtl="0">
              <a:spcBef>
                <a:spcPts val="1600"/>
              </a:spcBef>
              <a:spcAft>
                <a:spcPts val="0"/>
              </a:spcAft>
              <a:buNone/>
            </a:pPr>
            <a:endParaRPr sz="1100"/>
          </a:p>
          <a:p>
            <a:pPr marL="0" lvl="0" indent="0" algn="l" rtl="0">
              <a:lnSpc>
                <a:spcPct val="100000"/>
              </a:lnSpc>
              <a:spcBef>
                <a:spcPts val="1600"/>
              </a:spcBef>
              <a:spcAft>
                <a:spcPts val="0"/>
              </a:spcAft>
              <a:buNone/>
            </a:pPr>
            <a:endParaRPr sz="1100"/>
          </a:p>
          <a:p>
            <a:pPr marL="0" lvl="0" indent="0" algn="l" rtl="0">
              <a:spcBef>
                <a:spcPts val="1600"/>
              </a:spcBef>
              <a:spcAft>
                <a:spcPts val="0"/>
              </a:spcAft>
              <a:buNone/>
            </a:pPr>
            <a:endParaRPr sz="1100"/>
          </a:p>
          <a:p>
            <a:pPr marL="0" lvl="0" indent="0" algn="l" rtl="0">
              <a:spcBef>
                <a:spcPts val="1600"/>
              </a:spcBef>
              <a:spcAft>
                <a:spcPts val="0"/>
              </a:spcAft>
              <a:buNone/>
            </a:pPr>
            <a:endParaRPr sz="1100"/>
          </a:p>
          <a:p>
            <a:pPr marL="0" lvl="0" indent="0" algn="l" rtl="0">
              <a:spcBef>
                <a:spcPts val="1600"/>
              </a:spcBef>
              <a:spcAft>
                <a:spcPts val="0"/>
              </a:spcAft>
              <a:buNone/>
            </a:pPr>
            <a:endParaRPr sz="1100"/>
          </a:p>
          <a:p>
            <a:pPr marL="0" lvl="0" indent="0" algn="l" rtl="0">
              <a:spcBef>
                <a:spcPts val="1600"/>
              </a:spcBef>
              <a:spcAft>
                <a:spcPts val="0"/>
              </a:spcAft>
              <a:buNone/>
            </a:pPr>
            <a:endParaRPr sz="1100"/>
          </a:p>
          <a:p>
            <a:pPr marL="0" lvl="0" indent="0" algn="l" rtl="0">
              <a:spcBef>
                <a:spcPts val="1600"/>
              </a:spcBef>
              <a:spcAft>
                <a:spcPts val="0"/>
              </a:spcAft>
              <a:buNone/>
            </a:pPr>
            <a:endParaRPr sz="1100"/>
          </a:p>
          <a:p>
            <a:pPr marL="0" lvl="0" indent="0" algn="l" rtl="0">
              <a:spcBef>
                <a:spcPts val="1600"/>
              </a:spcBef>
              <a:spcAft>
                <a:spcPts val="1600"/>
              </a:spcAft>
              <a:buNone/>
            </a:pPr>
            <a:endParaRPr sz="1100"/>
          </a:p>
        </p:txBody>
      </p:sp>
      <p:pic>
        <p:nvPicPr>
          <p:cNvPr id="496" name="Google Shape;496;p64"/>
          <p:cNvPicPr preferRelativeResize="0"/>
          <p:nvPr/>
        </p:nvPicPr>
        <p:blipFill rotWithShape="1">
          <a:blip r:embed="rId3">
            <a:alphaModFix/>
          </a:blip>
          <a:srcRect l="6781" t="2954" r="10716" b="2954"/>
          <a:stretch/>
        </p:blipFill>
        <p:spPr>
          <a:xfrm>
            <a:off x="4743025" y="2399250"/>
            <a:ext cx="2080149" cy="1086275"/>
          </a:xfrm>
          <a:prstGeom prst="rect">
            <a:avLst/>
          </a:prstGeom>
          <a:noFill/>
          <a:ln w="19050" cap="flat" cmpd="sng">
            <a:solidFill>
              <a:srgbClr val="FFFFFF"/>
            </a:solidFill>
            <a:prstDash val="solid"/>
            <a:round/>
            <a:headEnd type="none" w="sm" len="sm"/>
            <a:tailEnd type="none" w="sm" len="sm"/>
          </a:ln>
        </p:spPr>
      </p:pic>
      <p:pic>
        <p:nvPicPr>
          <p:cNvPr id="497" name="Google Shape;497;p64"/>
          <p:cNvPicPr preferRelativeResize="0"/>
          <p:nvPr/>
        </p:nvPicPr>
        <p:blipFill>
          <a:blip r:embed="rId4">
            <a:alphaModFix/>
          </a:blip>
          <a:stretch>
            <a:fillRect/>
          </a:stretch>
        </p:blipFill>
        <p:spPr>
          <a:xfrm>
            <a:off x="4952798" y="1072400"/>
            <a:ext cx="1496618" cy="1236751"/>
          </a:xfrm>
          <a:prstGeom prst="rect">
            <a:avLst/>
          </a:prstGeom>
          <a:noFill/>
          <a:ln w="19050" cap="flat" cmpd="sng">
            <a:solidFill>
              <a:srgbClr val="FFFFFF"/>
            </a:solidFill>
            <a:prstDash val="solid"/>
            <a:round/>
            <a:headEnd type="none" w="sm" len="sm"/>
            <a:tailEnd type="none" w="sm" len="sm"/>
          </a:ln>
        </p:spPr>
      </p:pic>
      <p:pic>
        <p:nvPicPr>
          <p:cNvPr id="498" name="Google Shape;498;p64"/>
          <p:cNvPicPr preferRelativeResize="0"/>
          <p:nvPr/>
        </p:nvPicPr>
        <p:blipFill>
          <a:blip r:embed="rId5">
            <a:alphaModFix/>
          </a:blip>
          <a:stretch>
            <a:fillRect/>
          </a:stretch>
        </p:blipFill>
        <p:spPr>
          <a:xfrm>
            <a:off x="6523326" y="1072500"/>
            <a:ext cx="1163375" cy="1236543"/>
          </a:xfrm>
          <a:prstGeom prst="rect">
            <a:avLst/>
          </a:prstGeom>
          <a:noFill/>
          <a:ln w="19050" cap="flat" cmpd="sng">
            <a:solidFill>
              <a:srgbClr val="FFFFFF"/>
            </a:solidFill>
            <a:prstDash val="solid"/>
            <a:round/>
            <a:headEnd type="none" w="sm" len="sm"/>
            <a:tailEnd type="none" w="sm" len="sm"/>
          </a:ln>
        </p:spPr>
      </p:pic>
      <p:sp>
        <p:nvSpPr>
          <p:cNvPr id="499" name="Google Shape;499;p64"/>
          <p:cNvSpPr txBox="1"/>
          <p:nvPr/>
        </p:nvSpPr>
        <p:spPr>
          <a:xfrm>
            <a:off x="182800" y="607025"/>
            <a:ext cx="4625400" cy="1621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chemeClr val="dk1"/>
              </a:buClr>
              <a:buSzPts val="1100"/>
              <a:buFont typeface="Arial"/>
              <a:buNone/>
            </a:pPr>
            <a:r>
              <a:rPr lang="en-GB" sz="1100">
                <a:solidFill>
                  <a:srgbClr val="FFFFFF"/>
                </a:solidFill>
              </a:rPr>
              <a:t>After school/sixth form I went to college for a year to do a Foundation course in Art and Design. This allowed me to try lots of different options within Art, these included Graphic Design, Photography, Ceramics, Illustration and Fine Art. Once I sampled all of these I had to pick which one I wanted to do my Diploma in. I picked Graphic Design, as this interested me the most. I then went to University and got a degree in Graphic Design, where I learnt lots of different skills.</a:t>
            </a:r>
            <a:endParaRPr sz="1100">
              <a:solidFill>
                <a:srgbClr val="FFFFFF"/>
              </a:solidFill>
            </a:endParaRPr>
          </a:p>
        </p:txBody>
      </p:sp>
      <p:sp>
        <p:nvSpPr>
          <p:cNvPr id="500" name="Google Shape;500;p64"/>
          <p:cNvSpPr txBox="1"/>
          <p:nvPr/>
        </p:nvSpPr>
        <p:spPr>
          <a:xfrm>
            <a:off x="4885675" y="115600"/>
            <a:ext cx="4114500" cy="9351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en-GB" sz="1100">
                <a:solidFill>
                  <a:srgbClr val="FFFFFF"/>
                </a:solidFill>
              </a:rPr>
              <a:t>The thing I love most about Graphic Design and Art is being able to be creative. In my spare time I enjoy drawing, and I am often commissioned by people to create Artwork. I have added some images of the work I have created.</a:t>
            </a:r>
            <a:endParaRPr sz="1100">
              <a:solidFill>
                <a:srgbClr val="FFFFFF"/>
              </a:solidFill>
            </a:endParaRPr>
          </a:p>
          <a:p>
            <a:pPr marL="0" lvl="0" indent="0" algn="l" rtl="0">
              <a:lnSpc>
                <a:spcPct val="115000"/>
              </a:lnSpc>
              <a:spcBef>
                <a:spcPts val="1600"/>
              </a:spcBef>
              <a:spcAft>
                <a:spcPts val="1600"/>
              </a:spcAft>
              <a:buClr>
                <a:schemeClr val="dk1"/>
              </a:buClr>
              <a:buSzPts val="1100"/>
              <a:buFont typeface="Arial"/>
              <a:buNone/>
            </a:pPr>
            <a:endParaRPr sz="1200">
              <a:solidFill>
                <a:srgbClr val="FFFFFF"/>
              </a:solidFill>
            </a:endParaRPr>
          </a:p>
        </p:txBody>
      </p:sp>
      <p:pic>
        <p:nvPicPr>
          <p:cNvPr id="501" name="Google Shape;501;p64"/>
          <p:cNvPicPr preferRelativeResize="0"/>
          <p:nvPr/>
        </p:nvPicPr>
        <p:blipFill>
          <a:blip r:embed="rId6">
            <a:alphaModFix/>
          </a:blip>
          <a:stretch>
            <a:fillRect/>
          </a:stretch>
        </p:blipFill>
        <p:spPr>
          <a:xfrm>
            <a:off x="7760600" y="1072500"/>
            <a:ext cx="1233851" cy="1236761"/>
          </a:xfrm>
          <a:prstGeom prst="rect">
            <a:avLst/>
          </a:prstGeom>
          <a:noFill/>
          <a:ln w="19050" cap="flat" cmpd="sng">
            <a:solidFill>
              <a:srgbClr val="FFFFFF"/>
            </a:solidFill>
            <a:prstDash val="solid"/>
            <a:round/>
            <a:headEnd type="none" w="sm" len="sm"/>
            <a:tailEnd type="none" w="sm" len="sm"/>
          </a:ln>
        </p:spPr>
      </p:pic>
      <p:pic>
        <p:nvPicPr>
          <p:cNvPr id="502" name="Google Shape;502;p64"/>
          <p:cNvPicPr preferRelativeResize="0"/>
          <p:nvPr/>
        </p:nvPicPr>
        <p:blipFill rotWithShape="1">
          <a:blip r:embed="rId7">
            <a:alphaModFix/>
          </a:blip>
          <a:srcRect/>
          <a:stretch/>
        </p:blipFill>
        <p:spPr>
          <a:xfrm>
            <a:off x="6920025" y="2399250"/>
            <a:ext cx="2080151" cy="1086276"/>
          </a:xfrm>
          <a:prstGeom prst="rect">
            <a:avLst/>
          </a:prstGeom>
          <a:noFill/>
          <a:ln w="19050" cap="flat" cmpd="sng">
            <a:solidFill>
              <a:srgbClr val="FFFFFF"/>
            </a:solidFill>
            <a:prstDash val="solid"/>
            <a:round/>
            <a:headEnd type="none" w="sm" len="sm"/>
            <a:tailEnd type="none" w="sm" len="sm"/>
          </a:ln>
        </p:spPr>
      </p:pic>
      <p:sp>
        <p:nvSpPr>
          <p:cNvPr id="503" name="Google Shape;503;p64"/>
          <p:cNvSpPr txBox="1"/>
          <p:nvPr/>
        </p:nvSpPr>
        <p:spPr>
          <a:xfrm>
            <a:off x="4622875" y="3575625"/>
            <a:ext cx="4377300" cy="1458900"/>
          </a:xfrm>
          <a:prstGeom prst="rect">
            <a:avLst/>
          </a:prstGeom>
          <a:solidFill>
            <a:srgbClr val="666666"/>
          </a:solidFill>
          <a:ln w="19050"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GB" b="1">
                <a:solidFill>
                  <a:srgbClr val="FFFFFF"/>
                </a:solidFill>
              </a:rPr>
              <a:t>Task</a:t>
            </a:r>
            <a:r>
              <a:rPr lang="en-GB">
                <a:solidFill>
                  <a:srgbClr val="FFFFFF"/>
                </a:solidFill>
              </a:rPr>
              <a:t>- </a:t>
            </a:r>
            <a:r>
              <a:rPr lang="en-GB" sz="1100">
                <a:solidFill>
                  <a:srgbClr val="FFFFFF"/>
                </a:solidFill>
              </a:rPr>
              <a:t>Redesign your school logo, come up with a new and exciting design. I have added your current logo for reference.</a:t>
            </a:r>
            <a:br>
              <a:rPr lang="en-GB" sz="1100">
                <a:solidFill>
                  <a:srgbClr val="FFFFFF"/>
                </a:solidFill>
              </a:rPr>
            </a:br>
            <a:r>
              <a:rPr lang="en-GB" sz="1100">
                <a:solidFill>
                  <a:srgbClr val="FFFFFF"/>
                </a:solidFill>
              </a:rPr>
              <a:t>Your design can look however you want, but you must use this colour scheme/palette</a:t>
            </a:r>
            <a:endParaRPr sz="1100">
              <a:solidFill>
                <a:srgbClr val="FFFFFF"/>
              </a:solidFill>
            </a:endParaRPr>
          </a:p>
          <a:p>
            <a:pPr marL="0" lvl="0" indent="0" algn="l" rtl="0">
              <a:lnSpc>
                <a:spcPct val="115000"/>
              </a:lnSpc>
              <a:spcBef>
                <a:spcPts val="1600"/>
              </a:spcBef>
              <a:spcAft>
                <a:spcPts val="1600"/>
              </a:spcAft>
              <a:buNone/>
            </a:pPr>
            <a:endParaRPr sz="1200">
              <a:solidFill>
                <a:srgbClr val="FFFFFF"/>
              </a:solidFill>
            </a:endParaRPr>
          </a:p>
        </p:txBody>
      </p:sp>
      <p:pic>
        <p:nvPicPr>
          <p:cNvPr id="504" name="Google Shape;504;p64"/>
          <p:cNvPicPr preferRelativeResize="0"/>
          <p:nvPr/>
        </p:nvPicPr>
        <p:blipFill>
          <a:blip r:embed="rId8">
            <a:alphaModFix/>
          </a:blip>
          <a:stretch>
            <a:fillRect/>
          </a:stretch>
        </p:blipFill>
        <p:spPr>
          <a:xfrm>
            <a:off x="8245750" y="4385975"/>
            <a:ext cx="698825" cy="582825"/>
          </a:xfrm>
          <a:prstGeom prst="rect">
            <a:avLst/>
          </a:prstGeom>
          <a:noFill/>
          <a:ln>
            <a:noFill/>
          </a:ln>
        </p:spPr>
      </p:pic>
      <p:pic>
        <p:nvPicPr>
          <p:cNvPr id="505" name="Google Shape;505;p64"/>
          <p:cNvPicPr preferRelativeResize="0"/>
          <p:nvPr/>
        </p:nvPicPr>
        <p:blipFill rotWithShape="1">
          <a:blip r:embed="rId9">
            <a:alphaModFix/>
          </a:blip>
          <a:srcRect t="37484"/>
          <a:stretch/>
        </p:blipFill>
        <p:spPr>
          <a:xfrm>
            <a:off x="6282475" y="4337550"/>
            <a:ext cx="1058100" cy="582825"/>
          </a:xfrm>
          <a:prstGeom prst="rect">
            <a:avLst/>
          </a:prstGeom>
          <a:noFill/>
          <a:ln w="19050" cap="flat" cmpd="sng">
            <a:solidFill>
              <a:srgbClr val="FFFFFF"/>
            </a:solidFill>
            <a:prstDash val="solid"/>
            <a:round/>
            <a:headEnd type="none" w="sm" len="sm"/>
            <a:tailEnd type="none" w="sm" len="sm"/>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97B4E4"/>
        </a:solidFill>
        <a:effectLst/>
      </p:bgPr>
    </p:bg>
    <p:spTree>
      <p:nvGrpSpPr>
        <p:cNvPr id="1" name="Shape 509"/>
        <p:cNvGrpSpPr/>
        <p:nvPr/>
      </p:nvGrpSpPr>
      <p:grpSpPr>
        <a:xfrm>
          <a:off x="0" y="0"/>
          <a:ext cx="0" cy="0"/>
          <a:chOff x="0" y="0"/>
          <a:chExt cx="0" cy="0"/>
        </a:xfrm>
      </p:grpSpPr>
      <p:sp>
        <p:nvSpPr>
          <p:cNvPr id="510" name="Google Shape;510;p65"/>
          <p:cNvSpPr txBox="1"/>
          <p:nvPr/>
        </p:nvSpPr>
        <p:spPr>
          <a:xfrm>
            <a:off x="311700" y="1098475"/>
            <a:ext cx="2894700" cy="1543800"/>
          </a:xfrm>
          <a:prstGeom prst="rect">
            <a:avLst/>
          </a:prstGeom>
          <a:solidFill>
            <a:srgbClr val="9FC5E8"/>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b="1"/>
              <a:t>What is it?</a:t>
            </a:r>
            <a:endParaRPr b="1"/>
          </a:p>
          <a:p>
            <a:pPr marL="0" lvl="0" indent="0" algn="l" rtl="0">
              <a:spcBef>
                <a:spcPts val="0"/>
              </a:spcBef>
              <a:spcAft>
                <a:spcPts val="0"/>
              </a:spcAft>
              <a:buNone/>
            </a:pPr>
            <a:r>
              <a:rPr lang="en-GB"/>
              <a:t>Electrical engineering is the design, building and maintenance of electrical control systems, machinery and equipment. </a:t>
            </a:r>
            <a:endParaRPr/>
          </a:p>
        </p:txBody>
      </p:sp>
      <p:sp>
        <p:nvSpPr>
          <p:cNvPr id="511" name="Google Shape;511;p65"/>
          <p:cNvSpPr txBox="1"/>
          <p:nvPr/>
        </p:nvSpPr>
        <p:spPr>
          <a:xfrm>
            <a:off x="348800" y="2738750"/>
            <a:ext cx="2857500" cy="2219100"/>
          </a:xfrm>
          <a:prstGeom prst="rect">
            <a:avLst/>
          </a:prstGeom>
          <a:solidFill>
            <a:srgbClr val="9FC5E8"/>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b="1"/>
              <a:t>What do we do?</a:t>
            </a:r>
            <a:endParaRPr b="1"/>
          </a:p>
          <a:p>
            <a:pPr marL="0" lvl="0" indent="0" algn="l" rtl="0">
              <a:spcBef>
                <a:spcPts val="0"/>
              </a:spcBef>
              <a:spcAft>
                <a:spcPts val="0"/>
              </a:spcAft>
              <a:buNone/>
            </a:pPr>
            <a:r>
              <a:rPr lang="en-GB"/>
              <a:t>We provide on site technical support at sites such as nuclear power stations, steel works, within the chemical industry and also provide technical support to food and beverage companies. We are instrumental in ensuring their production lines function correctly.</a:t>
            </a:r>
            <a:endParaRPr/>
          </a:p>
        </p:txBody>
      </p:sp>
      <p:sp>
        <p:nvSpPr>
          <p:cNvPr id="512" name="Google Shape;512;p65"/>
          <p:cNvSpPr txBox="1"/>
          <p:nvPr/>
        </p:nvSpPr>
        <p:spPr>
          <a:xfrm>
            <a:off x="3339950" y="1098475"/>
            <a:ext cx="3265800" cy="1543800"/>
          </a:xfrm>
          <a:prstGeom prst="rect">
            <a:avLst/>
          </a:prstGeom>
          <a:solidFill>
            <a:srgbClr val="9FC5E8"/>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b="1"/>
              <a:t>What makes it enjoyable?</a:t>
            </a:r>
            <a:endParaRPr b="1"/>
          </a:p>
          <a:p>
            <a:pPr marL="0" lvl="0" indent="0" algn="l" rtl="0">
              <a:spcBef>
                <a:spcPts val="0"/>
              </a:spcBef>
              <a:spcAft>
                <a:spcPts val="0"/>
              </a:spcAft>
              <a:buNone/>
            </a:pPr>
            <a:r>
              <a:rPr lang="en-GB" sz="1300"/>
              <a:t>It presents a different challenge every day.</a:t>
            </a:r>
            <a:endParaRPr sz="1300"/>
          </a:p>
          <a:p>
            <a:pPr marL="0" lvl="0" indent="0" algn="l" rtl="0">
              <a:spcBef>
                <a:spcPts val="0"/>
              </a:spcBef>
              <a:spcAft>
                <a:spcPts val="0"/>
              </a:spcAft>
              <a:buNone/>
            </a:pPr>
            <a:r>
              <a:rPr lang="en-GB" sz="1300"/>
              <a:t>It provides a sense of satisfaction when repairing or installing machinery and returning the customers plant back to working operation.</a:t>
            </a:r>
            <a:endParaRPr sz="1300"/>
          </a:p>
          <a:p>
            <a:pPr marL="0" lvl="0" indent="0" algn="l" rtl="0">
              <a:spcBef>
                <a:spcPts val="0"/>
              </a:spcBef>
              <a:spcAft>
                <a:spcPts val="0"/>
              </a:spcAft>
              <a:buNone/>
            </a:pPr>
            <a:endParaRPr/>
          </a:p>
        </p:txBody>
      </p:sp>
      <p:sp>
        <p:nvSpPr>
          <p:cNvPr id="513" name="Google Shape;513;p65"/>
          <p:cNvSpPr txBox="1"/>
          <p:nvPr/>
        </p:nvSpPr>
        <p:spPr>
          <a:xfrm>
            <a:off x="3277200" y="2790850"/>
            <a:ext cx="3295500" cy="2219100"/>
          </a:xfrm>
          <a:prstGeom prst="rect">
            <a:avLst/>
          </a:prstGeom>
          <a:solidFill>
            <a:srgbClr val="9FC5E8"/>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b="1"/>
              <a:t>What does it take?</a:t>
            </a:r>
            <a:endParaRPr b="1"/>
          </a:p>
          <a:p>
            <a:pPr marL="0" lvl="0" indent="0" algn="l" rtl="0">
              <a:spcBef>
                <a:spcPts val="0"/>
              </a:spcBef>
              <a:spcAft>
                <a:spcPts val="0"/>
              </a:spcAft>
              <a:buNone/>
            </a:pPr>
            <a:r>
              <a:rPr lang="en-GB"/>
              <a:t>You will need GCSES in maths, science and English.</a:t>
            </a:r>
            <a:endParaRPr/>
          </a:p>
          <a:p>
            <a:pPr marL="0" lvl="0" indent="0" algn="l" rtl="0">
              <a:spcBef>
                <a:spcPts val="0"/>
              </a:spcBef>
              <a:spcAft>
                <a:spcPts val="0"/>
              </a:spcAft>
              <a:buNone/>
            </a:pPr>
            <a:endParaRPr/>
          </a:p>
          <a:p>
            <a:pPr marL="0" lvl="0" indent="0" algn="l" rtl="0">
              <a:spcBef>
                <a:spcPts val="0"/>
              </a:spcBef>
              <a:spcAft>
                <a:spcPts val="0"/>
              </a:spcAft>
              <a:buNone/>
            </a:pPr>
            <a:r>
              <a:rPr lang="en-GB"/>
              <a:t>You can then complete an apprenticeship which is four years. Also working on site and attending college. This provides you with the technical qualifications.</a:t>
            </a:r>
            <a:endParaRPr/>
          </a:p>
        </p:txBody>
      </p:sp>
      <p:sp>
        <p:nvSpPr>
          <p:cNvPr id="514" name="Google Shape;514;p65"/>
          <p:cNvSpPr txBox="1"/>
          <p:nvPr/>
        </p:nvSpPr>
        <p:spPr>
          <a:xfrm>
            <a:off x="6739300" y="1098475"/>
            <a:ext cx="2152500" cy="1510500"/>
          </a:xfrm>
          <a:prstGeom prst="rect">
            <a:avLst/>
          </a:prstGeom>
          <a:solidFill>
            <a:srgbClr val="9FC5E8"/>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b="1"/>
              <a:t>Activity:</a:t>
            </a:r>
            <a:endParaRPr b="1"/>
          </a:p>
          <a:p>
            <a:pPr marL="0" lvl="0" indent="0" algn="l" rtl="0">
              <a:spcBef>
                <a:spcPts val="0"/>
              </a:spcBef>
              <a:spcAft>
                <a:spcPts val="0"/>
              </a:spcAft>
              <a:buNone/>
            </a:pPr>
            <a:r>
              <a:rPr lang="en-GB"/>
              <a:t>Create a list of food companies that might use machinery that may need fixing.</a:t>
            </a:r>
            <a:endParaRPr/>
          </a:p>
          <a:p>
            <a:pPr marL="0" lvl="0" indent="0" algn="l" rtl="0">
              <a:spcBef>
                <a:spcPts val="0"/>
              </a:spcBef>
              <a:spcAft>
                <a:spcPts val="0"/>
              </a:spcAft>
              <a:buNone/>
            </a:pPr>
            <a:r>
              <a:rPr lang="en-GB" sz="1100" b="1"/>
              <a:t>https://www.youtube.com/watch?v=LAtPHANEf</a:t>
            </a:r>
            <a:r>
              <a:rPr lang="en-GB" sz="1000" b="1"/>
              <a:t>Qo</a:t>
            </a:r>
            <a:endParaRPr sz="1000" b="1"/>
          </a:p>
        </p:txBody>
      </p:sp>
      <p:pic>
        <p:nvPicPr>
          <p:cNvPr id="515" name="Google Shape;515;p65" descr="See the source image"/>
          <p:cNvPicPr preferRelativeResize="0"/>
          <p:nvPr/>
        </p:nvPicPr>
        <p:blipFill>
          <a:blip r:embed="rId3">
            <a:alphaModFix/>
          </a:blip>
          <a:stretch>
            <a:fillRect/>
          </a:stretch>
        </p:blipFill>
        <p:spPr>
          <a:xfrm>
            <a:off x="7004900" y="58500"/>
            <a:ext cx="1545325" cy="988025"/>
          </a:xfrm>
          <a:prstGeom prst="rect">
            <a:avLst/>
          </a:prstGeom>
          <a:noFill/>
          <a:ln>
            <a:noFill/>
          </a:ln>
        </p:spPr>
      </p:pic>
      <p:pic>
        <p:nvPicPr>
          <p:cNvPr id="516" name="Google Shape;516;p65" descr="See the source image"/>
          <p:cNvPicPr preferRelativeResize="0"/>
          <p:nvPr/>
        </p:nvPicPr>
        <p:blipFill>
          <a:blip r:embed="rId4">
            <a:alphaModFix/>
          </a:blip>
          <a:stretch>
            <a:fillRect/>
          </a:stretch>
        </p:blipFill>
        <p:spPr>
          <a:xfrm>
            <a:off x="6643600" y="2883650"/>
            <a:ext cx="2468825" cy="1851625"/>
          </a:xfrm>
          <a:prstGeom prst="rect">
            <a:avLst/>
          </a:prstGeom>
          <a:noFill/>
          <a:ln>
            <a:noFill/>
          </a:ln>
        </p:spPr>
      </p:pic>
      <p:sp>
        <p:nvSpPr>
          <p:cNvPr id="517" name="Google Shape;517;p65"/>
          <p:cNvSpPr txBox="1"/>
          <p:nvPr/>
        </p:nvSpPr>
        <p:spPr>
          <a:xfrm>
            <a:off x="311725" y="133600"/>
            <a:ext cx="6516600" cy="816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2400"/>
              <a:t>Electrical Engineer </a:t>
            </a:r>
            <a:endParaRPr sz="24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521"/>
        <p:cNvGrpSpPr/>
        <p:nvPr/>
      </p:nvGrpSpPr>
      <p:grpSpPr>
        <a:xfrm>
          <a:off x="0" y="0"/>
          <a:ext cx="0" cy="0"/>
          <a:chOff x="0" y="0"/>
          <a:chExt cx="0" cy="0"/>
        </a:xfrm>
      </p:grpSpPr>
      <p:pic>
        <p:nvPicPr>
          <p:cNvPr id="522" name="Google Shape;522;p66"/>
          <p:cNvPicPr preferRelativeResize="0"/>
          <p:nvPr/>
        </p:nvPicPr>
        <p:blipFill>
          <a:blip r:embed="rId3">
            <a:alphaModFix/>
          </a:blip>
          <a:stretch>
            <a:fillRect/>
          </a:stretch>
        </p:blipFill>
        <p:spPr>
          <a:xfrm rot="517090">
            <a:off x="7115225" y="322025"/>
            <a:ext cx="2290375" cy="1207349"/>
          </a:xfrm>
          <a:prstGeom prst="rect">
            <a:avLst/>
          </a:prstGeom>
          <a:noFill/>
          <a:ln>
            <a:noFill/>
          </a:ln>
        </p:spPr>
      </p:pic>
      <p:pic>
        <p:nvPicPr>
          <p:cNvPr id="523" name="Google Shape;523;p66"/>
          <p:cNvPicPr preferRelativeResize="0"/>
          <p:nvPr/>
        </p:nvPicPr>
        <p:blipFill>
          <a:blip r:embed="rId4">
            <a:alphaModFix/>
          </a:blip>
          <a:stretch>
            <a:fillRect/>
          </a:stretch>
        </p:blipFill>
        <p:spPr>
          <a:xfrm rot="-226053">
            <a:off x="5924975" y="702850"/>
            <a:ext cx="1482526" cy="983144"/>
          </a:xfrm>
          <a:prstGeom prst="rect">
            <a:avLst/>
          </a:prstGeom>
          <a:noFill/>
          <a:ln>
            <a:noFill/>
          </a:ln>
        </p:spPr>
      </p:pic>
      <p:sp>
        <p:nvSpPr>
          <p:cNvPr id="524" name="Google Shape;524;p66"/>
          <p:cNvSpPr txBox="1"/>
          <p:nvPr/>
        </p:nvSpPr>
        <p:spPr>
          <a:xfrm rot="-412548">
            <a:off x="5839145" y="3737390"/>
            <a:ext cx="2977011" cy="1412074"/>
          </a:xfrm>
          <a:prstGeom prst="rect">
            <a:avLst/>
          </a:prstGeom>
          <a:solidFill>
            <a:srgbClr val="B7B7B7"/>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sz="1100" b="1" u="sng">
                <a:solidFill>
                  <a:srgbClr val="0B5394"/>
                </a:solidFill>
                <a:highlight>
                  <a:srgbClr val="FFFF00"/>
                </a:highlight>
                <a:latin typeface="Roboto Mono"/>
                <a:ea typeface="Roboto Mono"/>
                <a:cs typeface="Roboto Mono"/>
                <a:sym typeface="Roboto Mono"/>
              </a:rPr>
              <a:t>Task:</a:t>
            </a:r>
            <a:endParaRPr sz="1100" b="1" u="sng">
              <a:solidFill>
                <a:srgbClr val="0B5394"/>
              </a:solidFill>
              <a:highlight>
                <a:srgbClr val="FFFF00"/>
              </a:highlight>
              <a:latin typeface="Roboto Mono"/>
              <a:ea typeface="Roboto Mono"/>
              <a:cs typeface="Roboto Mono"/>
              <a:sym typeface="Roboto Mono"/>
            </a:endParaRPr>
          </a:p>
          <a:p>
            <a:pPr marL="0" lvl="0" indent="0" algn="l" rtl="0">
              <a:spcBef>
                <a:spcPts val="0"/>
              </a:spcBef>
              <a:spcAft>
                <a:spcPts val="0"/>
              </a:spcAft>
              <a:buNone/>
            </a:pPr>
            <a:r>
              <a:rPr lang="en-GB" sz="1100">
                <a:solidFill>
                  <a:srgbClr val="FFFFFF"/>
                </a:solidFill>
                <a:latin typeface="Roboto Mono"/>
                <a:ea typeface="Roboto Mono"/>
                <a:cs typeface="Roboto Mono"/>
                <a:sym typeface="Roboto Mono"/>
              </a:rPr>
              <a:t>Try and communicate a message to someone without using any spoken words- experiment with all of the other ways you can </a:t>
            </a:r>
            <a:endParaRPr sz="1100">
              <a:solidFill>
                <a:srgbClr val="FFFFFF"/>
              </a:solidFill>
              <a:latin typeface="Roboto Mono"/>
              <a:ea typeface="Roboto Mono"/>
              <a:cs typeface="Roboto Mono"/>
              <a:sym typeface="Roboto Mono"/>
            </a:endParaRPr>
          </a:p>
          <a:p>
            <a:pPr marL="0" lvl="0" indent="0" algn="l" rtl="0">
              <a:spcBef>
                <a:spcPts val="0"/>
              </a:spcBef>
              <a:spcAft>
                <a:spcPts val="0"/>
              </a:spcAft>
              <a:buNone/>
            </a:pPr>
            <a:r>
              <a:rPr lang="en-GB" sz="1100">
                <a:solidFill>
                  <a:srgbClr val="FFFFFF"/>
                </a:solidFill>
                <a:latin typeface="Roboto Mono"/>
                <a:ea typeface="Roboto Mono"/>
                <a:cs typeface="Roboto Mono"/>
                <a:sym typeface="Roboto Mono"/>
              </a:rPr>
              <a:t>get your message across!</a:t>
            </a:r>
            <a:endParaRPr sz="1100">
              <a:solidFill>
                <a:srgbClr val="FFFFFF"/>
              </a:solidFill>
              <a:latin typeface="Roboto Mono"/>
              <a:ea typeface="Roboto Mono"/>
              <a:cs typeface="Roboto Mono"/>
              <a:sym typeface="Roboto Mono"/>
            </a:endParaRPr>
          </a:p>
        </p:txBody>
      </p:sp>
      <p:sp>
        <p:nvSpPr>
          <p:cNvPr id="525" name="Google Shape;525;p66"/>
          <p:cNvSpPr txBox="1">
            <a:spLocks noGrp="1"/>
          </p:cNvSpPr>
          <p:nvPr>
            <p:ph type="title"/>
          </p:nvPr>
        </p:nvSpPr>
        <p:spPr>
          <a:xfrm>
            <a:off x="0" y="82500"/>
            <a:ext cx="6847500" cy="572700"/>
          </a:xfrm>
          <a:prstGeom prst="rect">
            <a:avLst/>
          </a:prstGeom>
          <a:solidFill>
            <a:srgbClr val="B7B7B7"/>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sz="3000">
                <a:solidFill>
                  <a:srgbClr val="FFFFFF"/>
                </a:solidFill>
                <a:latin typeface="Roboto Mono"/>
                <a:ea typeface="Roboto Mono"/>
                <a:cs typeface="Roboto Mono"/>
                <a:sym typeface="Roboto Mono"/>
              </a:rPr>
              <a:t>Speech and Language Therapist</a:t>
            </a:r>
            <a:endParaRPr sz="3000">
              <a:solidFill>
                <a:srgbClr val="FFFFFF"/>
              </a:solidFill>
              <a:latin typeface="Roboto Mono"/>
              <a:ea typeface="Roboto Mono"/>
              <a:cs typeface="Roboto Mono"/>
              <a:sym typeface="Roboto Mono"/>
            </a:endParaRPr>
          </a:p>
        </p:txBody>
      </p:sp>
      <p:sp>
        <p:nvSpPr>
          <p:cNvPr id="526" name="Google Shape;526;p66"/>
          <p:cNvSpPr txBox="1">
            <a:spLocks noGrp="1"/>
          </p:cNvSpPr>
          <p:nvPr>
            <p:ph type="body" idx="1"/>
          </p:nvPr>
        </p:nvSpPr>
        <p:spPr>
          <a:xfrm>
            <a:off x="177250" y="801925"/>
            <a:ext cx="5459400" cy="43002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sz="1200" b="1" u="sng">
                <a:solidFill>
                  <a:srgbClr val="4A86E8"/>
                </a:solidFill>
                <a:highlight>
                  <a:srgbClr val="FFFF00"/>
                </a:highlight>
                <a:latin typeface="Roboto Mono"/>
                <a:ea typeface="Roboto Mono"/>
                <a:cs typeface="Roboto Mono"/>
                <a:sym typeface="Roboto Mono"/>
              </a:rPr>
              <a:t>What do speech and language therapists do?</a:t>
            </a:r>
            <a:endParaRPr sz="1200" b="1" u="sng">
              <a:solidFill>
                <a:srgbClr val="4A86E8"/>
              </a:solidFill>
              <a:highlight>
                <a:srgbClr val="FFFF00"/>
              </a:highlight>
              <a:latin typeface="Roboto Mono"/>
              <a:ea typeface="Roboto Mono"/>
              <a:cs typeface="Roboto Mono"/>
              <a:sym typeface="Roboto Mono"/>
            </a:endParaRPr>
          </a:p>
          <a:p>
            <a:pPr marL="0" lvl="0" indent="0" algn="l" rtl="0">
              <a:spcBef>
                <a:spcPts val="0"/>
              </a:spcBef>
              <a:spcAft>
                <a:spcPts val="0"/>
              </a:spcAft>
              <a:buNone/>
            </a:pPr>
            <a:r>
              <a:rPr lang="en-GB" sz="1200">
                <a:solidFill>
                  <a:srgbClr val="4A86E8"/>
                </a:solidFill>
                <a:latin typeface="Roboto Mono"/>
                <a:ea typeface="Roboto Mono"/>
                <a:cs typeface="Roboto Mono"/>
                <a:sym typeface="Roboto Mono"/>
              </a:rPr>
              <a:t>Speech and language therapists diagnose, assess and treat babies, children and adults with </a:t>
            </a:r>
            <a:r>
              <a:rPr lang="en-GB" sz="1200" b="1">
                <a:solidFill>
                  <a:srgbClr val="4A86E8"/>
                </a:solidFill>
                <a:latin typeface="Roboto Mono"/>
                <a:ea typeface="Roboto Mono"/>
                <a:cs typeface="Roboto Mono"/>
                <a:sym typeface="Roboto Mono"/>
              </a:rPr>
              <a:t>communication and/or swallowing difficulties</a:t>
            </a:r>
            <a:r>
              <a:rPr lang="en-GB" sz="1200">
                <a:solidFill>
                  <a:srgbClr val="4A86E8"/>
                </a:solidFill>
                <a:latin typeface="Roboto Mono"/>
                <a:ea typeface="Roboto Mono"/>
                <a:cs typeface="Roboto Mono"/>
                <a:sym typeface="Roboto Mono"/>
              </a:rPr>
              <a:t>. </a:t>
            </a:r>
            <a:endParaRPr sz="1200">
              <a:solidFill>
                <a:srgbClr val="4A86E8"/>
              </a:solidFill>
              <a:latin typeface="Roboto Mono"/>
              <a:ea typeface="Roboto Mono"/>
              <a:cs typeface="Roboto Mono"/>
              <a:sym typeface="Roboto Mono"/>
            </a:endParaRPr>
          </a:p>
          <a:p>
            <a:pPr marL="0" lvl="0" indent="0" algn="l" rtl="0">
              <a:spcBef>
                <a:spcPts val="0"/>
              </a:spcBef>
              <a:spcAft>
                <a:spcPts val="0"/>
              </a:spcAft>
              <a:buNone/>
            </a:pPr>
            <a:endParaRPr sz="1200">
              <a:solidFill>
                <a:srgbClr val="4A86E8"/>
              </a:solidFill>
              <a:latin typeface="Roboto Mono"/>
              <a:ea typeface="Roboto Mono"/>
              <a:cs typeface="Roboto Mono"/>
              <a:sym typeface="Roboto Mono"/>
            </a:endParaRPr>
          </a:p>
          <a:p>
            <a:pPr marL="0" lvl="0" indent="0" algn="l" rtl="0">
              <a:spcBef>
                <a:spcPts val="0"/>
              </a:spcBef>
              <a:spcAft>
                <a:spcPts val="0"/>
              </a:spcAft>
              <a:buNone/>
            </a:pPr>
            <a:r>
              <a:rPr lang="en-GB" sz="1200">
                <a:solidFill>
                  <a:srgbClr val="4A86E8"/>
                </a:solidFill>
                <a:latin typeface="Roboto Mono"/>
                <a:ea typeface="Roboto Mono"/>
                <a:cs typeface="Roboto Mono"/>
                <a:sym typeface="Roboto Mono"/>
              </a:rPr>
              <a:t>Our patients range from toddlers whose speech is slow to develop to older people who lose their ability to speak or swallow due to illness or injury.  </a:t>
            </a:r>
            <a:endParaRPr sz="1200">
              <a:solidFill>
                <a:srgbClr val="4A86E8"/>
              </a:solidFill>
              <a:latin typeface="Roboto Mono"/>
              <a:ea typeface="Roboto Mono"/>
              <a:cs typeface="Roboto Mono"/>
              <a:sym typeface="Roboto Mono"/>
            </a:endParaRPr>
          </a:p>
          <a:p>
            <a:pPr marL="0" lvl="0" indent="0" algn="l" rtl="0">
              <a:spcBef>
                <a:spcPts val="0"/>
              </a:spcBef>
              <a:spcAft>
                <a:spcPts val="0"/>
              </a:spcAft>
              <a:buNone/>
            </a:pPr>
            <a:endParaRPr sz="1200" b="1" u="sng">
              <a:solidFill>
                <a:srgbClr val="4A86E8"/>
              </a:solidFill>
              <a:latin typeface="Roboto Mono"/>
              <a:ea typeface="Roboto Mono"/>
              <a:cs typeface="Roboto Mono"/>
              <a:sym typeface="Roboto Mono"/>
            </a:endParaRPr>
          </a:p>
          <a:p>
            <a:pPr marL="0" lvl="0" indent="0" algn="l" rtl="0">
              <a:spcBef>
                <a:spcPts val="0"/>
              </a:spcBef>
              <a:spcAft>
                <a:spcPts val="0"/>
              </a:spcAft>
              <a:buNone/>
            </a:pPr>
            <a:r>
              <a:rPr lang="en-GB" sz="1200" b="1" u="sng">
                <a:solidFill>
                  <a:srgbClr val="4A86E8"/>
                </a:solidFill>
                <a:highlight>
                  <a:srgbClr val="FFFF00"/>
                </a:highlight>
                <a:latin typeface="Roboto Mono"/>
                <a:ea typeface="Roboto Mono"/>
                <a:cs typeface="Roboto Mono"/>
                <a:sym typeface="Roboto Mono"/>
              </a:rPr>
              <a:t>Where we work:</a:t>
            </a:r>
            <a:endParaRPr sz="1200" b="1" u="sng">
              <a:solidFill>
                <a:srgbClr val="4A86E8"/>
              </a:solidFill>
              <a:highlight>
                <a:srgbClr val="FFFF00"/>
              </a:highlight>
              <a:latin typeface="Roboto Mono"/>
              <a:ea typeface="Roboto Mono"/>
              <a:cs typeface="Roboto Mono"/>
              <a:sym typeface="Roboto Mono"/>
            </a:endParaRPr>
          </a:p>
          <a:p>
            <a:pPr marL="0" lvl="0" indent="0" algn="l" rtl="0">
              <a:spcBef>
                <a:spcPts val="0"/>
              </a:spcBef>
              <a:spcAft>
                <a:spcPts val="0"/>
              </a:spcAft>
              <a:buNone/>
            </a:pPr>
            <a:r>
              <a:rPr lang="en-GB" sz="1200">
                <a:solidFill>
                  <a:srgbClr val="4A86E8"/>
                </a:solidFill>
                <a:latin typeface="Roboto Mono"/>
                <a:ea typeface="Roboto Mono"/>
                <a:cs typeface="Roboto Mono"/>
                <a:sym typeface="Roboto Mono"/>
              </a:rPr>
              <a:t>Mostly within the NHS. </a:t>
            </a:r>
            <a:endParaRPr sz="1200">
              <a:solidFill>
                <a:srgbClr val="4A86E8"/>
              </a:solidFill>
              <a:latin typeface="Roboto Mono"/>
              <a:ea typeface="Roboto Mono"/>
              <a:cs typeface="Roboto Mono"/>
              <a:sym typeface="Roboto Mono"/>
            </a:endParaRPr>
          </a:p>
          <a:p>
            <a:pPr marL="0" lvl="0" indent="0" algn="l" rtl="0">
              <a:spcBef>
                <a:spcPts val="0"/>
              </a:spcBef>
              <a:spcAft>
                <a:spcPts val="0"/>
              </a:spcAft>
              <a:buNone/>
            </a:pPr>
            <a:r>
              <a:rPr lang="en-GB" sz="1200">
                <a:solidFill>
                  <a:srgbClr val="4A86E8"/>
                </a:solidFill>
                <a:latin typeface="Roboto Mono"/>
                <a:ea typeface="Roboto Mono"/>
                <a:cs typeface="Roboto Mono"/>
                <a:sym typeface="Roboto Mono"/>
              </a:rPr>
              <a:t>Settings include nurseries, schools, health centres, hospitals, prisons, youth offending institutes, visiting patients’ homes, charities. </a:t>
            </a:r>
            <a:endParaRPr sz="1200">
              <a:solidFill>
                <a:srgbClr val="4A86E8"/>
              </a:solidFill>
              <a:latin typeface="Roboto Mono"/>
              <a:ea typeface="Roboto Mono"/>
              <a:cs typeface="Roboto Mono"/>
              <a:sym typeface="Roboto Mono"/>
            </a:endParaRPr>
          </a:p>
          <a:p>
            <a:pPr marL="0" lvl="0" indent="0" algn="l" rtl="0">
              <a:spcBef>
                <a:spcPts val="0"/>
              </a:spcBef>
              <a:spcAft>
                <a:spcPts val="0"/>
              </a:spcAft>
              <a:buNone/>
            </a:pPr>
            <a:endParaRPr sz="1200" b="1" u="sng">
              <a:solidFill>
                <a:srgbClr val="4A86E8"/>
              </a:solidFill>
              <a:latin typeface="Roboto Mono"/>
              <a:ea typeface="Roboto Mono"/>
              <a:cs typeface="Roboto Mono"/>
              <a:sym typeface="Roboto Mono"/>
            </a:endParaRPr>
          </a:p>
          <a:p>
            <a:pPr marL="0" lvl="0" indent="0" algn="l" rtl="0">
              <a:spcBef>
                <a:spcPts val="0"/>
              </a:spcBef>
              <a:spcAft>
                <a:spcPts val="0"/>
              </a:spcAft>
              <a:buNone/>
            </a:pPr>
            <a:r>
              <a:rPr lang="en-GB" sz="1200" b="1" u="sng">
                <a:solidFill>
                  <a:srgbClr val="4A86E8"/>
                </a:solidFill>
                <a:highlight>
                  <a:srgbClr val="FFFF00"/>
                </a:highlight>
                <a:latin typeface="Roboto Mono"/>
                <a:ea typeface="Roboto Mono"/>
                <a:cs typeface="Roboto Mono"/>
                <a:sym typeface="Roboto Mono"/>
              </a:rPr>
              <a:t>How do you become a speech and language therapist?</a:t>
            </a:r>
            <a:endParaRPr sz="1200" b="1" u="sng">
              <a:solidFill>
                <a:srgbClr val="4A86E8"/>
              </a:solidFill>
              <a:highlight>
                <a:srgbClr val="FFFF00"/>
              </a:highlight>
              <a:latin typeface="Roboto Mono"/>
              <a:ea typeface="Roboto Mono"/>
              <a:cs typeface="Roboto Mono"/>
              <a:sym typeface="Roboto Mono"/>
            </a:endParaRPr>
          </a:p>
          <a:p>
            <a:pPr marL="457200" lvl="0" indent="-304800" algn="l" rtl="0">
              <a:spcBef>
                <a:spcPts val="0"/>
              </a:spcBef>
              <a:spcAft>
                <a:spcPts val="0"/>
              </a:spcAft>
              <a:buClr>
                <a:srgbClr val="4A86E8"/>
              </a:buClr>
              <a:buSzPts val="1200"/>
              <a:buFont typeface="Roboto Mono"/>
              <a:buAutoNum type="arabicPeriod"/>
            </a:pPr>
            <a:r>
              <a:rPr lang="en-GB" sz="1200">
                <a:solidFill>
                  <a:srgbClr val="4A86E8"/>
                </a:solidFill>
                <a:latin typeface="Roboto Mono"/>
                <a:ea typeface="Roboto Mono"/>
                <a:cs typeface="Roboto Mono"/>
                <a:sym typeface="Roboto Mono"/>
              </a:rPr>
              <a:t>GCSEs &amp; A levels, preferably in related subjects (eg English, science, psychology)</a:t>
            </a:r>
            <a:endParaRPr sz="1200">
              <a:solidFill>
                <a:srgbClr val="4A86E8"/>
              </a:solidFill>
              <a:latin typeface="Roboto Mono"/>
              <a:ea typeface="Roboto Mono"/>
              <a:cs typeface="Roboto Mono"/>
              <a:sym typeface="Roboto Mono"/>
            </a:endParaRPr>
          </a:p>
          <a:p>
            <a:pPr marL="457200" lvl="0" indent="-304800" algn="l" rtl="0">
              <a:spcBef>
                <a:spcPts val="0"/>
              </a:spcBef>
              <a:spcAft>
                <a:spcPts val="0"/>
              </a:spcAft>
              <a:buClr>
                <a:srgbClr val="4A86E8"/>
              </a:buClr>
              <a:buSzPts val="1200"/>
              <a:buFont typeface="Roboto Mono"/>
              <a:buAutoNum type="arabicPeriod"/>
            </a:pPr>
            <a:r>
              <a:rPr lang="en-GB" sz="1200">
                <a:solidFill>
                  <a:srgbClr val="4A86E8"/>
                </a:solidFill>
                <a:latin typeface="Roboto Mono"/>
                <a:ea typeface="Roboto Mono"/>
                <a:cs typeface="Roboto Mono"/>
                <a:sym typeface="Roboto Mono"/>
              </a:rPr>
              <a:t>4 year undergraduate degree or a 2 year postgraduate degree in Speech and Language Therapy </a:t>
            </a:r>
            <a:endParaRPr sz="1200">
              <a:solidFill>
                <a:srgbClr val="4A86E8"/>
              </a:solidFill>
              <a:latin typeface="Roboto Mono"/>
              <a:ea typeface="Roboto Mono"/>
              <a:cs typeface="Roboto Mono"/>
              <a:sym typeface="Roboto Mono"/>
            </a:endParaRPr>
          </a:p>
          <a:p>
            <a:pPr marL="0" lvl="0" indent="0" algn="l" rtl="0">
              <a:spcBef>
                <a:spcPts val="0"/>
              </a:spcBef>
              <a:spcAft>
                <a:spcPts val="0"/>
              </a:spcAft>
              <a:buNone/>
            </a:pPr>
            <a:endParaRPr sz="1200">
              <a:latin typeface="Roboto Mono"/>
              <a:ea typeface="Roboto Mono"/>
              <a:cs typeface="Roboto Mono"/>
              <a:sym typeface="Roboto Mono"/>
            </a:endParaRPr>
          </a:p>
        </p:txBody>
      </p:sp>
      <p:sp>
        <p:nvSpPr>
          <p:cNvPr id="527" name="Google Shape;527;p66"/>
          <p:cNvSpPr txBox="1"/>
          <p:nvPr/>
        </p:nvSpPr>
        <p:spPr>
          <a:xfrm rot="354328">
            <a:off x="5559226" y="1871096"/>
            <a:ext cx="3536870" cy="1883260"/>
          </a:xfrm>
          <a:prstGeom prst="rect">
            <a:avLst/>
          </a:prstGeom>
          <a:solidFill>
            <a:srgbClr val="FFF2CC"/>
          </a:solidFill>
          <a:ln w="9525" cap="flat" cmpd="sng">
            <a:solidFill>
              <a:srgbClr val="000000"/>
            </a:solidFill>
            <a:prstDash val="solid"/>
            <a:round/>
            <a:headEnd type="none" w="sm" len="sm"/>
            <a:tailEnd type="none" w="sm" len="sm"/>
          </a:ln>
          <a:effectLst>
            <a:outerShdw blurRad="57150" dist="19050" algn="bl" rotWithShape="0">
              <a:srgbClr val="4A86E8">
                <a:alpha val="27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GB" sz="1100">
                <a:solidFill>
                  <a:srgbClr val="FF0000"/>
                </a:solidFill>
                <a:latin typeface="Roboto Mono"/>
                <a:ea typeface="Roboto Mono"/>
                <a:cs typeface="Roboto Mono"/>
                <a:sym typeface="Roboto Mono"/>
              </a:rPr>
              <a:t>You would make a great Speech Therapist:</a:t>
            </a:r>
            <a:endParaRPr sz="1100">
              <a:solidFill>
                <a:srgbClr val="FF0000"/>
              </a:solidFill>
              <a:latin typeface="Roboto Mono"/>
              <a:ea typeface="Roboto Mono"/>
              <a:cs typeface="Roboto Mono"/>
              <a:sym typeface="Roboto Mono"/>
            </a:endParaRPr>
          </a:p>
          <a:p>
            <a:pPr marL="457200" lvl="0" indent="-298450" algn="l" rtl="0">
              <a:spcBef>
                <a:spcPts val="0"/>
              </a:spcBef>
              <a:spcAft>
                <a:spcPts val="0"/>
              </a:spcAft>
              <a:buClr>
                <a:srgbClr val="FF0000"/>
              </a:buClr>
              <a:buSzPts val="1100"/>
              <a:buFont typeface="Roboto Mono"/>
              <a:buChar char="-"/>
            </a:pPr>
            <a:r>
              <a:rPr lang="en-GB" sz="1100">
                <a:solidFill>
                  <a:srgbClr val="FF0000"/>
                </a:solidFill>
                <a:latin typeface="Roboto Mono"/>
                <a:ea typeface="Roboto Mono"/>
                <a:cs typeface="Roboto Mono"/>
                <a:sym typeface="Roboto Mono"/>
              </a:rPr>
              <a:t>If you want to help people</a:t>
            </a:r>
            <a:endParaRPr sz="1100">
              <a:solidFill>
                <a:srgbClr val="FF0000"/>
              </a:solidFill>
              <a:latin typeface="Roboto Mono"/>
              <a:ea typeface="Roboto Mono"/>
              <a:cs typeface="Roboto Mono"/>
              <a:sym typeface="Roboto Mono"/>
            </a:endParaRPr>
          </a:p>
          <a:p>
            <a:pPr marL="457200" lvl="0" indent="-298450" algn="l" rtl="0">
              <a:spcBef>
                <a:spcPts val="0"/>
              </a:spcBef>
              <a:spcAft>
                <a:spcPts val="0"/>
              </a:spcAft>
              <a:buClr>
                <a:srgbClr val="FF0000"/>
              </a:buClr>
              <a:buSzPts val="1100"/>
              <a:buFont typeface="Roboto Mono"/>
              <a:buChar char="-"/>
            </a:pPr>
            <a:r>
              <a:rPr lang="en-GB" sz="1100">
                <a:solidFill>
                  <a:srgbClr val="FF0000"/>
                </a:solidFill>
                <a:latin typeface="Roboto Mono"/>
                <a:ea typeface="Roboto Mono"/>
                <a:cs typeface="Roboto Mono"/>
                <a:sym typeface="Roboto Mono"/>
              </a:rPr>
              <a:t>If you are a good listener and communicator</a:t>
            </a:r>
            <a:endParaRPr sz="1100">
              <a:solidFill>
                <a:srgbClr val="FF0000"/>
              </a:solidFill>
              <a:latin typeface="Roboto Mono"/>
              <a:ea typeface="Roboto Mono"/>
              <a:cs typeface="Roboto Mono"/>
              <a:sym typeface="Roboto Mono"/>
            </a:endParaRPr>
          </a:p>
          <a:p>
            <a:pPr marL="457200" lvl="0" indent="-298450" algn="l" rtl="0">
              <a:spcBef>
                <a:spcPts val="0"/>
              </a:spcBef>
              <a:spcAft>
                <a:spcPts val="0"/>
              </a:spcAft>
              <a:buClr>
                <a:srgbClr val="FF0000"/>
              </a:buClr>
              <a:buSzPts val="1100"/>
              <a:buFont typeface="Roboto Mono"/>
              <a:buChar char="-"/>
            </a:pPr>
            <a:r>
              <a:rPr lang="en-GB" sz="1100">
                <a:solidFill>
                  <a:srgbClr val="FF0000"/>
                </a:solidFill>
                <a:latin typeface="Roboto Mono"/>
                <a:ea typeface="Roboto Mono"/>
                <a:cs typeface="Roboto Mono"/>
                <a:sym typeface="Roboto Mono"/>
              </a:rPr>
              <a:t>If you enjoy English &amp; science </a:t>
            </a:r>
            <a:endParaRPr sz="1100">
              <a:solidFill>
                <a:srgbClr val="FF0000"/>
              </a:solidFill>
              <a:latin typeface="Roboto Mono"/>
              <a:ea typeface="Roboto Mono"/>
              <a:cs typeface="Roboto Mono"/>
              <a:sym typeface="Roboto Mono"/>
            </a:endParaRPr>
          </a:p>
          <a:p>
            <a:pPr marL="457200" lvl="0" indent="-298450" algn="l" rtl="0">
              <a:spcBef>
                <a:spcPts val="0"/>
              </a:spcBef>
              <a:spcAft>
                <a:spcPts val="0"/>
              </a:spcAft>
              <a:buClr>
                <a:srgbClr val="FF0000"/>
              </a:buClr>
              <a:buSzPts val="1100"/>
              <a:buFont typeface="Roboto Mono"/>
              <a:buChar char="-"/>
            </a:pPr>
            <a:r>
              <a:rPr lang="en-GB" sz="1100">
                <a:solidFill>
                  <a:srgbClr val="FF0000"/>
                </a:solidFill>
                <a:latin typeface="Roboto Mono"/>
                <a:ea typeface="Roboto Mono"/>
                <a:cs typeface="Roboto Mono"/>
                <a:sym typeface="Roboto Mono"/>
              </a:rPr>
              <a:t>If you enjoy working as part of a team</a:t>
            </a:r>
            <a:endParaRPr sz="1100">
              <a:solidFill>
                <a:srgbClr val="FF0000"/>
              </a:solidFill>
              <a:latin typeface="Roboto Mono"/>
              <a:ea typeface="Roboto Mono"/>
              <a:cs typeface="Roboto Mono"/>
              <a:sym typeface="Roboto Mono"/>
            </a:endParaRPr>
          </a:p>
          <a:p>
            <a:pPr marL="457200" lvl="0" indent="-298450" algn="l" rtl="0">
              <a:spcBef>
                <a:spcPts val="0"/>
              </a:spcBef>
              <a:spcAft>
                <a:spcPts val="0"/>
              </a:spcAft>
              <a:buClr>
                <a:srgbClr val="FF0000"/>
              </a:buClr>
              <a:buSzPts val="1100"/>
              <a:buFont typeface="Roboto Mono"/>
              <a:buChar char="-"/>
            </a:pPr>
            <a:r>
              <a:rPr lang="en-GB" sz="1100">
                <a:solidFill>
                  <a:srgbClr val="FF0000"/>
                </a:solidFill>
                <a:latin typeface="Roboto Mono"/>
                <a:ea typeface="Roboto Mono"/>
                <a:cs typeface="Roboto Mono"/>
                <a:sym typeface="Roboto Mono"/>
              </a:rPr>
              <a:t>If you like a challenge</a:t>
            </a:r>
            <a:endParaRPr sz="1100">
              <a:solidFill>
                <a:srgbClr val="FF0000"/>
              </a:solidFill>
              <a:latin typeface="Roboto Mono"/>
              <a:ea typeface="Roboto Mono"/>
              <a:cs typeface="Roboto Mono"/>
              <a:sym typeface="Roboto Mono"/>
            </a:endParaRPr>
          </a:p>
          <a:p>
            <a:pPr marL="457200" lvl="0" indent="-298450" algn="l" rtl="0">
              <a:spcBef>
                <a:spcPts val="0"/>
              </a:spcBef>
              <a:spcAft>
                <a:spcPts val="0"/>
              </a:spcAft>
              <a:buClr>
                <a:srgbClr val="FF0000"/>
              </a:buClr>
              <a:buSzPts val="1100"/>
              <a:buFont typeface="Roboto Mono"/>
              <a:buChar char="-"/>
            </a:pPr>
            <a:r>
              <a:rPr lang="en-GB" sz="1100">
                <a:solidFill>
                  <a:srgbClr val="FF0000"/>
                </a:solidFill>
                <a:latin typeface="Roboto Mono"/>
                <a:ea typeface="Roboto Mono"/>
                <a:cs typeface="Roboto Mono"/>
                <a:sym typeface="Roboto Mono"/>
              </a:rPr>
              <a:t>If you want a flexible job with lots of different opportunities </a:t>
            </a:r>
            <a:endParaRPr sz="1100">
              <a:solidFill>
                <a:srgbClr val="FF0000"/>
              </a:solidFill>
              <a:latin typeface="Roboto Mono"/>
              <a:ea typeface="Roboto Mono"/>
              <a:cs typeface="Roboto Mono"/>
              <a:sym typeface="Roboto Mono"/>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pic>
        <p:nvPicPr>
          <p:cNvPr id="532" name="Google Shape;532;p67"/>
          <p:cNvPicPr preferRelativeResize="0"/>
          <p:nvPr/>
        </p:nvPicPr>
        <p:blipFill rotWithShape="1">
          <a:blip r:embed="rId3">
            <a:alphaModFix/>
          </a:blip>
          <a:srcRect r="41711"/>
          <a:stretch/>
        </p:blipFill>
        <p:spPr>
          <a:xfrm>
            <a:off x="-47850" y="0"/>
            <a:ext cx="9191850" cy="5143500"/>
          </a:xfrm>
          <a:prstGeom prst="rect">
            <a:avLst/>
          </a:prstGeom>
          <a:noFill/>
          <a:ln>
            <a:noFill/>
          </a:ln>
        </p:spPr>
      </p:pic>
      <p:sp>
        <p:nvSpPr>
          <p:cNvPr id="533" name="Google Shape;533;p67"/>
          <p:cNvSpPr txBox="1">
            <a:spLocks noGrp="1"/>
          </p:cNvSpPr>
          <p:nvPr>
            <p:ph type="title"/>
          </p:nvPr>
        </p:nvSpPr>
        <p:spPr>
          <a:xfrm>
            <a:off x="0" y="78950"/>
            <a:ext cx="7215600" cy="702900"/>
          </a:xfrm>
          <a:prstGeom prst="rect">
            <a:avLst/>
          </a:prstGeom>
          <a:solidFill>
            <a:srgbClr val="007BFF">
              <a:alpha val="56980"/>
            </a:srgbClr>
          </a:solidFill>
        </p:spPr>
        <p:txBody>
          <a:bodyPr spcFirstLastPara="1" wrap="square" lIns="91425" tIns="91425" rIns="91425" bIns="91425" anchor="t" anchorCtr="0">
            <a:noAutofit/>
          </a:bodyPr>
          <a:lstStyle/>
          <a:p>
            <a:pPr marL="0" lvl="0" indent="0" algn="l" rtl="0">
              <a:spcBef>
                <a:spcPts val="0"/>
              </a:spcBef>
              <a:spcAft>
                <a:spcPts val="0"/>
              </a:spcAft>
              <a:buNone/>
            </a:pPr>
            <a:r>
              <a:rPr lang="en-GB" sz="2400" b="1">
                <a:solidFill>
                  <a:srgbClr val="FFFFFF"/>
                </a:solidFill>
              </a:rPr>
              <a:t>Research Meteorologist</a:t>
            </a:r>
            <a:endParaRPr sz="2400" b="1">
              <a:solidFill>
                <a:srgbClr val="FFFFFF"/>
              </a:solidFill>
            </a:endParaRPr>
          </a:p>
          <a:p>
            <a:pPr marL="0" lvl="0" indent="0" algn="l" rtl="0">
              <a:spcBef>
                <a:spcPts val="0"/>
              </a:spcBef>
              <a:spcAft>
                <a:spcPts val="0"/>
              </a:spcAft>
              <a:buNone/>
            </a:pPr>
            <a:r>
              <a:rPr lang="en-GB" sz="1400" b="1">
                <a:solidFill>
                  <a:srgbClr val="FFFFFF"/>
                </a:solidFill>
              </a:rPr>
              <a:t>Scientist Dr. Katie Wilson at the CIMMS / NOAA National Severe Storms Laboratory</a:t>
            </a:r>
            <a:endParaRPr sz="1400" b="1">
              <a:solidFill>
                <a:srgbClr val="FFFFFF"/>
              </a:solidFill>
            </a:endParaRPr>
          </a:p>
        </p:txBody>
      </p:sp>
      <p:sp>
        <p:nvSpPr>
          <p:cNvPr id="534" name="Google Shape;534;p67"/>
          <p:cNvSpPr txBox="1">
            <a:spLocks noGrp="1"/>
          </p:cNvSpPr>
          <p:nvPr>
            <p:ph type="body" idx="1"/>
          </p:nvPr>
        </p:nvSpPr>
        <p:spPr>
          <a:xfrm>
            <a:off x="0" y="941911"/>
            <a:ext cx="2479200" cy="3417300"/>
          </a:xfrm>
          <a:prstGeom prst="rect">
            <a:avLst/>
          </a:prstGeom>
          <a:solidFill>
            <a:srgbClr val="007BFF">
              <a:alpha val="56980"/>
            </a:srgbClr>
          </a:solidFill>
        </p:spPr>
        <p:txBody>
          <a:bodyPr spcFirstLastPara="1" wrap="square" lIns="91425" tIns="91425" rIns="91425" bIns="91425" anchor="t" anchorCtr="0">
            <a:noAutofit/>
          </a:bodyPr>
          <a:lstStyle/>
          <a:p>
            <a:pPr marL="0" lvl="0" indent="0" algn="l" rtl="0">
              <a:spcBef>
                <a:spcPts val="0"/>
              </a:spcBef>
              <a:spcAft>
                <a:spcPts val="0"/>
              </a:spcAft>
              <a:buNone/>
            </a:pPr>
            <a:r>
              <a:rPr lang="en-GB" sz="1100" b="1">
                <a:solidFill>
                  <a:srgbClr val="FFFFFF"/>
                </a:solidFill>
              </a:rPr>
              <a:t>What do I do?</a:t>
            </a:r>
            <a:endParaRPr sz="1100" b="1">
              <a:solidFill>
                <a:srgbClr val="FFFFFF"/>
              </a:solidFill>
            </a:endParaRPr>
          </a:p>
          <a:p>
            <a:pPr marL="457200" lvl="0" indent="-298450" algn="l" rtl="0">
              <a:spcBef>
                <a:spcPts val="1600"/>
              </a:spcBef>
              <a:spcAft>
                <a:spcPts val="0"/>
              </a:spcAft>
              <a:buClr>
                <a:srgbClr val="FFFFFF"/>
              </a:buClr>
              <a:buSzPts val="1100"/>
              <a:buChar char="●"/>
            </a:pPr>
            <a:r>
              <a:rPr lang="en-GB" sz="1100" b="1">
                <a:solidFill>
                  <a:srgbClr val="FFFFFF"/>
                </a:solidFill>
              </a:rPr>
              <a:t>Conduct experiments to test the impact of new technology on weather forecasters’ predictions of severe weather (e.g., tornadoes, giant hail, extreme flooding)</a:t>
            </a:r>
            <a:endParaRPr sz="1100" b="1">
              <a:solidFill>
                <a:srgbClr val="FFFFFF"/>
              </a:solidFill>
            </a:endParaRPr>
          </a:p>
          <a:p>
            <a:pPr marL="457200" lvl="0" indent="-298450" algn="l" rtl="0">
              <a:spcBef>
                <a:spcPts val="0"/>
              </a:spcBef>
              <a:spcAft>
                <a:spcPts val="0"/>
              </a:spcAft>
              <a:buClr>
                <a:srgbClr val="FFFFFF"/>
              </a:buClr>
              <a:buSzPts val="1100"/>
              <a:buChar char="●"/>
            </a:pPr>
            <a:r>
              <a:rPr lang="en-GB" sz="1100" b="1">
                <a:solidFill>
                  <a:srgbClr val="FFFFFF"/>
                </a:solidFill>
              </a:rPr>
              <a:t>Explore research questions that have never been asked before</a:t>
            </a:r>
            <a:endParaRPr sz="1100" b="1">
              <a:solidFill>
                <a:srgbClr val="FFFFFF"/>
              </a:solidFill>
            </a:endParaRPr>
          </a:p>
          <a:p>
            <a:pPr marL="457200" lvl="0" indent="-298450" algn="l" rtl="0">
              <a:spcBef>
                <a:spcPts val="0"/>
              </a:spcBef>
              <a:spcAft>
                <a:spcPts val="0"/>
              </a:spcAft>
              <a:buClr>
                <a:srgbClr val="FFFFFF"/>
              </a:buClr>
              <a:buSzPts val="1100"/>
              <a:buChar char="●"/>
            </a:pPr>
            <a:r>
              <a:rPr lang="en-GB" sz="1100" b="1">
                <a:solidFill>
                  <a:srgbClr val="FFFFFF"/>
                </a:solidFill>
              </a:rPr>
              <a:t>Attend conferences and workshops to learn about lots of other research happening in weather and climate</a:t>
            </a:r>
            <a:endParaRPr sz="1100" b="1">
              <a:solidFill>
                <a:srgbClr val="FFFFFF"/>
              </a:solidFill>
            </a:endParaRPr>
          </a:p>
        </p:txBody>
      </p:sp>
      <p:sp>
        <p:nvSpPr>
          <p:cNvPr id="535" name="Google Shape;535;p67"/>
          <p:cNvSpPr txBox="1">
            <a:spLocks noGrp="1"/>
          </p:cNvSpPr>
          <p:nvPr>
            <p:ph type="body" idx="1"/>
          </p:nvPr>
        </p:nvSpPr>
        <p:spPr>
          <a:xfrm>
            <a:off x="2609400" y="939750"/>
            <a:ext cx="3739500" cy="3417300"/>
          </a:xfrm>
          <a:prstGeom prst="rect">
            <a:avLst/>
          </a:prstGeom>
          <a:solidFill>
            <a:srgbClr val="007BFF">
              <a:alpha val="56980"/>
            </a:srgbClr>
          </a:solidFill>
        </p:spPr>
        <p:txBody>
          <a:bodyPr spcFirstLastPara="1" wrap="square" lIns="91425" tIns="91425" rIns="91425" bIns="91425" anchor="t" anchorCtr="0">
            <a:noAutofit/>
          </a:bodyPr>
          <a:lstStyle/>
          <a:p>
            <a:pPr marL="0" lvl="0" indent="0" algn="l" rtl="0">
              <a:spcBef>
                <a:spcPts val="0"/>
              </a:spcBef>
              <a:spcAft>
                <a:spcPts val="0"/>
              </a:spcAft>
              <a:buNone/>
            </a:pPr>
            <a:r>
              <a:rPr lang="en-GB" sz="1100" b="1">
                <a:solidFill>
                  <a:srgbClr val="FFFFFF"/>
                </a:solidFill>
              </a:rPr>
              <a:t>What qualifications do I have?</a:t>
            </a:r>
            <a:endParaRPr sz="1100" b="1">
              <a:solidFill>
                <a:srgbClr val="FFFFFF"/>
              </a:solidFill>
            </a:endParaRPr>
          </a:p>
          <a:p>
            <a:pPr marL="457200" lvl="0" indent="-298450" algn="l" rtl="0">
              <a:spcBef>
                <a:spcPts val="1600"/>
              </a:spcBef>
              <a:spcAft>
                <a:spcPts val="0"/>
              </a:spcAft>
              <a:buClr>
                <a:srgbClr val="FFFFFF"/>
              </a:buClr>
              <a:buSzPts val="1100"/>
              <a:buChar char="●"/>
            </a:pPr>
            <a:r>
              <a:rPr lang="en-GB" sz="1100" b="1">
                <a:solidFill>
                  <a:srgbClr val="FFFFFF"/>
                </a:solidFill>
              </a:rPr>
              <a:t>Maths (required), physics (required), and psychology (not required) A-levels</a:t>
            </a:r>
            <a:endParaRPr sz="1100" b="1">
              <a:solidFill>
                <a:srgbClr val="FFFFFF"/>
              </a:solidFill>
            </a:endParaRPr>
          </a:p>
          <a:p>
            <a:pPr marL="457200" lvl="0" indent="-298450" algn="l" rtl="0">
              <a:spcBef>
                <a:spcPts val="0"/>
              </a:spcBef>
              <a:spcAft>
                <a:spcPts val="0"/>
              </a:spcAft>
              <a:buClr>
                <a:srgbClr val="FFFFFF"/>
              </a:buClr>
              <a:buSzPts val="1100"/>
              <a:buChar char="●"/>
            </a:pPr>
            <a:r>
              <a:rPr lang="en-GB" sz="1100" b="1">
                <a:solidFill>
                  <a:srgbClr val="FFFFFF"/>
                </a:solidFill>
              </a:rPr>
              <a:t>Highest degree is Doctor of Philosophy in Meteorology (and you oftentimes are PAID while completing this degree!)</a:t>
            </a:r>
            <a:endParaRPr sz="1100" b="1">
              <a:solidFill>
                <a:srgbClr val="FFFFFF"/>
              </a:solidFill>
            </a:endParaRPr>
          </a:p>
          <a:p>
            <a:pPr marL="0" lvl="0" indent="0" algn="l" rtl="0">
              <a:lnSpc>
                <a:spcPct val="100000"/>
              </a:lnSpc>
              <a:spcBef>
                <a:spcPts val="1600"/>
              </a:spcBef>
              <a:spcAft>
                <a:spcPts val="0"/>
              </a:spcAft>
              <a:buNone/>
            </a:pPr>
            <a:r>
              <a:rPr lang="en-GB" sz="1100" b="1">
                <a:solidFill>
                  <a:srgbClr val="FFFFFF"/>
                </a:solidFill>
              </a:rPr>
              <a:t>What skills do I need?</a:t>
            </a:r>
            <a:endParaRPr sz="1100" b="1">
              <a:solidFill>
                <a:srgbClr val="FFFFFF"/>
              </a:solidFill>
            </a:endParaRPr>
          </a:p>
          <a:p>
            <a:pPr marL="457200" lvl="0" indent="-298450" algn="l" rtl="0">
              <a:spcBef>
                <a:spcPts val="1600"/>
              </a:spcBef>
              <a:spcAft>
                <a:spcPts val="0"/>
              </a:spcAft>
              <a:buClr>
                <a:srgbClr val="FFFFFF"/>
              </a:buClr>
              <a:buSzPts val="1100"/>
              <a:buChar char="●"/>
            </a:pPr>
            <a:r>
              <a:rPr lang="en-GB" sz="1100" b="1">
                <a:solidFill>
                  <a:srgbClr val="FFFFFF"/>
                </a:solidFill>
              </a:rPr>
              <a:t>Creative thinking and problem solving</a:t>
            </a:r>
            <a:endParaRPr sz="1100" b="1">
              <a:solidFill>
                <a:srgbClr val="FFFFFF"/>
              </a:solidFill>
            </a:endParaRPr>
          </a:p>
          <a:p>
            <a:pPr marL="457200" lvl="0" indent="-298450" algn="l" rtl="0">
              <a:spcBef>
                <a:spcPts val="0"/>
              </a:spcBef>
              <a:spcAft>
                <a:spcPts val="0"/>
              </a:spcAft>
              <a:buClr>
                <a:srgbClr val="FFFFFF"/>
              </a:buClr>
              <a:buSzPts val="1100"/>
              <a:buChar char="●"/>
            </a:pPr>
            <a:r>
              <a:rPr lang="en-GB" sz="1100" b="1">
                <a:solidFill>
                  <a:srgbClr val="FFFFFF"/>
                </a:solidFill>
              </a:rPr>
              <a:t>Writing (for publications)</a:t>
            </a:r>
            <a:endParaRPr sz="1100" b="1">
              <a:solidFill>
                <a:srgbClr val="FFFFFF"/>
              </a:solidFill>
            </a:endParaRPr>
          </a:p>
          <a:p>
            <a:pPr marL="457200" lvl="0" indent="-298450" algn="l" rtl="0">
              <a:spcBef>
                <a:spcPts val="0"/>
              </a:spcBef>
              <a:spcAft>
                <a:spcPts val="0"/>
              </a:spcAft>
              <a:buClr>
                <a:srgbClr val="FFFFFF"/>
              </a:buClr>
              <a:buSzPts val="1100"/>
              <a:buChar char="●"/>
            </a:pPr>
            <a:r>
              <a:rPr lang="en-GB" sz="1100" b="1">
                <a:solidFill>
                  <a:srgbClr val="FFFFFF"/>
                </a:solidFill>
              </a:rPr>
              <a:t>Computer programming/coding</a:t>
            </a:r>
            <a:endParaRPr sz="1100" b="1">
              <a:solidFill>
                <a:srgbClr val="FFFFFF"/>
              </a:solidFill>
            </a:endParaRPr>
          </a:p>
          <a:p>
            <a:pPr marL="457200" lvl="0" indent="-298450" algn="l" rtl="0">
              <a:spcBef>
                <a:spcPts val="0"/>
              </a:spcBef>
              <a:spcAft>
                <a:spcPts val="0"/>
              </a:spcAft>
              <a:buClr>
                <a:srgbClr val="FFFFFF"/>
              </a:buClr>
              <a:buSzPts val="1100"/>
              <a:buChar char="●"/>
            </a:pPr>
            <a:r>
              <a:rPr lang="en-GB" sz="1100" b="1">
                <a:solidFill>
                  <a:srgbClr val="FFFFFF"/>
                </a:solidFill>
              </a:rPr>
              <a:t>Ability to communicate complex ideas in simple language to non-experts</a:t>
            </a:r>
            <a:endParaRPr sz="1100" b="1">
              <a:solidFill>
                <a:srgbClr val="FFFFFF"/>
              </a:solidFill>
            </a:endParaRPr>
          </a:p>
          <a:p>
            <a:pPr marL="457200" lvl="0" indent="-298450" algn="l" rtl="0">
              <a:spcBef>
                <a:spcPts val="0"/>
              </a:spcBef>
              <a:spcAft>
                <a:spcPts val="0"/>
              </a:spcAft>
              <a:buClr>
                <a:srgbClr val="FFFFFF"/>
              </a:buClr>
              <a:buSzPts val="1100"/>
              <a:buChar char="●"/>
            </a:pPr>
            <a:r>
              <a:rPr lang="en-GB" sz="1100" b="1">
                <a:solidFill>
                  <a:srgbClr val="FFFFFF"/>
                </a:solidFill>
              </a:rPr>
              <a:t>Work well independently as well as in teams</a:t>
            </a:r>
            <a:endParaRPr sz="1100" b="1">
              <a:solidFill>
                <a:srgbClr val="FFFFFF"/>
              </a:solidFill>
            </a:endParaRPr>
          </a:p>
          <a:p>
            <a:pPr marL="457200" lvl="0" indent="-298450" algn="l" rtl="0">
              <a:spcBef>
                <a:spcPts val="0"/>
              </a:spcBef>
              <a:spcAft>
                <a:spcPts val="0"/>
              </a:spcAft>
              <a:buClr>
                <a:srgbClr val="FFFFFF"/>
              </a:buClr>
              <a:buSzPts val="1100"/>
              <a:buChar char="●"/>
            </a:pPr>
            <a:r>
              <a:rPr lang="en-GB" sz="1100" b="1">
                <a:solidFill>
                  <a:srgbClr val="FFFFFF"/>
                </a:solidFill>
              </a:rPr>
              <a:t>A passion for discovering something new</a:t>
            </a:r>
            <a:endParaRPr sz="1100" b="1">
              <a:solidFill>
                <a:srgbClr val="FFFFFF"/>
              </a:solidFill>
            </a:endParaRPr>
          </a:p>
        </p:txBody>
      </p:sp>
      <p:sp>
        <p:nvSpPr>
          <p:cNvPr id="536" name="Google Shape;536;p67"/>
          <p:cNvSpPr txBox="1">
            <a:spLocks noGrp="1"/>
          </p:cNvSpPr>
          <p:nvPr>
            <p:ph type="body" idx="1"/>
          </p:nvPr>
        </p:nvSpPr>
        <p:spPr>
          <a:xfrm>
            <a:off x="6479100" y="1335033"/>
            <a:ext cx="2622300" cy="3015600"/>
          </a:xfrm>
          <a:prstGeom prst="rect">
            <a:avLst/>
          </a:prstGeom>
          <a:solidFill>
            <a:srgbClr val="007BFF">
              <a:alpha val="56980"/>
            </a:srgbClr>
          </a:solidFill>
        </p:spPr>
        <p:txBody>
          <a:bodyPr spcFirstLastPara="1" wrap="square" lIns="91425" tIns="91425" rIns="91425" bIns="91425" anchor="t" anchorCtr="0">
            <a:noAutofit/>
          </a:bodyPr>
          <a:lstStyle/>
          <a:p>
            <a:pPr marL="0" lvl="0" indent="0" algn="l" rtl="0">
              <a:spcBef>
                <a:spcPts val="0"/>
              </a:spcBef>
              <a:spcAft>
                <a:spcPts val="0"/>
              </a:spcAft>
              <a:buNone/>
            </a:pPr>
            <a:r>
              <a:rPr lang="en-GB" sz="1100" b="1">
                <a:solidFill>
                  <a:srgbClr val="FFFFFF"/>
                </a:solidFill>
              </a:rPr>
              <a:t>What other professions can meteorologists work in?</a:t>
            </a:r>
            <a:endParaRPr sz="1100" b="1">
              <a:solidFill>
                <a:srgbClr val="FFFFFF"/>
              </a:solidFill>
            </a:endParaRPr>
          </a:p>
          <a:p>
            <a:pPr marL="457200" lvl="0" indent="-298450" algn="l" rtl="0">
              <a:spcBef>
                <a:spcPts val="1600"/>
              </a:spcBef>
              <a:spcAft>
                <a:spcPts val="0"/>
              </a:spcAft>
              <a:buClr>
                <a:srgbClr val="FFFFFF"/>
              </a:buClr>
              <a:buSzPts val="1100"/>
              <a:buChar char="●"/>
            </a:pPr>
            <a:r>
              <a:rPr lang="en-GB" sz="1100" b="1">
                <a:solidFill>
                  <a:srgbClr val="FFFFFF"/>
                </a:solidFill>
              </a:rPr>
              <a:t>Weather forecasting</a:t>
            </a:r>
            <a:endParaRPr sz="1100" b="1">
              <a:solidFill>
                <a:srgbClr val="FFFFFF"/>
              </a:solidFill>
            </a:endParaRPr>
          </a:p>
          <a:p>
            <a:pPr marL="457200" lvl="0" indent="-298450" algn="l" rtl="0">
              <a:spcBef>
                <a:spcPts val="0"/>
              </a:spcBef>
              <a:spcAft>
                <a:spcPts val="0"/>
              </a:spcAft>
              <a:buClr>
                <a:srgbClr val="FFFFFF"/>
              </a:buClr>
              <a:buSzPts val="1100"/>
              <a:buChar char="●"/>
            </a:pPr>
            <a:r>
              <a:rPr lang="en-GB" sz="1100" b="1">
                <a:solidFill>
                  <a:srgbClr val="FFFFFF"/>
                </a:solidFill>
              </a:rPr>
              <a:t>Broadcast (TV)</a:t>
            </a:r>
            <a:endParaRPr sz="1100" b="1">
              <a:solidFill>
                <a:srgbClr val="FFFFFF"/>
              </a:solidFill>
            </a:endParaRPr>
          </a:p>
          <a:p>
            <a:pPr marL="457200" lvl="0" indent="-298450" algn="l" rtl="0">
              <a:spcBef>
                <a:spcPts val="0"/>
              </a:spcBef>
              <a:spcAft>
                <a:spcPts val="0"/>
              </a:spcAft>
              <a:buClr>
                <a:srgbClr val="FFFFFF"/>
              </a:buClr>
              <a:buSzPts val="1100"/>
              <a:buChar char="●"/>
            </a:pPr>
            <a:r>
              <a:rPr lang="en-GB" sz="1100" b="1">
                <a:solidFill>
                  <a:srgbClr val="FFFFFF"/>
                </a:solidFill>
              </a:rPr>
              <a:t>Policy advisor</a:t>
            </a:r>
            <a:endParaRPr sz="1100" b="1">
              <a:solidFill>
                <a:srgbClr val="FFFFFF"/>
              </a:solidFill>
            </a:endParaRPr>
          </a:p>
          <a:p>
            <a:pPr marL="457200" lvl="0" indent="-298450" algn="l" rtl="0">
              <a:spcBef>
                <a:spcPts val="0"/>
              </a:spcBef>
              <a:spcAft>
                <a:spcPts val="0"/>
              </a:spcAft>
              <a:buClr>
                <a:srgbClr val="FFFFFF"/>
              </a:buClr>
              <a:buSzPts val="1100"/>
              <a:buChar char="●"/>
            </a:pPr>
            <a:r>
              <a:rPr lang="en-GB" sz="1100" b="1">
                <a:solidFill>
                  <a:srgbClr val="FFFFFF"/>
                </a:solidFill>
              </a:rPr>
              <a:t>Insurance industry</a:t>
            </a:r>
            <a:endParaRPr sz="1100" b="1">
              <a:solidFill>
                <a:srgbClr val="FFFFFF"/>
              </a:solidFill>
            </a:endParaRPr>
          </a:p>
          <a:p>
            <a:pPr marL="457200" lvl="0" indent="-298450" algn="l" rtl="0">
              <a:spcBef>
                <a:spcPts val="0"/>
              </a:spcBef>
              <a:spcAft>
                <a:spcPts val="0"/>
              </a:spcAft>
              <a:buClr>
                <a:srgbClr val="FFFFFF"/>
              </a:buClr>
              <a:buSzPts val="1100"/>
              <a:buChar char="●"/>
            </a:pPr>
            <a:r>
              <a:rPr lang="en-GB" sz="1100" b="1">
                <a:solidFill>
                  <a:srgbClr val="FFFFFF"/>
                </a:solidFill>
              </a:rPr>
              <a:t>Energy industry</a:t>
            </a:r>
            <a:endParaRPr sz="1100" b="1">
              <a:solidFill>
                <a:srgbClr val="FFFFFF"/>
              </a:solidFill>
            </a:endParaRPr>
          </a:p>
          <a:p>
            <a:pPr marL="457200" lvl="0" indent="-298450" algn="l" rtl="0">
              <a:spcBef>
                <a:spcPts val="0"/>
              </a:spcBef>
              <a:spcAft>
                <a:spcPts val="0"/>
              </a:spcAft>
              <a:buClr>
                <a:srgbClr val="FFFFFF"/>
              </a:buClr>
              <a:buSzPts val="1100"/>
              <a:buChar char="●"/>
            </a:pPr>
            <a:r>
              <a:rPr lang="en-GB" sz="1100" b="1">
                <a:solidFill>
                  <a:srgbClr val="FFFFFF"/>
                </a:solidFill>
              </a:rPr>
              <a:t>Agricultural industry</a:t>
            </a:r>
            <a:endParaRPr sz="1100" b="1">
              <a:solidFill>
                <a:srgbClr val="FFFFFF"/>
              </a:solidFill>
            </a:endParaRPr>
          </a:p>
          <a:p>
            <a:pPr marL="457200" lvl="0" indent="-298450" algn="l" rtl="0">
              <a:spcBef>
                <a:spcPts val="0"/>
              </a:spcBef>
              <a:spcAft>
                <a:spcPts val="0"/>
              </a:spcAft>
              <a:buClr>
                <a:srgbClr val="FFFFFF"/>
              </a:buClr>
              <a:buSzPts val="1100"/>
              <a:buChar char="●"/>
            </a:pPr>
            <a:r>
              <a:rPr lang="en-GB" sz="1100" b="1">
                <a:solidFill>
                  <a:srgbClr val="FFFFFF"/>
                </a:solidFill>
              </a:rPr>
              <a:t>Teaching</a:t>
            </a:r>
            <a:endParaRPr sz="1100" b="1">
              <a:solidFill>
                <a:srgbClr val="FFFFFF"/>
              </a:solidFill>
            </a:endParaRPr>
          </a:p>
          <a:p>
            <a:pPr marL="457200" lvl="0" indent="-298450" algn="l" rtl="0">
              <a:spcBef>
                <a:spcPts val="0"/>
              </a:spcBef>
              <a:spcAft>
                <a:spcPts val="0"/>
              </a:spcAft>
              <a:buClr>
                <a:srgbClr val="FFFFFF"/>
              </a:buClr>
              <a:buSzPts val="1100"/>
              <a:buChar char="●"/>
            </a:pPr>
            <a:r>
              <a:rPr lang="en-GB" sz="1100" b="1">
                <a:solidFill>
                  <a:srgbClr val="FFFFFF"/>
                </a:solidFill>
              </a:rPr>
              <a:t>HUNDREDS of research areas (including storm chasing!)</a:t>
            </a:r>
            <a:endParaRPr sz="1100" b="1">
              <a:solidFill>
                <a:srgbClr val="FFFFFF"/>
              </a:solidFill>
            </a:endParaRPr>
          </a:p>
          <a:p>
            <a:pPr marL="457200" lvl="0" indent="-298450" algn="l" rtl="0">
              <a:spcBef>
                <a:spcPts val="0"/>
              </a:spcBef>
              <a:spcAft>
                <a:spcPts val="0"/>
              </a:spcAft>
              <a:buClr>
                <a:srgbClr val="FFFFFF"/>
              </a:buClr>
              <a:buSzPts val="1100"/>
              <a:buChar char="●"/>
            </a:pPr>
            <a:r>
              <a:rPr lang="en-GB" sz="1100" b="1">
                <a:solidFill>
                  <a:srgbClr val="FFFFFF"/>
                </a:solidFill>
              </a:rPr>
              <a:t>And many more...</a:t>
            </a:r>
            <a:endParaRPr sz="1100" b="1">
              <a:solidFill>
                <a:srgbClr val="FFFFFF"/>
              </a:solidFill>
            </a:endParaRPr>
          </a:p>
        </p:txBody>
      </p:sp>
      <p:sp>
        <p:nvSpPr>
          <p:cNvPr id="537" name="Google Shape;537;p67"/>
          <p:cNvSpPr txBox="1"/>
          <p:nvPr/>
        </p:nvSpPr>
        <p:spPr>
          <a:xfrm>
            <a:off x="-47775" y="4518800"/>
            <a:ext cx="9191700" cy="534000"/>
          </a:xfrm>
          <a:prstGeom prst="rect">
            <a:avLst/>
          </a:prstGeom>
          <a:solidFill>
            <a:srgbClr val="007BFF">
              <a:alpha val="5698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100" b="1">
                <a:solidFill>
                  <a:srgbClr val="FFFFFF"/>
                </a:solidFill>
              </a:rPr>
              <a:t>Click to watch this video about the National Severe Storms Laboratory: </a:t>
            </a:r>
            <a:r>
              <a:rPr lang="en-GB" sz="1100" u="sng">
                <a:solidFill>
                  <a:srgbClr val="FFFFFF"/>
                </a:solidFill>
                <a:hlinkClick r:id="rId4"/>
              </a:rPr>
              <a:t>https://www.nssl.noaa.gov/about/</a:t>
            </a:r>
            <a:endParaRPr sz="1100">
              <a:solidFill>
                <a:srgbClr val="FFFFFF"/>
              </a:solidFill>
            </a:endParaRPr>
          </a:p>
          <a:p>
            <a:pPr marL="0" lvl="0" indent="0" algn="l" rtl="0">
              <a:spcBef>
                <a:spcPts val="0"/>
              </a:spcBef>
              <a:spcAft>
                <a:spcPts val="0"/>
              </a:spcAft>
              <a:buNone/>
            </a:pPr>
            <a:r>
              <a:rPr lang="en-GB" sz="1100" b="1">
                <a:solidFill>
                  <a:srgbClr val="FFFFFF"/>
                </a:solidFill>
              </a:rPr>
              <a:t>Links to Weather Activity Ideas: </a:t>
            </a:r>
            <a:r>
              <a:rPr lang="en-GB" sz="1100" u="sng">
                <a:solidFill>
                  <a:srgbClr val="FFFFFF"/>
                </a:solidFill>
                <a:hlinkClick r:id="rId5"/>
              </a:rPr>
              <a:t>http://www.weatherwizkids.com/weather-experiments.htm</a:t>
            </a:r>
            <a:r>
              <a:rPr lang="en-GB" sz="1100">
                <a:solidFill>
                  <a:srgbClr val="FFFFFF"/>
                </a:solidFill>
              </a:rPr>
              <a:t> and </a:t>
            </a:r>
            <a:r>
              <a:rPr lang="en-GB" sz="1100" u="sng">
                <a:solidFill>
                  <a:srgbClr val="FFFFFF"/>
                </a:solidFill>
                <a:hlinkClick r:id="rId6"/>
              </a:rPr>
              <a:t>https://www.nssl.noaa.gov/education/students/</a:t>
            </a:r>
            <a:endParaRPr sz="1100">
              <a:solidFill>
                <a:srgbClr val="FFFFFF"/>
              </a:solidFill>
            </a:endParaRPr>
          </a:p>
        </p:txBody>
      </p:sp>
      <p:pic>
        <p:nvPicPr>
          <p:cNvPr id="538" name="Google Shape;538;p67"/>
          <p:cNvPicPr preferRelativeResize="0"/>
          <p:nvPr/>
        </p:nvPicPr>
        <p:blipFill rotWithShape="1">
          <a:blip r:embed="rId7">
            <a:alphaModFix/>
          </a:blip>
          <a:srcRect r="12056" b="12556"/>
          <a:stretch/>
        </p:blipFill>
        <p:spPr>
          <a:xfrm>
            <a:off x="7341708" y="78950"/>
            <a:ext cx="1759692" cy="11664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97B4E4"/>
            </a:gs>
            <a:gs pos="93000">
              <a:srgbClr val="BFCFEC"/>
            </a:gs>
            <a:gs pos="100000">
              <a:srgbClr val="E0E8F4"/>
            </a:gs>
          </a:gsLst>
          <a:lin ang="5400012" scaled="0"/>
        </a:gradFill>
        <a:effectLst/>
      </p:bgPr>
    </p:bg>
    <p:spTree>
      <p:nvGrpSpPr>
        <p:cNvPr id="1" name="Shape 335"/>
        <p:cNvGrpSpPr/>
        <p:nvPr/>
      </p:nvGrpSpPr>
      <p:grpSpPr>
        <a:xfrm>
          <a:off x="0" y="0"/>
          <a:ext cx="0" cy="0"/>
          <a:chOff x="0" y="0"/>
          <a:chExt cx="0" cy="0"/>
        </a:xfrm>
      </p:grpSpPr>
      <p:sp>
        <p:nvSpPr>
          <p:cNvPr id="336" name="Google Shape;336;p50"/>
          <p:cNvSpPr txBox="1">
            <a:spLocks noGrp="1"/>
          </p:cNvSpPr>
          <p:nvPr>
            <p:ph type="title"/>
          </p:nvPr>
        </p:nvSpPr>
        <p:spPr>
          <a:xfrm>
            <a:off x="539552" y="-51955"/>
            <a:ext cx="5987100" cy="6375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600"/>
              <a:buFont typeface="Arial Black"/>
              <a:buNone/>
            </a:pPr>
            <a:r>
              <a:rPr lang="en-GB" sz="3600">
                <a:latin typeface="Arial Black"/>
                <a:ea typeface="Arial Black"/>
                <a:cs typeface="Arial Black"/>
                <a:sym typeface="Arial Black"/>
              </a:rPr>
              <a:t>Doctor</a:t>
            </a:r>
            <a:endParaRPr sz="3600">
              <a:latin typeface="Arial Black"/>
              <a:ea typeface="Arial Black"/>
              <a:cs typeface="Arial Black"/>
              <a:sym typeface="Arial Black"/>
            </a:endParaRPr>
          </a:p>
        </p:txBody>
      </p:sp>
      <p:sp>
        <p:nvSpPr>
          <p:cNvPr id="337" name="Google Shape;337;p50"/>
          <p:cNvSpPr txBox="1">
            <a:spLocks noGrp="1"/>
          </p:cNvSpPr>
          <p:nvPr>
            <p:ph type="body" idx="1"/>
          </p:nvPr>
        </p:nvSpPr>
        <p:spPr>
          <a:xfrm>
            <a:off x="203176" y="1221600"/>
            <a:ext cx="4536600" cy="2328900"/>
          </a:xfrm>
          <a:prstGeom prst="rect">
            <a:avLst/>
          </a:prstGeom>
          <a:gradFill>
            <a:gsLst>
              <a:gs pos="0">
                <a:srgbClr val="FBD4B4"/>
              </a:gs>
              <a:gs pos="41000">
                <a:srgbClr val="FBD4B4"/>
              </a:gs>
              <a:gs pos="90000">
                <a:srgbClr val="E0E8F4"/>
              </a:gs>
              <a:gs pos="100000">
                <a:srgbClr val="E0E8F4"/>
              </a:gs>
            </a:gsLst>
            <a:lin ang="5400012" scaled="0"/>
          </a:gra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000"/>
              <a:buChar char="•"/>
            </a:pPr>
            <a:r>
              <a:rPr lang="en-GB" sz="2000"/>
              <a:t>How did I get here?	</a:t>
            </a:r>
            <a:endParaRPr/>
          </a:p>
          <a:p>
            <a:pPr marL="742950" lvl="1" indent="-260350" algn="l" rtl="0">
              <a:spcBef>
                <a:spcPts val="320"/>
              </a:spcBef>
              <a:spcAft>
                <a:spcPts val="0"/>
              </a:spcAft>
              <a:buClr>
                <a:schemeClr val="dk1"/>
              </a:buClr>
              <a:buSzPts val="1200"/>
              <a:buChar char="–"/>
            </a:pPr>
            <a:r>
              <a:rPr lang="en-GB" sz="1200"/>
              <a:t>GCSEs and Alevels: Need good grades in Sciences but can also do non-science subjects. I took Geography A-level.</a:t>
            </a:r>
            <a:endParaRPr sz="1200"/>
          </a:p>
          <a:p>
            <a:pPr marL="742950" lvl="1" indent="-260350" algn="l" rtl="0">
              <a:spcBef>
                <a:spcPts val="320"/>
              </a:spcBef>
              <a:spcAft>
                <a:spcPts val="0"/>
              </a:spcAft>
              <a:buClr>
                <a:schemeClr val="dk1"/>
              </a:buClr>
              <a:buSzPts val="1200"/>
              <a:buChar char="–"/>
            </a:pPr>
            <a:r>
              <a:rPr lang="en-GB" sz="1200"/>
              <a:t>Studied Medicine at University: 5 or 6 year course with the chance to go abroad. I went to Australia for 3 months.</a:t>
            </a:r>
            <a:endParaRPr sz="1200"/>
          </a:p>
          <a:p>
            <a:pPr marL="742950" lvl="1" indent="-260350" algn="l" rtl="0">
              <a:spcBef>
                <a:spcPts val="320"/>
              </a:spcBef>
              <a:spcAft>
                <a:spcPts val="0"/>
              </a:spcAft>
              <a:buClr>
                <a:schemeClr val="dk1"/>
              </a:buClr>
              <a:buSzPts val="1200"/>
              <a:buChar char="–"/>
            </a:pPr>
            <a:r>
              <a:rPr lang="en-GB" sz="1200"/>
              <a:t>Foundation Dr: 2 years of trying different medical specialties</a:t>
            </a:r>
            <a:endParaRPr sz="1200"/>
          </a:p>
          <a:p>
            <a:pPr marL="742950" lvl="1" indent="-260350" algn="l" rtl="0">
              <a:spcBef>
                <a:spcPts val="320"/>
              </a:spcBef>
              <a:spcAft>
                <a:spcPts val="0"/>
              </a:spcAft>
              <a:buClr>
                <a:schemeClr val="dk1"/>
              </a:buClr>
              <a:buSzPts val="1200"/>
              <a:buChar char="–"/>
            </a:pPr>
            <a:r>
              <a:rPr lang="en-GB" sz="1200"/>
              <a:t>Paediatric training: 8 year programme to become a consultant paediatrician</a:t>
            </a:r>
            <a:endParaRPr sz="1200"/>
          </a:p>
        </p:txBody>
      </p:sp>
      <p:pic>
        <p:nvPicPr>
          <p:cNvPr id="338" name="Google Shape;338;p50"/>
          <p:cNvPicPr preferRelativeResize="0"/>
          <p:nvPr/>
        </p:nvPicPr>
        <p:blipFill rotWithShape="1">
          <a:blip r:embed="rId3">
            <a:alphaModFix/>
          </a:blip>
          <a:srcRect l="15938" t="-1935" r="7250" b="-491"/>
          <a:stretch/>
        </p:blipFill>
        <p:spPr>
          <a:xfrm>
            <a:off x="6838156" y="0"/>
            <a:ext cx="1658068" cy="1243551"/>
          </a:xfrm>
          <a:prstGeom prst="rect">
            <a:avLst/>
          </a:prstGeom>
          <a:noFill/>
          <a:ln>
            <a:noFill/>
          </a:ln>
        </p:spPr>
      </p:pic>
      <p:sp>
        <p:nvSpPr>
          <p:cNvPr id="339" name="Google Shape;339;p50"/>
          <p:cNvSpPr txBox="1"/>
          <p:nvPr/>
        </p:nvSpPr>
        <p:spPr>
          <a:xfrm>
            <a:off x="208903" y="375291"/>
            <a:ext cx="6048600" cy="900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600" b="0" i="0" u="none" strike="noStrike" cap="none">
                <a:solidFill>
                  <a:schemeClr val="dk1"/>
                </a:solidFill>
                <a:latin typeface="Calibri"/>
                <a:ea typeface="Calibri"/>
                <a:cs typeface="Calibri"/>
                <a:sym typeface="Calibri"/>
              </a:rPr>
              <a:t>I’m a paediatrician which is a Doctor specialising in Children’s health. I care for children from birth until their 18</a:t>
            </a:r>
            <a:r>
              <a:rPr lang="en-GB" sz="1600" b="0" i="0" u="none" strike="noStrike" cap="none" baseline="30000">
                <a:solidFill>
                  <a:schemeClr val="dk1"/>
                </a:solidFill>
                <a:latin typeface="Calibri"/>
                <a:ea typeface="Calibri"/>
                <a:cs typeface="Calibri"/>
                <a:sym typeface="Calibri"/>
              </a:rPr>
              <a:t>th</a:t>
            </a:r>
            <a:r>
              <a:rPr lang="en-GB" sz="1600" b="0" i="0" u="none" strike="noStrike" cap="none">
                <a:solidFill>
                  <a:schemeClr val="dk1"/>
                </a:solidFill>
                <a:latin typeface="Calibri"/>
                <a:ea typeface="Calibri"/>
                <a:cs typeface="Calibri"/>
                <a:sym typeface="Calibri"/>
              </a:rPr>
              <a:t> birthday with a variety of medical problems.</a:t>
            </a:r>
            <a:endParaRPr sz="1600"/>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0" name="Google Shape;340;p50"/>
          <p:cNvSpPr txBox="1"/>
          <p:nvPr/>
        </p:nvSpPr>
        <p:spPr>
          <a:xfrm>
            <a:off x="4860032" y="1275606"/>
            <a:ext cx="3956100" cy="1449900"/>
          </a:xfrm>
          <a:prstGeom prst="rect">
            <a:avLst/>
          </a:prstGeom>
          <a:gradFill>
            <a:gsLst>
              <a:gs pos="0">
                <a:srgbClr val="FBD4B4"/>
              </a:gs>
              <a:gs pos="41000">
                <a:srgbClr val="FBD4B4"/>
              </a:gs>
              <a:gs pos="90000">
                <a:srgbClr val="E0E8F4"/>
              </a:gs>
              <a:gs pos="100000">
                <a:srgbClr val="E0E8F4"/>
              </a:gs>
            </a:gsLst>
            <a:lin ang="5400012" scaled="0"/>
          </a:gra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l" rtl="0">
              <a:lnSpc>
                <a:spcPct val="80000"/>
              </a:lnSpc>
              <a:spcBef>
                <a:spcPts val="0"/>
              </a:spcBef>
              <a:spcAft>
                <a:spcPts val="0"/>
              </a:spcAft>
              <a:buClr>
                <a:schemeClr val="dk1"/>
              </a:buClr>
              <a:buSzPts val="1430"/>
              <a:buFont typeface="Arial"/>
              <a:buChar char="•"/>
            </a:pPr>
            <a:r>
              <a:rPr lang="en-GB" sz="1430" b="0" u="none">
                <a:solidFill>
                  <a:schemeClr val="dk1"/>
                </a:solidFill>
                <a:latin typeface="Calibri"/>
                <a:ea typeface="Calibri"/>
                <a:cs typeface="Calibri"/>
                <a:sym typeface="Calibri"/>
              </a:rPr>
              <a:t>What’s good about the job?</a:t>
            </a:r>
            <a:endParaRPr/>
          </a:p>
          <a:p>
            <a:pPr marL="742950" marR="0" lvl="1" indent="-268922" algn="l" rtl="0">
              <a:lnSpc>
                <a:spcPct val="80000"/>
              </a:lnSpc>
              <a:spcBef>
                <a:spcPts val="253"/>
              </a:spcBef>
              <a:spcAft>
                <a:spcPts val="0"/>
              </a:spcAft>
              <a:buClr>
                <a:schemeClr val="dk1"/>
              </a:buClr>
              <a:buSzPts val="1000"/>
              <a:buFont typeface="Arial"/>
              <a:buChar char="–"/>
            </a:pPr>
            <a:r>
              <a:rPr lang="en-GB" sz="1000" b="0" i="0" u="none" strike="noStrike" cap="none">
                <a:solidFill>
                  <a:schemeClr val="dk1"/>
                </a:solidFill>
                <a:latin typeface="Calibri"/>
                <a:ea typeface="Calibri"/>
                <a:cs typeface="Calibri"/>
                <a:sym typeface="Calibri"/>
              </a:rPr>
              <a:t>Different every day</a:t>
            </a:r>
            <a:endParaRPr sz="1000"/>
          </a:p>
          <a:p>
            <a:pPr marL="742950" marR="0" lvl="1" indent="-268922" algn="l" rtl="0">
              <a:lnSpc>
                <a:spcPct val="80000"/>
              </a:lnSpc>
              <a:spcBef>
                <a:spcPts val="253"/>
              </a:spcBef>
              <a:spcAft>
                <a:spcPts val="0"/>
              </a:spcAft>
              <a:buClr>
                <a:schemeClr val="dk1"/>
              </a:buClr>
              <a:buSzPts val="1000"/>
              <a:buFont typeface="Arial"/>
              <a:buChar char="–"/>
            </a:pPr>
            <a:r>
              <a:rPr lang="en-GB" sz="1000" b="0" i="0" u="none" strike="noStrike" cap="none">
                <a:solidFill>
                  <a:schemeClr val="dk1"/>
                </a:solidFill>
                <a:latin typeface="Calibri"/>
                <a:ea typeface="Calibri"/>
                <a:cs typeface="Calibri"/>
                <a:sym typeface="Calibri"/>
              </a:rPr>
              <a:t>Get to work with a team and meet lots of different people</a:t>
            </a:r>
            <a:endParaRPr sz="1000"/>
          </a:p>
          <a:p>
            <a:pPr marL="742950" marR="0" lvl="1" indent="-268922" algn="l" rtl="0">
              <a:lnSpc>
                <a:spcPct val="80000"/>
              </a:lnSpc>
              <a:spcBef>
                <a:spcPts val="253"/>
              </a:spcBef>
              <a:spcAft>
                <a:spcPts val="0"/>
              </a:spcAft>
              <a:buClr>
                <a:schemeClr val="dk1"/>
              </a:buClr>
              <a:buSzPts val="1000"/>
              <a:buFont typeface="Arial"/>
              <a:buChar char="–"/>
            </a:pPr>
            <a:r>
              <a:rPr lang="en-GB" sz="1000" b="0" i="0" u="none" strike="noStrike" cap="none">
                <a:solidFill>
                  <a:schemeClr val="dk1"/>
                </a:solidFill>
                <a:latin typeface="Calibri"/>
                <a:ea typeface="Calibri"/>
                <a:cs typeface="Calibri"/>
                <a:sym typeface="Calibri"/>
              </a:rPr>
              <a:t>Working with children is fun- they always make you smile</a:t>
            </a:r>
            <a:endParaRPr sz="1000"/>
          </a:p>
          <a:p>
            <a:pPr marL="742950" marR="0" lvl="1" indent="-268922" algn="l" rtl="0">
              <a:lnSpc>
                <a:spcPct val="80000"/>
              </a:lnSpc>
              <a:spcBef>
                <a:spcPts val="253"/>
              </a:spcBef>
              <a:spcAft>
                <a:spcPts val="0"/>
              </a:spcAft>
              <a:buClr>
                <a:schemeClr val="dk1"/>
              </a:buClr>
              <a:buSzPts val="1000"/>
              <a:buFont typeface="Arial"/>
              <a:buChar char="–"/>
            </a:pPr>
            <a:r>
              <a:rPr lang="en-GB" sz="1000" b="0" i="0" u="none" strike="noStrike" cap="none">
                <a:solidFill>
                  <a:schemeClr val="dk1"/>
                </a:solidFill>
                <a:latin typeface="Calibri"/>
                <a:ea typeface="Calibri"/>
                <a:cs typeface="Calibri"/>
                <a:sym typeface="Calibri"/>
              </a:rPr>
              <a:t>Flexible career- can take time out to travel, do research or teach.</a:t>
            </a:r>
            <a:endParaRPr sz="1000"/>
          </a:p>
          <a:p>
            <a:pPr marL="742950" marR="0" lvl="1" indent="-268922" algn="l" rtl="0">
              <a:lnSpc>
                <a:spcPct val="80000"/>
              </a:lnSpc>
              <a:spcBef>
                <a:spcPts val="253"/>
              </a:spcBef>
              <a:spcAft>
                <a:spcPts val="0"/>
              </a:spcAft>
              <a:buClr>
                <a:schemeClr val="dk1"/>
              </a:buClr>
              <a:buSzPts val="1000"/>
              <a:buFont typeface="Arial"/>
              <a:buChar char="–"/>
            </a:pPr>
            <a:r>
              <a:rPr lang="en-GB" sz="1000" b="0" i="0" u="none" strike="noStrike" cap="none">
                <a:solidFill>
                  <a:schemeClr val="dk1"/>
                </a:solidFill>
                <a:latin typeface="Calibri"/>
                <a:ea typeface="Calibri"/>
                <a:cs typeface="Calibri"/>
                <a:sym typeface="Calibri"/>
              </a:rPr>
              <a:t>Well respected</a:t>
            </a:r>
            <a:endParaRPr sz="1000"/>
          </a:p>
          <a:p>
            <a:pPr marL="742950" marR="0" lvl="1" indent="-268922" algn="l" rtl="0">
              <a:lnSpc>
                <a:spcPct val="80000"/>
              </a:lnSpc>
              <a:spcBef>
                <a:spcPts val="253"/>
              </a:spcBef>
              <a:spcAft>
                <a:spcPts val="0"/>
              </a:spcAft>
              <a:buClr>
                <a:schemeClr val="dk1"/>
              </a:buClr>
              <a:buSzPts val="1000"/>
              <a:buFont typeface="Arial"/>
              <a:buChar char="–"/>
            </a:pPr>
            <a:r>
              <a:rPr lang="en-GB" sz="1000" b="0" i="0" u="none" strike="noStrike" cap="none">
                <a:solidFill>
                  <a:schemeClr val="dk1"/>
                </a:solidFill>
                <a:latin typeface="Calibri"/>
                <a:ea typeface="Calibri"/>
                <a:cs typeface="Calibri"/>
                <a:sym typeface="Calibri"/>
              </a:rPr>
              <a:t>Good pay</a:t>
            </a:r>
            <a:endParaRPr sz="1000" b="0" i="0" u="none" strike="noStrike" cap="none">
              <a:solidFill>
                <a:schemeClr val="dk1"/>
              </a:solidFill>
              <a:latin typeface="Calibri"/>
              <a:ea typeface="Calibri"/>
              <a:cs typeface="Calibri"/>
              <a:sym typeface="Calibri"/>
            </a:endParaRPr>
          </a:p>
        </p:txBody>
      </p:sp>
      <p:sp>
        <p:nvSpPr>
          <p:cNvPr id="341" name="Google Shape;341;p50"/>
          <p:cNvSpPr txBox="1"/>
          <p:nvPr/>
        </p:nvSpPr>
        <p:spPr>
          <a:xfrm>
            <a:off x="4860032" y="2779973"/>
            <a:ext cx="3956100" cy="702000"/>
          </a:xfrm>
          <a:prstGeom prst="rect">
            <a:avLst/>
          </a:prstGeom>
          <a:gradFill>
            <a:gsLst>
              <a:gs pos="0">
                <a:srgbClr val="FBD4B4"/>
              </a:gs>
              <a:gs pos="41000">
                <a:srgbClr val="FBD4B4"/>
              </a:gs>
              <a:gs pos="90000">
                <a:srgbClr val="E0E8F4"/>
              </a:gs>
              <a:gs pos="100000">
                <a:srgbClr val="E0E8F4"/>
              </a:gs>
            </a:gsLst>
            <a:lin ang="5400012" scaled="0"/>
          </a:gra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1480"/>
              <a:buFont typeface="Arial"/>
              <a:buChar char="•"/>
            </a:pPr>
            <a:r>
              <a:rPr lang="en-GB" sz="1480" b="0" u="none">
                <a:solidFill>
                  <a:schemeClr val="dk1"/>
                </a:solidFill>
                <a:latin typeface="Calibri"/>
                <a:ea typeface="Calibri"/>
                <a:cs typeface="Calibri"/>
                <a:sym typeface="Calibri"/>
              </a:rPr>
              <a:t>What’s not so good?</a:t>
            </a:r>
            <a:endParaRPr/>
          </a:p>
          <a:p>
            <a:pPr marL="742950" marR="0" lvl="1" indent="-273367" algn="l" rtl="0">
              <a:spcBef>
                <a:spcPts val="259"/>
              </a:spcBef>
              <a:spcAft>
                <a:spcPts val="0"/>
              </a:spcAft>
              <a:buClr>
                <a:schemeClr val="dk1"/>
              </a:buClr>
              <a:buSzPts val="1100"/>
              <a:buFont typeface="Arial"/>
              <a:buChar char="–"/>
            </a:pPr>
            <a:r>
              <a:rPr lang="en-GB" sz="1100" b="0" i="0" u="none" strike="noStrike" cap="none">
                <a:solidFill>
                  <a:schemeClr val="dk1"/>
                </a:solidFill>
                <a:latin typeface="Calibri"/>
                <a:ea typeface="Calibri"/>
                <a:cs typeface="Calibri"/>
                <a:sym typeface="Calibri"/>
              </a:rPr>
              <a:t>Work shifts including nights and weekends</a:t>
            </a:r>
            <a:endParaRPr sz="1100"/>
          </a:p>
          <a:p>
            <a:pPr marL="742950" marR="0" lvl="1" indent="-273367" algn="l" rtl="0">
              <a:spcBef>
                <a:spcPts val="259"/>
              </a:spcBef>
              <a:spcAft>
                <a:spcPts val="0"/>
              </a:spcAft>
              <a:buClr>
                <a:schemeClr val="dk1"/>
              </a:buClr>
              <a:buSzPts val="1100"/>
              <a:buFont typeface="Arial"/>
              <a:buChar char="–"/>
            </a:pPr>
            <a:r>
              <a:rPr lang="en-GB" sz="1100" b="0" i="0" u="none" strike="noStrike" cap="none">
                <a:solidFill>
                  <a:schemeClr val="dk1"/>
                </a:solidFill>
                <a:latin typeface="Calibri"/>
                <a:ea typeface="Calibri"/>
                <a:cs typeface="Calibri"/>
                <a:sym typeface="Calibri"/>
              </a:rPr>
              <a:t>Can be quite sad when things don’t go well</a:t>
            </a:r>
            <a:endParaRPr sz="1100" b="0" i="0" u="none" strike="noStrike" cap="none">
              <a:solidFill>
                <a:schemeClr val="dk1"/>
              </a:solidFill>
              <a:latin typeface="Calibri"/>
              <a:ea typeface="Calibri"/>
              <a:cs typeface="Calibri"/>
              <a:sym typeface="Calibri"/>
            </a:endParaRPr>
          </a:p>
        </p:txBody>
      </p:sp>
      <p:sp>
        <p:nvSpPr>
          <p:cNvPr id="342" name="Google Shape;342;p50"/>
          <p:cNvSpPr txBox="1">
            <a:spLocks noGrp="1"/>
          </p:cNvSpPr>
          <p:nvPr>
            <p:ph type="body" idx="1"/>
          </p:nvPr>
        </p:nvSpPr>
        <p:spPr>
          <a:xfrm>
            <a:off x="300605" y="3607083"/>
            <a:ext cx="8542800" cy="1134300"/>
          </a:xfrm>
          <a:prstGeom prst="rect">
            <a:avLst/>
          </a:prstGeom>
          <a:gradFill>
            <a:gsLst>
              <a:gs pos="0">
                <a:srgbClr val="FBD4B4"/>
              </a:gs>
              <a:gs pos="41000">
                <a:srgbClr val="FBD4B4"/>
              </a:gs>
              <a:gs pos="90000">
                <a:srgbClr val="E0E8F4"/>
              </a:gs>
              <a:gs pos="100000">
                <a:srgbClr val="E0E8F4"/>
              </a:gs>
            </a:gsLst>
            <a:lin ang="5400012" scaled="0"/>
          </a:gra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lvl="0" indent="0" algn="l" rtl="0">
              <a:lnSpc>
                <a:spcPct val="80000"/>
              </a:lnSpc>
              <a:spcBef>
                <a:spcPts val="0"/>
              </a:spcBef>
              <a:spcAft>
                <a:spcPts val="0"/>
              </a:spcAft>
              <a:buClr>
                <a:schemeClr val="dk1"/>
              </a:buClr>
              <a:buSzPts val="1870"/>
              <a:buNone/>
            </a:pPr>
            <a:r>
              <a:rPr lang="en-GB" sz="1200" b="1" u="sng"/>
              <a:t>Tasks:</a:t>
            </a:r>
            <a:endParaRPr sz="1200"/>
          </a:p>
          <a:p>
            <a:pPr marL="0" lvl="0" indent="0" algn="l" rtl="0">
              <a:lnSpc>
                <a:spcPct val="80000"/>
              </a:lnSpc>
              <a:spcBef>
                <a:spcPts val="306"/>
              </a:spcBef>
              <a:spcAft>
                <a:spcPts val="0"/>
              </a:spcAft>
              <a:buClr>
                <a:schemeClr val="dk1"/>
              </a:buClr>
              <a:buSzPts val="1530"/>
              <a:buNone/>
            </a:pPr>
            <a:r>
              <a:rPr lang="en-GB" sz="1200"/>
              <a:t>1: Doctors need to be good at handwashing: put on a pair of rubber gloves and use paint as handwash- can you cover the gloves in 20 seconds? Which bits did you miss?</a:t>
            </a:r>
            <a:endParaRPr sz="1200"/>
          </a:p>
          <a:p>
            <a:pPr marL="0" lvl="0" indent="0" algn="l" rtl="0">
              <a:lnSpc>
                <a:spcPct val="80000"/>
              </a:lnSpc>
              <a:spcBef>
                <a:spcPts val="306"/>
              </a:spcBef>
              <a:spcAft>
                <a:spcPts val="0"/>
              </a:spcAft>
              <a:buClr>
                <a:schemeClr val="dk1"/>
              </a:buClr>
              <a:buSzPts val="1530"/>
              <a:buNone/>
            </a:pPr>
            <a:r>
              <a:rPr lang="en-GB" sz="1200"/>
              <a:t>2: Doctors need to be good at communicating. Imagine you have found someone unwell in the street and practice having to “call an ambulance” with a friend or parent. You need to be able to tell the operator you want an ambulance, where you are (as clearly as possible- look for landmarks or street signs) and what has happened to the person.</a:t>
            </a:r>
            <a:endParaRPr sz="1200"/>
          </a:p>
        </p:txBody>
      </p:sp>
      <p:sp>
        <p:nvSpPr>
          <p:cNvPr id="343" name="Google Shape;343;p50"/>
          <p:cNvSpPr txBox="1"/>
          <p:nvPr/>
        </p:nvSpPr>
        <p:spPr>
          <a:xfrm>
            <a:off x="587703" y="4797951"/>
            <a:ext cx="7968600" cy="276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a:solidFill>
                  <a:schemeClr val="dk1"/>
                </a:solidFill>
                <a:latin typeface="Calibri"/>
                <a:ea typeface="Calibri"/>
                <a:cs typeface="Calibri"/>
                <a:sym typeface="Calibri"/>
              </a:rPr>
              <a:t>See </a:t>
            </a:r>
            <a:r>
              <a:rPr lang="en-GB" sz="1800" u="sng">
                <a:solidFill>
                  <a:schemeClr val="hlink"/>
                </a:solidFill>
                <a:latin typeface="Calibri"/>
                <a:ea typeface="Calibri"/>
                <a:cs typeface="Calibri"/>
                <a:sym typeface="Calibri"/>
                <a:hlinkClick r:id="rId4"/>
              </a:rPr>
              <a:t>https://www.youtube.com/user/stjohnambulance</a:t>
            </a:r>
            <a:r>
              <a:rPr lang="en-GB" sz="1800">
                <a:solidFill>
                  <a:schemeClr val="dk1"/>
                </a:solidFill>
                <a:latin typeface="Calibri"/>
                <a:ea typeface="Calibri"/>
                <a:cs typeface="Calibri"/>
                <a:sym typeface="Calibri"/>
              </a:rPr>
              <a:t> to learn more about first aid</a:t>
            </a:r>
            <a:endParaRPr sz="1800">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9D2E9"/>
        </a:solidFill>
        <a:effectLst/>
      </p:bgPr>
    </p:bg>
    <p:spTree>
      <p:nvGrpSpPr>
        <p:cNvPr id="1" name="Shape 542"/>
        <p:cNvGrpSpPr/>
        <p:nvPr/>
      </p:nvGrpSpPr>
      <p:grpSpPr>
        <a:xfrm>
          <a:off x="0" y="0"/>
          <a:ext cx="0" cy="0"/>
          <a:chOff x="0" y="0"/>
          <a:chExt cx="0" cy="0"/>
        </a:xfrm>
      </p:grpSpPr>
      <p:sp>
        <p:nvSpPr>
          <p:cNvPr id="543" name="Google Shape;543;p68"/>
          <p:cNvSpPr txBox="1">
            <a:spLocks noGrp="1"/>
          </p:cNvSpPr>
          <p:nvPr>
            <p:ph type="title"/>
          </p:nvPr>
        </p:nvSpPr>
        <p:spPr>
          <a:xfrm>
            <a:off x="457200" y="115753"/>
            <a:ext cx="8229600" cy="8574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GB">
                <a:latin typeface="Lobster"/>
                <a:ea typeface="Lobster"/>
                <a:cs typeface="Lobster"/>
                <a:sym typeface="Lobster"/>
              </a:rPr>
              <a:t>Teacher</a:t>
            </a:r>
            <a:endParaRPr>
              <a:latin typeface="Lobster"/>
              <a:ea typeface="Lobster"/>
              <a:cs typeface="Lobster"/>
              <a:sym typeface="Lobster"/>
            </a:endParaRPr>
          </a:p>
        </p:txBody>
      </p:sp>
      <p:sp>
        <p:nvSpPr>
          <p:cNvPr id="544" name="Google Shape;544;p68"/>
          <p:cNvSpPr txBox="1">
            <a:spLocks noGrp="1"/>
          </p:cNvSpPr>
          <p:nvPr>
            <p:ph type="body" idx="1"/>
          </p:nvPr>
        </p:nvSpPr>
        <p:spPr>
          <a:xfrm>
            <a:off x="289625" y="882900"/>
            <a:ext cx="3977400" cy="2280300"/>
          </a:xfrm>
          <a:prstGeom prst="rect">
            <a:avLst/>
          </a:prstGeom>
        </p:spPr>
        <p:txBody>
          <a:bodyPr spcFirstLastPara="1" wrap="square" lIns="91425" tIns="45700" rIns="91425" bIns="45700" anchor="t" anchorCtr="0">
            <a:noAutofit/>
          </a:bodyPr>
          <a:lstStyle/>
          <a:p>
            <a:pPr marL="0" lvl="0" indent="0" algn="l" rtl="0">
              <a:spcBef>
                <a:spcPts val="560"/>
              </a:spcBef>
              <a:spcAft>
                <a:spcPts val="0"/>
              </a:spcAft>
              <a:buNone/>
            </a:pPr>
            <a:r>
              <a:rPr lang="en-GB" sz="1600"/>
              <a:t>To be a teacher you need to have either a teaching degree, or an undergraduate degree with a teaching top up (either through university - PGCE - or school based - SCITT). </a:t>
            </a:r>
            <a:endParaRPr sz="1600"/>
          </a:p>
          <a:p>
            <a:pPr marL="0" lvl="0" indent="0" algn="l" rtl="0">
              <a:spcBef>
                <a:spcPts val="560"/>
              </a:spcBef>
              <a:spcAft>
                <a:spcPts val="0"/>
              </a:spcAft>
              <a:buNone/>
            </a:pPr>
            <a:endParaRPr sz="1600"/>
          </a:p>
          <a:p>
            <a:pPr marL="0" lvl="0" indent="0" algn="l" rtl="0">
              <a:spcBef>
                <a:spcPts val="560"/>
              </a:spcBef>
              <a:spcAft>
                <a:spcPts val="0"/>
              </a:spcAft>
              <a:buNone/>
            </a:pPr>
            <a:r>
              <a:rPr lang="en-GB" sz="1600"/>
              <a:t>This means you need to work hard at school to have GCSEs in Maths, English and Science as well as A-Levels...no matter what subject you want to teach! </a:t>
            </a:r>
            <a:endParaRPr sz="1600"/>
          </a:p>
          <a:p>
            <a:pPr marL="0" lvl="0" indent="0" algn="l" rtl="0">
              <a:spcBef>
                <a:spcPts val="560"/>
              </a:spcBef>
              <a:spcAft>
                <a:spcPts val="0"/>
              </a:spcAft>
              <a:buNone/>
            </a:pPr>
            <a:endParaRPr sz="1600"/>
          </a:p>
        </p:txBody>
      </p:sp>
      <p:sp>
        <p:nvSpPr>
          <p:cNvPr id="545" name="Google Shape;545;p68"/>
          <p:cNvSpPr txBox="1">
            <a:spLocks noGrp="1"/>
          </p:cNvSpPr>
          <p:nvPr>
            <p:ph type="body" idx="2"/>
          </p:nvPr>
        </p:nvSpPr>
        <p:spPr>
          <a:xfrm>
            <a:off x="4648200" y="1200150"/>
            <a:ext cx="4038600" cy="3394500"/>
          </a:xfrm>
          <a:prstGeom prst="rect">
            <a:avLst/>
          </a:prstGeom>
        </p:spPr>
        <p:txBody>
          <a:bodyPr spcFirstLastPara="1" wrap="square" lIns="91425" tIns="45700" rIns="91425" bIns="45700" anchor="t" anchorCtr="0">
            <a:noAutofit/>
          </a:bodyPr>
          <a:lstStyle/>
          <a:p>
            <a:pPr marL="0" lvl="0" indent="0" algn="l" rtl="0">
              <a:spcBef>
                <a:spcPts val="560"/>
              </a:spcBef>
              <a:spcAft>
                <a:spcPts val="0"/>
              </a:spcAft>
              <a:buNone/>
            </a:pPr>
            <a:r>
              <a:rPr lang="en-GB"/>
              <a:t>The best parts of the job are:</a:t>
            </a:r>
            <a:endParaRPr/>
          </a:p>
          <a:p>
            <a:pPr marL="457200" lvl="0" indent="-406400" algn="l" rtl="0">
              <a:spcBef>
                <a:spcPts val="560"/>
              </a:spcBef>
              <a:spcAft>
                <a:spcPts val="0"/>
              </a:spcAft>
              <a:buSzPts val="2800"/>
              <a:buChar char="•"/>
            </a:pPr>
            <a:r>
              <a:rPr lang="en-GB"/>
              <a:t>The children!</a:t>
            </a:r>
            <a:endParaRPr/>
          </a:p>
          <a:p>
            <a:pPr marL="457200" lvl="0" indent="-406400" algn="l" rtl="0">
              <a:spcBef>
                <a:spcPts val="0"/>
              </a:spcBef>
              <a:spcAft>
                <a:spcPts val="0"/>
              </a:spcAft>
              <a:buSzPts val="2800"/>
              <a:buChar char="•"/>
            </a:pPr>
            <a:r>
              <a:rPr lang="en-GB"/>
              <a:t>It’s different every day</a:t>
            </a:r>
            <a:endParaRPr/>
          </a:p>
          <a:p>
            <a:pPr marL="457200" lvl="0" indent="-406400" algn="l" rtl="0">
              <a:spcBef>
                <a:spcPts val="0"/>
              </a:spcBef>
              <a:spcAft>
                <a:spcPts val="0"/>
              </a:spcAft>
              <a:buSzPts val="2800"/>
              <a:buChar char="•"/>
            </a:pPr>
            <a:r>
              <a:rPr lang="en-GB"/>
              <a:t>Chance to be creative</a:t>
            </a:r>
            <a:endParaRPr/>
          </a:p>
          <a:p>
            <a:pPr marL="457200" lvl="0" indent="-406400" algn="l" rtl="0">
              <a:spcBef>
                <a:spcPts val="0"/>
              </a:spcBef>
              <a:spcAft>
                <a:spcPts val="0"/>
              </a:spcAft>
              <a:buSzPts val="2800"/>
              <a:buChar char="•"/>
            </a:pPr>
            <a:r>
              <a:rPr lang="en-GB"/>
              <a:t>Working as a team</a:t>
            </a:r>
            <a:endParaRPr/>
          </a:p>
          <a:p>
            <a:pPr marL="457200" lvl="0" indent="-406400" algn="l" rtl="0">
              <a:spcBef>
                <a:spcPts val="0"/>
              </a:spcBef>
              <a:spcAft>
                <a:spcPts val="0"/>
              </a:spcAft>
              <a:buSzPts val="2800"/>
              <a:buChar char="•"/>
            </a:pPr>
            <a:r>
              <a:rPr lang="en-GB"/>
              <a:t>Make a real difference</a:t>
            </a:r>
            <a:endParaRPr/>
          </a:p>
        </p:txBody>
      </p:sp>
      <p:pic>
        <p:nvPicPr>
          <p:cNvPr id="546" name="Google Shape;546;p68" descr="Clientmoji"/>
          <p:cNvPicPr preferRelativeResize="0"/>
          <p:nvPr/>
        </p:nvPicPr>
        <p:blipFill>
          <a:blip r:embed="rId3">
            <a:alphaModFix/>
          </a:blip>
          <a:stretch>
            <a:fillRect/>
          </a:stretch>
        </p:blipFill>
        <p:spPr>
          <a:xfrm>
            <a:off x="0" y="3467675"/>
            <a:ext cx="1675825" cy="1675825"/>
          </a:xfrm>
          <a:prstGeom prst="rect">
            <a:avLst/>
          </a:prstGeom>
          <a:noFill/>
          <a:ln>
            <a:noFill/>
          </a:ln>
        </p:spPr>
      </p:pic>
      <p:pic>
        <p:nvPicPr>
          <p:cNvPr id="547" name="Google Shape;547;p68"/>
          <p:cNvPicPr preferRelativeResize="0"/>
          <p:nvPr/>
        </p:nvPicPr>
        <p:blipFill>
          <a:blip r:embed="rId4">
            <a:alphaModFix/>
          </a:blip>
          <a:stretch>
            <a:fillRect/>
          </a:stretch>
        </p:blipFill>
        <p:spPr>
          <a:xfrm>
            <a:off x="2123175" y="3582562"/>
            <a:ext cx="2077668" cy="14460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pic>
        <p:nvPicPr>
          <p:cNvPr id="552" name="Google Shape;552;p69"/>
          <p:cNvPicPr preferRelativeResize="0"/>
          <p:nvPr/>
        </p:nvPicPr>
        <p:blipFill>
          <a:blip r:embed="rId3">
            <a:alphaModFix/>
          </a:blip>
          <a:stretch>
            <a:fillRect/>
          </a:stretch>
        </p:blipFill>
        <p:spPr>
          <a:xfrm>
            <a:off x="5934325" y="2820562"/>
            <a:ext cx="3097250" cy="2322937"/>
          </a:xfrm>
          <a:prstGeom prst="rect">
            <a:avLst/>
          </a:prstGeom>
          <a:noFill/>
          <a:ln>
            <a:noFill/>
          </a:ln>
        </p:spPr>
      </p:pic>
      <p:pic>
        <p:nvPicPr>
          <p:cNvPr id="553" name="Google Shape;553;p69"/>
          <p:cNvPicPr preferRelativeResize="0"/>
          <p:nvPr/>
        </p:nvPicPr>
        <p:blipFill rotWithShape="1">
          <a:blip r:embed="rId4">
            <a:alphaModFix/>
          </a:blip>
          <a:srcRect r="1999" b="8273"/>
          <a:stretch/>
        </p:blipFill>
        <p:spPr>
          <a:xfrm>
            <a:off x="199300" y="60725"/>
            <a:ext cx="2456250" cy="1650500"/>
          </a:xfrm>
          <a:prstGeom prst="rect">
            <a:avLst/>
          </a:prstGeom>
          <a:noFill/>
          <a:ln>
            <a:noFill/>
          </a:ln>
        </p:spPr>
      </p:pic>
      <p:sp>
        <p:nvSpPr>
          <p:cNvPr id="554" name="Google Shape;554;p69"/>
          <p:cNvSpPr txBox="1">
            <a:spLocks noGrp="1"/>
          </p:cNvSpPr>
          <p:nvPr>
            <p:ph type="title"/>
          </p:nvPr>
        </p:nvSpPr>
        <p:spPr>
          <a:xfrm>
            <a:off x="349975" y="279900"/>
            <a:ext cx="8520600" cy="867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sz="3000" b="1">
                <a:solidFill>
                  <a:srgbClr val="FF0000"/>
                </a:solidFill>
              </a:rPr>
              <a:t>Quantity Surveyor </a:t>
            </a:r>
            <a:endParaRPr sz="3000" b="1">
              <a:solidFill>
                <a:srgbClr val="FF0000"/>
              </a:solidFill>
            </a:endParaRPr>
          </a:p>
        </p:txBody>
      </p:sp>
      <p:sp>
        <p:nvSpPr>
          <p:cNvPr id="555" name="Google Shape;555;p69"/>
          <p:cNvSpPr txBox="1">
            <a:spLocks noGrp="1"/>
          </p:cNvSpPr>
          <p:nvPr>
            <p:ph type="body" idx="1"/>
          </p:nvPr>
        </p:nvSpPr>
        <p:spPr>
          <a:xfrm>
            <a:off x="199300" y="1773325"/>
            <a:ext cx="5176200" cy="3287100"/>
          </a:xfrm>
          <a:prstGeom prst="rect">
            <a:avLst/>
          </a:prstGeom>
          <a:ln w="28575" cap="flat" cmpd="sng">
            <a:solidFill>
              <a:srgbClr val="999999"/>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sz="1500" b="1">
                <a:solidFill>
                  <a:srgbClr val="000000"/>
                </a:solidFill>
              </a:rPr>
              <a:t>What is a Quantity Surveyor?</a:t>
            </a:r>
            <a:endParaRPr sz="1500" b="1">
              <a:solidFill>
                <a:srgbClr val="000000"/>
              </a:solidFill>
            </a:endParaRPr>
          </a:p>
          <a:p>
            <a:pPr marL="0" lvl="0" indent="0" algn="l" rtl="0">
              <a:spcBef>
                <a:spcPts val="1600"/>
              </a:spcBef>
              <a:spcAft>
                <a:spcPts val="0"/>
              </a:spcAft>
              <a:buNone/>
            </a:pPr>
            <a:r>
              <a:rPr lang="en-GB" sz="1400" b="1">
                <a:solidFill>
                  <a:srgbClr val="000000"/>
                </a:solidFill>
              </a:rPr>
              <a:t>Quantity Surveyors are responsible for calculating and managing the costs of a project to keep it under budget and not over spend.  We deal with construction companies, public, train operating companies, housing developers...the list is endless.</a:t>
            </a:r>
            <a:endParaRPr sz="1400" b="1">
              <a:solidFill>
                <a:srgbClr val="000000"/>
              </a:solidFill>
            </a:endParaRPr>
          </a:p>
          <a:p>
            <a:pPr marL="0" lvl="0" indent="0" algn="l" rtl="0">
              <a:lnSpc>
                <a:spcPct val="100000"/>
              </a:lnSpc>
              <a:spcBef>
                <a:spcPts val="1600"/>
              </a:spcBef>
              <a:spcAft>
                <a:spcPts val="0"/>
              </a:spcAft>
              <a:buNone/>
            </a:pPr>
            <a:r>
              <a:rPr lang="en-GB" sz="1500" b="1">
                <a:solidFill>
                  <a:schemeClr val="dk1"/>
                </a:solidFill>
              </a:rPr>
              <a:t>How can you become a QS</a:t>
            </a:r>
            <a:endParaRPr sz="1500" b="1">
              <a:solidFill>
                <a:schemeClr val="dk1"/>
              </a:solidFill>
            </a:endParaRPr>
          </a:p>
          <a:p>
            <a:pPr marL="0" lvl="0" indent="0" algn="l" rtl="0">
              <a:lnSpc>
                <a:spcPct val="100000"/>
              </a:lnSpc>
              <a:spcBef>
                <a:spcPts val="0"/>
              </a:spcBef>
              <a:spcAft>
                <a:spcPts val="0"/>
              </a:spcAft>
              <a:buNone/>
            </a:pPr>
            <a:endParaRPr sz="1200" b="1">
              <a:solidFill>
                <a:schemeClr val="dk1"/>
              </a:solidFill>
            </a:endParaRPr>
          </a:p>
          <a:p>
            <a:pPr marL="0" lvl="0" indent="0" algn="l" rtl="0">
              <a:lnSpc>
                <a:spcPct val="100000"/>
              </a:lnSpc>
              <a:spcBef>
                <a:spcPts val="0"/>
              </a:spcBef>
              <a:spcAft>
                <a:spcPts val="0"/>
              </a:spcAft>
              <a:buNone/>
            </a:pPr>
            <a:r>
              <a:rPr lang="en-GB" sz="1400" b="1">
                <a:solidFill>
                  <a:schemeClr val="dk1"/>
                </a:solidFill>
              </a:rPr>
              <a:t>Work hard at school</a:t>
            </a:r>
            <a:endParaRPr sz="1400" b="1">
              <a:solidFill>
                <a:schemeClr val="dk1"/>
              </a:solidFill>
            </a:endParaRPr>
          </a:p>
          <a:p>
            <a:pPr marL="0" lvl="0" indent="0" algn="l" rtl="0">
              <a:lnSpc>
                <a:spcPct val="100000"/>
              </a:lnSpc>
              <a:spcBef>
                <a:spcPts val="0"/>
              </a:spcBef>
              <a:spcAft>
                <a:spcPts val="0"/>
              </a:spcAft>
              <a:buNone/>
            </a:pPr>
            <a:r>
              <a:rPr lang="en-GB" sz="1400" b="1">
                <a:solidFill>
                  <a:schemeClr val="dk1"/>
                </a:solidFill>
              </a:rPr>
              <a:t>Do your A Levels - maths is useful </a:t>
            </a:r>
            <a:endParaRPr sz="1400" b="1">
              <a:solidFill>
                <a:schemeClr val="dk1"/>
              </a:solidFill>
            </a:endParaRPr>
          </a:p>
          <a:p>
            <a:pPr marL="0" lvl="0" indent="0" algn="l" rtl="0">
              <a:lnSpc>
                <a:spcPct val="100000"/>
              </a:lnSpc>
              <a:spcBef>
                <a:spcPts val="0"/>
              </a:spcBef>
              <a:spcAft>
                <a:spcPts val="0"/>
              </a:spcAft>
              <a:buNone/>
            </a:pPr>
            <a:r>
              <a:rPr lang="en-GB" sz="1400" b="1">
                <a:solidFill>
                  <a:schemeClr val="dk1"/>
                </a:solidFill>
              </a:rPr>
              <a:t>You can either go on to an apprenticeship scheme with an employer or go to uni and study for 3 years.</a:t>
            </a:r>
            <a:r>
              <a:rPr lang="en-GB" sz="1400">
                <a:solidFill>
                  <a:schemeClr val="dk1"/>
                </a:solidFill>
              </a:rPr>
              <a:t> </a:t>
            </a:r>
            <a:endParaRPr sz="1400">
              <a:solidFill>
                <a:schemeClr val="dk1"/>
              </a:solidFill>
            </a:endParaRPr>
          </a:p>
          <a:p>
            <a:pPr marL="0" lvl="0" indent="0" algn="l" rtl="0">
              <a:spcBef>
                <a:spcPts val="0"/>
              </a:spcBef>
              <a:spcAft>
                <a:spcPts val="0"/>
              </a:spcAft>
              <a:buNone/>
            </a:pPr>
            <a:endParaRPr sz="1400"/>
          </a:p>
          <a:p>
            <a:pPr marL="0" lvl="0" indent="0" algn="l" rtl="0">
              <a:spcBef>
                <a:spcPts val="1600"/>
              </a:spcBef>
              <a:spcAft>
                <a:spcPts val="1600"/>
              </a:spcAft>
              <a:buNone/>
            </a:pPr>
            <a:endParaRPr sz="900"/>
          </a:p>
        </p:txBody>
      </p:sp>
      <p:pic>
        <p:nvPicPr>
          <p:cNvPr id="556" name="Google Shape;556;p69" descr="1000+ Beautiful Train Tracks Photos Pexels · Free Stock Photos"/>
          <p:cNvPicPr preferRelativeResize="0"/>
          <p:nvPr/>
        </p:nvPicPr>
        <p:blipFill>
          <a:blip r:embed="rId5">
            <a:alphaModFix/>
          </a:blip>
          <a:stretch>
            <a:fillRect/>
          </a:stretch>
        </p:blipFill>
        <p:spPr>
          <a:xfrm>
            <a:off x="7035275" y="60725"/>
            <a:ext cx="1797025" cy="1186050"/>
          </a:xfrm>
          <a:prstGeom prst="rect">
            <a:avLst/>
          </a:prstGeom>
          <a:noFill/>
          <a:ln>
            <a:noFill/>
          </a:ln>
        </p:spPr>
      </p:pic>
      <p:sp>
        <p:nvSpPr>
          <p:cNvPr id="557" name="Google Shape;557;p69"/>
          <p:cNvSpPr txBox="1"/>
          <p:nvPr/>
        </p:nvSpPr>
        <p:spPr>
          <a:xfrm rot="886952">
            <a:off x="6293069" y="1415580"/>
            <a:ext cx="2379767" cy="2128140"/>
          </a:xfrm>
          <a:prstGeom prst="rect">
            <a:avLst/>
          </a:prstGeom>
          <a:noFill/>
          <a:ln w="19050" cap="flat" cmpd="sng">
            <a:solidFill>
              <a:srgbClr val="666666"/>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b="1">
                <a:solidFill>
                  <a:srgbClr val="FF0000"/>
                </a:solidFill>
              </a:rPr>
              <a:t>Best part about being a Quantity Surveyor is you don’t have to spend all day sat at a desk, there are opportunities to work on site, outside watching all the action whilst doing your job.</a:t>
            </a:r>
            <a:endParaRPr b="1">
              <a:solidFill>
                <a:srgbClr val="FF0000"/>
              </a:solidFill>
            </a:endParaRPr>
          </a:p>
          <a:p>
            <a:pPr marL="0" lvl="0" indent="0" algn="l" rtl="0">
              <a:spcBef>
                <a:spcPts val="1600"/>
              </a:spcBef>
              <a:spcAft>
                <a:spcPts val="0"/>
              </a:spcAft>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Google Shape;562;p70"/>
          <p:cNvSpPr txBox="1">
            <a:spLocks noGrp="1"/>
          </p:cNvSpPr>
          <p:nvPr>
            <p:ph type="title"/>
          </p:nvPr>
        </p:nvSpPr>
        <p:spPr>
          <a:xfrm>
            <a:off x="373375" y="76925"/>
            <a:ext cx="49938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a:latin typeface="Coming Soon"/>
                <a:ea typeface="Coming Soon"/>
                <a:cs typeface="Coming Soon"/>
                <a:sym typeface="Coming Soon"/>
              </a:rPr>
              <a:t>Water and Sewage Industry</a:t>
            </a:r>
            <a:endParaRPr b="1">
              <a:latin typeface="Coming Soon"/>
              <a:ea typeface="Coming Soon"/>
              <a:cs typeface="Coming Soon"/>
              <a:sym typeface="Coming Soon"/>
            </a:endParaRPr>
          </a:p>
        </p:txBody>
      </p:sp>
      <p:pic>
        <p:nvPicPr>
          <p:cNvPr id="563" name="Google Shape;563;p70"/>
          <p:cNvPicPr preferRelativeResize="0"/>
          <p:nvPr/>
        </p:nvPicPr>
        <p:blipFill>
          <a:blip r:embed="rId3">
            <a:alphaModFix/>
          </a:blip>
          <a:stretch>
            <a:fillRect/>
          </a:stretch>
        </p:blipFill>
        <p:spPr>
          <a:xfrm>
            <a:off x="5482250" y="209426"/>
            <a:ext cx="3488951" cy="2222649"/>
          </a:xfrm>
          <a:prstGeom prst="rect">
            <a:avLst/>
          </a:prstGeom>
          <a:noFill/>
          <a:ln>
            <a:noFill/>
          </a:ln>
        </p:spPr>
      </p:pic>
      <p:sp>
        <p:nvSpPr>
          <p:cNvPr id="564" name="Google Shape;564;p70"/>
          <p:cNvSpPr txBox="1"/>
          <p:nvPr/>
        </p:nvSpPr>
        <p:spPr>
          <a:xfrm>
            <a:off x="76200" y="1991850"/>
            <a:ext cx="1889100" cy="357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000">
                <a:latin typeface="Calibri"/>
                <a:ea typeface="Calibri"/>
                <a:cs typeface="Calibri"/>
                <a:sym typeface="Calibri"/>
              </a:rPr>
              <a:t>Would you do this everyday before school?</a:t>
            </a:r>
            <a:endParaRPr sz="1000">
              <a:latin typeface="Calibri"/>
              <a:ea typeface="Calibri"/>
              <a:cs typeface="Calibri"/>
              <a:sym typeface="Calibri"/>
            </a:endParaRPr>
          </a:p>
        </p:txBody>
      </p:sp>
      <p:sp>
        <p:nvSpPr>
          <p:cNvPr id="565" name="Google Shape;565;p70"/>
          <p:cNvSpPr txBox="1"/>
          <p:nvPr/>
        </p:nvSpPr>
        <p:spPr>
          <a:xfrm>
            <a:off x="1707500" y="2049925"/>
            <a:ext cx="1038000" cy="418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000">
                <a:latin typeface="Calibri"/>
                <a:ea typeface="Calibri"/>
                <a:cs typeface="Calibri"/>
                <a:sym typeface="Calibri"/>
              </a:rPr>
              <a:t>So you could drink this?</a:t>
            </a:r>
            <a:endParaRPr sz="1000">
              <a:latin typeface="Calibri"/>
              <a:ea typeface="Calibri"/>
              <a:cs typeface="Calibri"/>
              <a:sym typeface="Calibri"/>
            </a:endParaRPr>
          </a:p>
        </p:txBody>
      </p:sp>
      <p:pic>
        <p:nvPicPr>
          <p:cNvPr id="566" name="Google Shape;566;p70"/>
          <p:cNvPicPr preferRelativeResize="0"/>
          <p:nvPr/>
        </p:nvPicPr>
        <p:blipFill>
          <a:blip r:embed="rId4">
            <a:alphaModFix/>
          </a:blip>
          <a:stretch>
            <a:fillRect/>
          </a:stretch>
        </p:blipFill>
        <p:spPr>
          <a:xfrm>
            <a:off x="2843025" y="699425"/>
            <a:ext cx="1502479" cy="1395025"/>
          </a:xfrm>
          <a:prstGeom prst="rect">
            <a:avLst/>
          </a:prstGeom>
          <a:noFill/>
          <a:ln>
            <a:noFill/>
          </a:ln>
        </p:spPr>
      </p:pic>
      <p:sp>
        <p:nvSpPr>
          <p:cNvPr id="567" name="Google Shape;567;p70"/>
          <p:cNvSpPr txBox="1"/>
          <p:nvPr/>
        </p:nvSpPr>
        <p:spPr>
          <a:xfrm>
            <a:off x="2868398" y="2144250"/>
            <a:ext cx="1402800" cy="418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000">
                <a:latin typeface="Calibri"/>
                <a:ea typeface="Calibri"/>
                <a:cs typeface="Calibri"/>
                <a:sym typeface="Calibri"/>
              </a:rPr>
              <a:t>Or would you rather turn this on?</a:t>
            </a:r>
            <a:endParaRPr sz="1000">
              <a:latin typeface="Calibri"/>
              <a:ea typeface="Calibri"/>
              <a:cs typeface="Calibri"/>
              <a:sym typeface="Calibri"/>
            </a:endParaRPr>
          </a:p>
        </p:txBody>
      </p:sp>
      <p:sp>
        <p:nvSpPr>
          <p:cNvPr id="568" name="Google Shape;568;p70"/>
          <p:cNvSpPr txBox="1"/>
          <p:nvPr/>
        </p:nvSpPr>
        <p:spPr>
          <a:xfrm>
            <a:off x="4394100" y="2053625"/>
            <a:ext cx="890700" cy="418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000">
                <a:latin typeface="Calibri"/>
                <a:ea typeface="Calibri"/>
                <a:cs typeface="Calibri"/>
                <a:sym typeface="Calibri"/>
              </a:rPr>
              <a:t>So you could drink this?</a:t>
            </a:r>
            <a:endParaRPr sz="1000">
              <a:latin typeface="Calibri"/>
              <a:ea typeface="Calibri"/>
              <a:cs typeface="Calibri"/>
              <a:sym typeface="Calibri"/>
            </a:endParaRPr>
          </a:p>
        </p:txBody>
      </p:sp>
      <p:pic>
        <p:nvPicPr>
          <p:cNvPr id="569" name="Google Shape;569;p70"/>
          <p:cNvPicPr preferRelativeResize="0"/>
          <p:nvPr/>
        </p:nvPicPr>
        <p:blipFill>
          <a:blip r:embed="rId5">
            <a:alphaModFix/>
          </a:blip>
          <a:stretch>
            <a:fillRect/>
          </a:stretch>
        </p:blipFill>
        <p:spPr>
          <a:xfrm>
            <a:off x="373363" y="4021050"/>
            <a:ext cx="1216425" cy="1062675"/>
          </a:xfrm>
          <a:prstGeom prst="rect">
            <a:avLst/>
          </a:prstGeom>
          <a:noFill/>
          <a:ln>
            <a:noFill/>
          </a:ln>
        </p:spPr>
      </p:pic>
      <p:pic>
        <p:nvPicPr>
          <p:cNvPr id="570" name="Google Shape;570;p70"/>
          <p:cNvPicPr preferRelativeResize="0"/>
          <p:nvPr/>
        </p:nvPicPr>
        <p:blipFill>
          <a:blip r:embed="rId6">
            <a:alphaModFix/>
          </a:blip>
          <a:stretch>
            <a:fillRect/>
          </a:stretch>
        </p:blipFill>
        <p:spPr>
          <a:xfrm>
            <a:off x="182975" y="2939175"/>
            <a:ext cx="1038000" cy="1016986"/>
          </a:xfrm>
          <a:prstGeom prst="rect">
            <a:avLst/>
          </a:prstGeom>
          <a:noFill/>
          <a:ln>
            <a:noFill/>
          </a:ln>
        </p:spPr>
      </p:pic>
      <p:pic>
        <p:nvPicPr>
          <p:cNvPr id="571" name="Google Shape;571;p70"/>
          <p:cNvPicPr preferRelativeResize="0"/>
          <p:nvPr/>
        </p:nvPicPr>
        <p:blipFill>
          <a:blip r:embed="rId7">
            <a:alphaModFix/>
          </a:blip>
          <a:stretch>
            <a:fillRect/>
          </a:stretch>
        </p:blipFill>
        <p:spPr>
          <a:xfrm>
            <a:off x="132550" y="721838"/>
            <a:ext cx="2034034" cy="1197801"/>
          </a:xfrm>
          <a:prstGeom prst="rect">
            <a:avLst/>
          </a:prstGeom>
          <a:noFill/>
          <a:ln>
            <a:noFill/>
          </a:ln>
        </p:spPr>
      </p:pic>
      <p:pic>
        <p:nvPicPr>
          <p:cNvPr id="572" name="Google Shape;572;p70"/>
          <p:cNvPicPr preferRelativeResize="0"/>
          <p:nvPr/>
        </p:nvPicPr>
        <p:blipFill>
          <a:blip r:embed="rId8">
            <a:alphaModFix/>
          </a:blip>
          <a:stretch>
            <a:fillRect/>
          </a:stretch>
        </p:blipFill>
        <p:spPr>
          <a:xfrm flipH="1">
            <a:off x="1907412" y="1126750"/>
            <a:ext cx="638165" cy="857700"/>
          </a:xfrm>
          <a:prstGeom prst="rect">
            <a:avLst/>
          </a:prstGeom>
          <a:noFill/>
          <a:ln>
            <a:noFill/>
          </a:ln>
        </p:spPr>
      </p:pic>
      <p:pic>
        <p:nvPicPr>
          <p:cNvPr id="573" name="Google Shape;573;p70"/>
          <p:cNvPicPr preferRelativeResize="0"/>
          <p:nvPr/>
        </p:nvPicPr>
        <p:blipFill>
          <a:blip r:embed="rId9">
            <a:alphaModFix/>
          </a:blip>
          <a:stretch>
            <a:fillRect/>
          </a:stretch>
        </p:blipFill>
        <p:spPr>
          <a:xfrm>
            <a:off x="4443025" y="929175"/>
            <a:ext cx="701571" cy="1062675"/>
          </a:xfrm>
          <a:prstGeom prst="rect">
            <a:avLst/>
          </a:prstGeom>
          <a:noFill/>
          <a:ln>
            <a:noFill/>
          </a:ln>
        </p:spPr>
      </p:pic>
      <p:sp>
        <p:nvSpPr>
          <p:cNvPr id="574" name="Google Shape;574;p70"/>
          <p:cNvSpPr txBox="1"/>
          <p:nvPr/>
        </p:nvSpPr>
        <p:spPr>
          <a:xfrm>
            <a:off x="3050" y="2533900"/>
            <a:ext cx="5758800" cy="41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b="1"/>
              <a:t>Jobs you could do - or try different ones during your career!</a:t>
            </a:r>
            <a:endParaRPr b="1"/>
          </a:p>
        </p:txBody>
      </p:sp>
      <p:sp>
        <p:nvSpPr>
          <p:cNvPr id="575" name="Google Shape;575;p70"/>
          <p:cNvSpPr txBox="1"/>
          <p:nvPr/>
        </p:nvSpPr>
        <p:spPr>
          <a:xfrm>
            <a:off x="1220975" y="2786775"/>
            <a:ext cx="14028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200" b="1"/>
              <a:t>Field Technician</a:t>
            </a:r>
            <a:endParaRPr sz="1200" b="1"/>
          </a:p>
          <a:p>
            <a:pPr marL="457200" lvl="0" indent="-292100" algn="l" rtl="0">
              <a:spcBef>
                <a:spcPts val="0"/>
              </a:spcBef>
              <a:spcAft>
                <a:spcPts val="0"/>
              </a:spcAft>
              <a:buSzPts val="1000"/>
              <a:buChar char="●"/>
            </a:pPr>
            <a:r>
              <a:rPr lang="en-GB" sz="1000"/>
              <a:t>Problem solving </a:t>
            </a:r>
            <a:endParaRPr sz="1000"/>
          </a:p>
          <a:p>
            <a:pPr marL="457200" lvl="0" indent="-292100" algn="l" rtl="0">
              <a:spcBef>
                <a:spcPts val="0"/>
              </a:spcBef>
              <a:spcAft>
                <a:spcPts val="0"/>
              </a:spcAft>
              <a:buSzPts val="1000"/>
              <a:buChar char="●"/>
            </a:pPr>
            <a:r>
              <a:rPr lang="en-GB" sz="1000"/>
              <a:t>Stopping leaks</a:t>
            </a:r>
            <a:endParaRPr sz="1000"/>
          </a:p>
        </p:txBody>
      </p:sp>
      <p:sp>
        <p:nvSpPr>
          <p:cNvPr id="576" name="Google Shape;576;p70"/>
          <p:cNvSpPr txBox="1"/>
          <p:nvPr/>
        </p:nvSpPr>
        <p:spPr>
          <a:xfrm>
            <a:off x="1571900" y="3868725"/>
            <a:ext cx="14028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200" b="1"/>
              <a:t>Scientist</a:t>
            </a:r>
            <a:endParaRPr sz="1200" b="1"/>
          </a:p>
          <a:p>
            <a:pPr marL="457200" lvl="0" indent="-292100" algn="l" rtl="0">
              <a:spcBef>
                <a:spcPts val="0"/>
              </a:spcBef>
              <a:spcAft>
                <a:spcPts val="0"/>
              </a:spcAft>
              <a:buSzPts val="1000"/>
              <a:buChar char="●"/>
            </a:pPr>
            <a:r>
              <a:rPr lang="en-GB" sz="1000"/>
              <a:t>Doing experiments to check water  is always safe to drink</a:t>
            </a:r>
            <a:endParaRPr sz="1000"/>
          </a:p>
        </p:txBody>
      </p:sp>
      <p:pic>
        <p:nvPicPr>
          <p:cNvPr id="577" name="Google Shape;577;p70"/>
          <p:cNvPicPr preferRelativeResize="0"/>
          <p:nvPr/>
        </p:nvPicPr>
        <p:blipFill>
          <a:blip r:embed="rId10">
            <a:alphaModFix/>
          </a:blip>
          <a:stretch>
            <a:fillRect/>
          </a:stretch>
        </p:blipFill>
        <p:spPr>
          <a:xfrm>
            <a:off x="3305288" y="3868725"/>
            <a:ext cx="2124275" cy="1197800"/>
          </a:xfrm>
          <a:prstGeom prst="rect">
            <a:avLst/>
          </a:prstGeom>
          <a:noFill/>
          <a:ln>
            <a:noFill/>
          </a:ln>
        </p:spPr>
      </p:pic>
      <p:pic>
        <p:nvPicPr>
          <p:cNvPr id="578" name="Google Shape;578;p70"/>
          <p:cNvPicPr preferRelativeResize="0"/>
          <p:nvPr/>
        </p:nvPicPr>
        <p:blipFill>
          <a:blip r:embed="rId11">
            <a:alphaModFix/>
          </a:blip>
          <a:stretch>
            <a:fillRect/>
          </a:stretch>
        </p:blipFill>
        <p:spPr>
          <a:xfrm>
            <a:off x="2868400" y="2951050"/>
            <a:ext cx="973716" cy="857700"/>
          </a:xfrm>
          <a:prstGeom prst="rect">
            <a:avLst/>
          </a:prstGeom>
          <a:noFill/>
          <a:ln>
            <a:noFill/>
          </a:ln>
        </p:spPr>
      </p:pic>
      <p:sp>
        <p:nvSpPr>
          <p:cNvPr id="579" name="Google Shape;579;p70"/>
          <p:cNvSpPr txBox="1"/>
          <p:nvPr/>
        </p:nvSpPr>
        <p:spPr>
          <a:xfrm>
            <a:off x="3877950" y="2828350"/>
            <a:ext cx="17139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200" b="1"/>
              <a:t>Civil Engineer</a:t>
            </a:r>
            <a:endParaRPr sz="1200" b="1"/>
          </a:p>
          <a:p>
            <a:pPr marL="457200" lvl="0" indent="-292100" algn="l" rtl="0">
              <a:spcBef>
                <a:spcPts val="0"/>
              </a:spcBef>
              <a:spcAft>
                <a:spcPts val="0"/>
              </a:spcAft>
              <a:buSzPts val="1000"/>
              <a:buChar char="●"/>
            </a:pPr>
            <a:r>
              <a:rPr lang="en-GB" sz="1000"/>
              <a:t>Fix broken pipes</a:t>
            </a:r>
            <a:endParaRPr sz="1000"/>
          </a:p>
          <a:p>
            <a:pPr marL="457200" lvl="0" indent="-292100" algn="l" rtl="0">
              <a:spcBef>
                <a:spcPts val="0"/>
              </a:spcBef>
              <a:spcAft>
                <a:spcPts val="0"/>
              </a:spcAft>
              <a:buSzPts val="1000"/>
              <a:buChar char="●"/>
            </a:pPr>
            <a:r>
              <a:rPr lang="en-GB" sz="1000"/>
              <a:t>Or build huge tunnels under the River Thames!</a:t>
            </a:r>
            <a:endParaRPr sz="1000"/>
          </a:p>
        </p:txBody>
      </p:sp>
      <p:pic>
        <p:nvPicPr>
          <p:cNvPr id="580" name="Google Shape;580;p70"/>
          <p:cNvPicPr preferRelativeResize="0"/>
          <p:nvPr/>
        </p:nvPicPr>
        <p:blipFill>
          <a:blip r:embed="rId12">
            <a:alphaModFix/>
          </a:blip>
          <a:stretch>
            <a:fillRect/>
          </a:stretch>
        </p:blipFill>
        <p:spPr>
          <a:xfrm>
            <a:off x="5431225" y="2646925"/>
            <a:ext cx="1713825" cy="1197800"/>
          </a:xfrm>
          <a:prstGeom prst="rect">
            <a:avLst/>
          </a:prstGeom>
          <a:noFill/>
          <a:ln>
            <a:noFill/>
          </a:ln>
        </p:spPr>
      </p:pic>
      <p:sp>
        <p:nvSpPr>
          <p:cNvPr id="581" name="Google Shape;581;p70"/>
          <p:cNvSpPr txBox="1"/>
          <p:nvPr/>
        </p:nvSpPr>
        <p:spPr>
          <a:xfrm>
            <a:off x="7145050" y="2533900"/>
            <a:ext cx="1948500" cy="169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200" b="1"/>
              <a:t>Office Teams</a:t>
            </a:r>
            <a:endParaRPr sz="1200" b="1"/>
          </a:p>
          <a:p>
            <a:pPr marL="457200" lvl="0" indent="-292100" algn="l" rtl="0">
              <a:spcBef>
                <a:spcPts val="0"/>
              </a:spcBef>
              <a:spcAft>
                <a:spcPts val="0"/>
              </a:spcAft>
              <a:buSzPts val="1000"/>
              <a:buChar char="●"/>
            </a:pPr>
            <a:r>
              <a:rPr lang="en-GB" sz="1000"/>
              <a:t>Speak to customers</a:t>
            </a:r>
            <a:endParaRPr sz="1000"/>
          </a:p>
          <a:p>
            <a:pPr marL="457200" lvl="0" indent="-292100" algn="l" rtl="0">
              <a:spcBef>
                <a:spcPts val="0"/>
              </a:spcBef>
              <a:spcAft>
                <a:spcPts val="0"/>
              </a:spcAft>
              <a:buSzPts val="1000"/>
              <a:buChar char="●"/>
            </a:pPr>
            <a:r>
              <a:rPr lang="en-GB" sz="1000"/>
              <a:t>Plan out work for field teams</a:t>
            </a:r>
            <a:endParaRPr sz="1000"/>
          </a:p>
          <a:p>
            <a:pPr marL="457200" lvl="0" indent="-292100" algn="l" rtl="0">
              <a:spcBef>
                <a:spcPts val="0"/>
              </a:spcBef>
              <a:spcAft>
                <a:spcPts val="0"/>
              </a:spcAft>
              <a:buSzPts val="1000"/>
              <a:buChar char="●"/>
            </a:pPr>
            <a:r>
              <a:rPr lang="en-GB" sz="1000"/>
              <a:t>Design new pipes for new housing projects</a:t>
            </a:r>
            <a:endParaRPr sz="1000"/>
          </a:p>
          <a:p>
            <a:pPr marL="457200" lvl="0" indent="-292100" algn="l" rtl="0">
              <a:spcBef>
                <a:spcPts val="0"/>
              </a:spcBef>
              <a:spcAft>
                <a:spcPts val="0"/>
              </a:spcAft>
              <a:buSzPts val="1000"/>
              <a:buChar char="●"/>
            </a:pPr>
            <a:r>
              <a:rPr lang="en-GB" sz="1000"/>
              <a:t>Move water remotely using automatic systems</a:t>
            </a:r>
            <a:endParaRPr sz="1000"/>
          </a:p>
          <a:p>
            <a:pPr marL="457200" lvl="0" indent="-292100" algn="l" rtl="0">
              <a:spcBef>
                <a:spcPts val="0"/>
              </a:spcBef>
              <a:spcAft>
                <a:spcPts val="0"/>
              </a:spcAft>
              <a:buSzPts val="1000"/>
              <a:buChar char="●"/>
            </a:pPr>
            <a:r>
              <a:rPr lang="en-GB" sz="1000"/>
              <a:t>Be a People Manager!</a:t>
            </a:r>
            <a:endParaRPr sz="1000"/>
          </a:p>
        </p:txBody>
      </p:sp>
      <p:sp>
        <p:nvSpPr>
          <p:cNvPr id="582" name="Google Shape;582;p70"/>
          <p:cNvSpPr txBox="1"/>
          <p:nvPr/>
        </p:nvSpPr>
        <p:spPr>
          <a:xfrm>
            <a:off x="5482250" y="4225900"/>
            <a:ext cx="3726300" cy="857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a:t>Start with good GCSEs in a wide range of subjects and see what you can do.</a:t>
            </a:r>
            <a:endParaRPr/>
          </a:p>
          <a:p>
            <a:pPr marL="0" lvl="0" indent="0" algn="ctr" rtl="0">
              <a:spcBef>
                <a:spcPts val="0"/>
              </a:spcBef>
              <a:spcAft>
                <a:spcPts val="0"/>
              </a:spcAft>
              <a:buNone/>
            </a:pPr>
            <a:r>
              <a:rPr lang="en-GB"/>
              <a:t>We also offer programmes for graduates.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rgbClr val="DFE9FB"/>
            </a:gs>
            <a:gs pos="100000">
              <a:srgbClr val="6E9BE7"/>
            </a:gs>
          </a:gsLst>
          <a:path path="circle">
            <a:fillToRect l="50000" t="50000" r="50000" b="50000"/>
          </a:path>
          <a:tileRect/>
        </a:gradFill>
        <a:effectLst/>
      </p:bgPr>
    </p:bg>
    <p:spTree>
      <p:nvGrpSpPr>
        <p:cNvPr id="1" name="Shape 586"/>
        <p:cNvGrpSpPr/>
        <p:nvPr/>
      </p:nvGrpSpPr>
      <p:grpSpPr>
        <a:xfrm>
          <a:off x="0" y="0"/>
          <a:ext cx="0" cy="0"/>
          <a:chOff x="0" y="0"/>
          <a:chExt cx="0" cy="0"/>
        </a:xfrm>
      </p:grpSpPr>
      <p:sp>
        <p:nvSpPr>
          <p:cNvPr id="587" name="Google Shape;587;p71"/>
          <p:cNvSpPr txBox="1">
            <a:spLocks noGrp="1"/>
          </p:cNvSpPr>
          <p:nvPr>
            <p:ph type="title"/>
          </p:nvPr>
        </p:nvSpPr>
        <p:spPr>
          <a:xfrm>
            <a:off x="2042450" y="137000"/>
            <a:ext cx="4944300" cy="647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b="1">
                <a:latin typeface="Coming Soon"/>
                <a:ea typeface="Coming Soon"/>
                <a:cs typeface="Coming Soon"/>
                <a:sym typeface="Coming Soon"/>
              </a:rPr>
              <a:t>High Speed Train Driver </a:t>
            </a:r>
            <a:endParaRPr b="1">
              <a:latin typeface="Coming Soon"/>
              <a:ea typeface="Coming Soon"/>
              <a:cs typeface="Coming Soon"/>
              <a:sym typeface="Coming Soon"/>
            </a:endParaRPr>
          </a:p>
        </p:txBody>
      </p:sp>
      <p:sp>
        <p:nvSpPr>
          <p:cNvPr id="588" name="Google Shape;588;p71"/>
          <p:cNvSpPr txBox="1">
            <a:spLocks noGrp="1"/>
          </p:cNvSpPr>
          <p:nvPr>
            <p:ph type="body" idx="1"/>
          </p:nvPr>
        </p:nvSpPr>
        <p:spPr>
          <a:xfrm>
            <a:off x="311700" y="1053150"/>
            <a:ext cx="4109400" cy="35067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Clr>
                <a:schemeClr val="dk1"/>
              </a:buClr>
              <a:buSzPts val="1100"/>
              <a:buFont typeface="Arial"/>
              <a:buNone/>
            </a:pPr>
            <a:r>
              <a:rPr lang="en-GB" sz="1200" b="1">
                <a:solidFill>
                  <a:srgbClr val="222222"/>
                </a:solidFill>
                <a:latin typeface="Coming Soon"/>
                <a:ea typeface="Coming Soon"/>
                <a:cs typeface="Coming Soon"/>
                <a:sym typeface="Coming Soon"/>
              </a:rPr>
              <a:t>As a train driver with CrossCountry,  I drive long distance passenger trains around the country at speeds of up to 125 mph. Train drivers for other companies might drive freight trains or commuter trains so there’s plenty of variety.</a:t>
            </a:r>
            <a:endParaRPr sz="1200" b="1">
              <a:solidFill>
                <a:srgbClr val="222222"/>
              </a:solidFill>
              <a:latin typeface="Coming Soon"/>
              <a:ea typeface="Coming Soon"/>
              <a:cs typeface="Coming Soon"/>
              <a:sym typeface="Coming Soon"/>
            </a:endParaRPr>
          </a:p>
          <a:p>
            <a:pPr marL="0" lvl="0" indent="0" algn="l" rtl="0">
              <a:spcBef>
                <a:spcPts val="1000"/>
              </a:spcBef>
              <a:spcAft>
                <a:spcPts val="0"/>
              </a:spcAft>
              <a:buClr>
                <a:schemeClr val="dk1"/>
              </a:buClr>
              <a:buSzPts val="1100"/>
              <a:buFont typeface="Arial"/>
              <a:buNone/>
            </a:pPr>
            <a:r>
              <a:rPr lang="en-GB" sz="1200" b="1">
                <a:solidFill>
                  <a:srgbClr val="222222"/>
                </a:solidFill>
                <a:latin typeface="Coming Soon"/>
                <a:ea typeface="Coming Soon"/>
                <a:cs typeface="Coming Soon"/>
                <a:sym typeface="Coming Soon"/>
              </a:rPr>
              <a:t>My first job on the railway was as an office clerk and then I moved on to train driving. Many train drivers started off this way, or as catering staff, guards or working on stations; most companies choose their trainee drivers internally.</a:t>
            </a:r>
            <a:endParaRPr sz="1200" b="1">
              <a:solidFill>
                <a:srgbClr val="222222"/>
              </a:solidFill>
              <a:latin typeface="Coming Soon"/>
              <a:ea typeface="Coming Soon"/>
              <a:cs typeface="Coming Soon"/>
              <a:sym typeface="Coming Soon"/>
            </a:endParaRPr>
          </a:p>
          <a:p>
            <a:pPr marL="0" lvl="0" indent="0" algn="l" rtl="0">
              <a:spcBef>
                <a:spcPts val="1000"/>
              </a:spcBef>
              <a:spcAft>
                <a:spcPts val="0"/>
              </a:spcAft>
              <a:buClr>
                <a:schemeClr val="dk1"/>
              </a:buClr>
              <a:buSzPts val="1100"/>
              <a:buFont typeface="Arial"/>
              <a:buNone/>
            </a:pPr>
            <a:r>
              <a:rPr lang="en-GB" sz="1200" b="1">
                <a:solidFill>
                  <a:srgbClr val="222222"/>
                </a:solidFill>
                <a:latin typeface="Coming Soon"/>
                <a:ea typeface="Coming Soon"/>
                <a:cs typeface="Coming Soon"/>
                <a:sym typeface="Coming Soon"/>
              </a:rPr>
              <a:t>The training took 15 months. You have to learn all the rules, the routes and some technical knowledge about the trains in case they break down so you can do the job safely,</a:t>
            </a:r>
            <a:endParaRPr sz="1200" b="1">
              <a:solidFill>
                <a:srgbClr val="222222"/>
              </a:solidFill>
              <a:latin typeface="Coming Soon"/>
              <a:ea typeface="Coming Soon"/>
              <a:cs typeface="Coming Soon"/>
              <a:sym typeface="Coming Soon"/>
            </a:endParaRPr>
          </a:p>
          <a:p>
            <a:pPr marL="0" lvl="0" indent="0" algn="l" rtl="0">
              <a:spcBef>
                <a:spcPts val="1000"/>
              </a:spcBef>
              <a:spcAft>
                <a:spcPts val="0"/>
              </a:spcAft>
              <a:buClr>
                <a:schemeClr val="dk1"/>
              </a:buClr>
              <a:buSzPts val="1100"/>
              <a:buFont typeface="Arial"/>
              <a:buNone/>
            </a:pPr>
            <a:endParaRPr sz="1000" b="1">
              <a:solidFill>
                <a:srgbClr val="222222"/>
              </a:solidFill>
              <a:latin typeface="Coming Soon"/>
              <a:ea typeface="Coming Soon"/>
              <a:cs typeface="Coming Soon"/>
              <a:sym typeface="Coming Soon"/>
            </a:endParaRPr>
          </a:p>
          <a:p>
            <a:pPr marL="0" lvl="0" indent="0" algn="l" rtl="0">
              <a:spcBef>
                <a:spcPts val="1000"/>
              </a:spcBef>
              <a:spcAft>
                <a:spcPts val="1600"/>
              </a:spcAft>
              <a:buNone/>
            </a:pPr>
            <a:endParaRPr b="1">
              <a:latin typeface="Coming Soon"/>
              <a:ea typeface="Coming Soon"/>
              <a:cs typeface="Coming Soon"/>
              <a:sym typeface="Coming Soon"/>
            </a:endParaRPr>
          </a:p>
        </p:txBody>
      </p:sp>
      <p:sp>
        <p:nvSpPr>
          <p:cNvPr id="589" name="Google Shape;589;p71"/>
          <p:cNvSpPr txBox="1"/>
          <p:nvPr/>
        </p:nvSpPr>
        <p:spPr>
          <a:xfrm>
            <a:off x="5168400" y="1514175"/>
            <a:ext cx="2241900" cy="548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1000"/>
              </a:spcBef>
              <a:spcAft>
                <a:spcPts val="0"/>
              </a:spcAft>
              <a:buClr>
                <a:schemeClr val="dk1"/>
              </a:buClr>
              <a:buSzPts val="1100"/>
              <a:buFont typeface="Arial"/>
              <a:buNone/>
            </a:pPr>
            <a:r>
              <a:rPr lang="en-GB" sz="1800" b="1">
                <a:solidFill>
                  <a:srgbClr val="222222"/>
                </a:solidFill>
                <a:latin typeface="Coming Soon"/>
                <a:ea typeface="Coming Soon"/>
                <a:cs typeface="Coming Soon"/>
                <a:sym typeface="Coming Soon"/>
              </a:rPr>
              <a:t>Best Bits.</a:t>
            </a:r>
            <a:endParaRPr sz="1800" b="1">
              <a:solidFill>
                <a:srgbClr val="222222"/>
              </a:solidFill>
              <a:latin typeface="Coming Soon"/>
              <a:ea typeface="Coming Soon"/>
              <a:cs typeface="Coming Soon"/>
              <a:sym typeface="Coming Soon"/>
            </a:endParaRPr>
          </a:p>
          <a:p>
            <a:pPr marL="0" lvl="0" indent="0" algn="l" rtl="0">
              <a:lnSpc>
                <a:spcPct val="115000"/>
              </a:lnSpc>
              <a:spcBef>
                <a:spcPts val="1000"/>
              </a:spcBef>
              <a:spcAft>
                <a:spcPts val="0"/>
              </a:spcAft>
              <a:buClr>
                <a:schemeClr val="dk1"/>
              </a:buClr>
              <a:buSzPts val="1100"/>
              <a:buFont typeface="Arial"/>
              <a:buNone/>
            </a:pPr>
            <a:endParaRPr sz="1000">
              <a:solidFill>
                <a:srgbClr val="222222"/>
              </a:solidFill>
              <a:latin typeface="Coming Soon"/>
              <a:ea typeface="Coming Soon"/>
              <a:cs typeface="Coming Soon"/>
              <a:sym typeface="Coming Soon"/>
            </a:endParaRPr>
          </a:p>
          <a:p>
            <a:pPr marL="0" lvl="0" indent="0" algn="l" rtl="0">
              <a:lnSpc>
                <a:spcPct val="115000"/>
              </a:lnSpc>
              <a:spcBef>
                <a:spcPts val="1000"/>
              </a:spcBef>
              <a:spcAft>
                <a:spcPts val="1000"/>
              </a:spcAft>
              <a:buClr>
                <a:schemeClr val="dk1"/>
              </a:buClr>
              <a:buSzPts val="1100"/>
              <a:buFont typeface="Arial"/>
              <a:buNone/>
            </a:pPr>
            <a:endParaRPr/>
          </a:p>
        </p:txBody>
      </p:sp>
      <p:sp>
        <p:nvSpPr>
          <p:cNvPr id="590" name="Google Shape;590;p71"/>
          <p:cNvSpPr/>
          <p:nvPr/>
        </p:nvSpPr>
        <p:spPr>
          <a:xfrm>
            <a:off x="6986700" y="1382375"/>
            <a:ext cx="1830600" cy="647700"/>
          </a:xfrm>
          <a:prstGeom prst="flowChartAlternateProcess">
            <a:avLst/>
          </a:prstGeom>
          <a:gradFill>
            <a:gsLst>
              <a:gs pos="0">
                <a:srgbClr val="F5FF83"/>
              </a:gs>
              <a:gs pos="100000">
                <a:srgbClr val="E3F609"/>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latin typeface="Coming Soon"/>
                <a:ea typeface="Coming Soon"/>
                <a:cs typeface="Coming Soon"/>
                <a:sym typeface="Coming Soon"/>
              </a:rPr>
              <a:t>Working with great people.</a:t>
            </a:r>
            <a:endParaRPr>
              <a:latin typeface="Coming Soon"/>
              <a:ea typeface="Coming Soon"/>
              <a:cs typeface="Coming Soon"/>
              <a:sym typeface="Coming Soon"/>
            </a:endParaRPr>
          </a:p>
        </p:txBody>
      </p:sp>
      <p:sp>
        <p:nvSpPr>
          <p:cNvPr id="591" name="Google Shape;591;p71"/>
          <p:cNvSpPr/>
          <p:nvPr/>
        </p:nvSpPr>
        <p:spPr>
          <a:xfrm>
            <a:off x="6818650" y="2298775"/>
            <a:ext cx="1718400" cy="920100"/>
          </a:xfrm>
          <a:prstGeom prst="roundRect">
            <a:avLst>
              <a:gd name="adj" fmla="val 16667"/>
            </a:avLst>
          </a:prstGeom>
          <a:gradFill>
            <a:gsLst>
              <a:gs pos="0">
                <a:srgbClr val="FFC982"/>
              </a:gs>
              <a:gs pos="100000">
                <a:srgbClr val="F58F09"/>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latin typeface="Coming Soon"/>
                <a:ea typeface="Coming Soon"/>
                <a:cs typeface="Coming Soon"/>
                <a:sym typeface="Coming Soon"/>
              </a:rPr>
              <a:t>Seeing the countryside in all weathers and seasons. </a:t>
            </a:r>
            <a:endParaRPr>
              <a:latin typeface="Coming Soon"/>
              <a:ea typeface="Coming Soon"/>
              <a:cs typeface="Coming Soon"/>
              <a:sym typeface="Coming Soon"/>
            </a:endParaRPr>
          </a:p>
        </p:txBody>
      </p:sp>
      <p:sp>
        <p:nvSpPr>
          <p:cNvPr id="592" name="Google Shape;592;p71"/>
          <p:cNvSpPr/>
          <p:nvPr/>
        </p:nvSpPr>
        <p:spPr>
          <a:xfrm>
            <a:off x="4527175" y="971529"/>
            <a:ext cx="1550400" cy="734700"/>
          </a:xfrm>
          <a:prstGeom prst="roundRect">
            <a:avLst>
              <a:gd name="adj" fmla="val 16667"/>
            </a:avLst>
          </a:prstGeom>
          <a:gradFill>
            <a:gsLst>
              <a:gs pos="0">
                <a:srgbClr val="FFC982"/>
              </a:gs>
              <a:gs pos="100000">
                <a:srgbClr val="F58F09"/>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latin typeface="Coming Soon"/>
                <a:ea typeface="Coming Soon"/>
                <a:cs typeface="Coming Soon"/>
                <a:sym typeface="Coming Soon"/>
              </a:rPr>
              <a:t>Everyday is different </a:t>
            </a:r>
            <a:endParaRPr>
              <a:latin typeface="Coming Soon"/>
              <a:ea typeface="Coming Soon"/>
              <a:cs typeface="Coming Soon"/>
              <a:sym typeface="Coming Soon"/>
            </a:endParaRPr>
          </a:p>
        </p:txBody>
      </p:sp>
      <p:sp>
        <p:nvSpPr>
          <p:cNvPr id="593" name="Google Shape;593;p71"/>
          <p:cNvSpPr/>
          <p:nvPr/>
        </p:nvSpPr>
        <p:spPr>
          <a:xfrm>
            <a:off x="4527175" y="2298775"/>
            <a:ext cx="1550400" cy="920100"/>
          </a:xfrm>
          <a:prstGeom prst="roundRect">
            <a:avLst>
              <a:gd name="adj" fmla="val 16667"/>
            </a:avLst>
          </a:prstGeom>
          <a:gradFill>
            <a:gsLst>
              <a:gs pos="0">
                <a:srgbClr val="F5FF83"/>
              </a:gs>
              <a:gs pos="100000">
                <a:srgbClr val="E3F609"/>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latin typeface="Coming Soon"/>
                <a:ea typeface="Coming Soon"/>
                <a:cs typeface="Coming Soon"/>
                <a:sym typeface="Coming Soon"/>
              </a:rPr>
              <a:t>Having a job I don’t take home with me. </a:t>
            </a:r>
            <a:endParaRPr>
              <a:latin typeface="Coming Soon"/>
              <a:ea typeface="Coming Soon"/>
              <a:cs typeface="Coming Soon"/>
              <a:sym typeface="Coming Soon"/>
            </a:endParaRPr>
          </a:p>
        </p:txBody>
      </p:sp>
      <p:cxnSp>
        <p:nvCxnSpPr>
          <p:cNvPr id="594" name="Google Shape;594;p71"/>
          <p:cNvCxnSpPr/>
          <p:nvPr/>
        </p:nvCxnSpPr>
        <p:spPr>
          <a:xfrm>
            <a:off x="6613075" y="2142075"/>
            <a:ext cx="236700" cy="199200"/>
          </a:xfrm>
          <a:prstGeom prst="straightConnector1">
            <a:avLst/>
          </a:prstGeom>
          <a:noFill/>
          <a:ln w="9525" cap="flat" cmpd="sng">
            <a:solidFill>
              <a:schemeClr val="dk2"/>
            </a:solidFill>
            <a:prstDash val="solid"/>
            <a:round/>
            <a:headEnd type="none" w="med" len="med"/>
            <a:tailEnd type="triangle" w="med" len="med"/>
          </a:ln>
        </p:spPr>
      </p:cxnSp>
      <p:cxnSp>
        <p:nvCxnSpPr>
          <p:cNvPr id="595" name="Google Shape;595;p71"/>
          <p:cNvCxnSpPr/>
          <p:nvPr/>
        </p:nvCxnSpPr>
        <p:spPr>
          <a:xfrm flipH="1">
            <a:off x="5479550" y="2067375"/>
            <a:ext cx="299100" cy="188100"/>
          </a:xfrm>
          <a:prstGeom prst="straightConnector1">
            <a:avLst/>
          </a:prstGeom>
          <a:noFill/>
          <a:ln w="9525" cap="flat" cmpd="sng">
            <a:solidFill>
              <a:schemeClr val="dk2"/>
            </a:solidFill>
            <a:prstDash val="solid"/>
            <a:round/>
            <a:headEnd type="none" w="med" len="med"/>
            <a:tailEnd type="triangle" w="med" len="med"/>
          </a:ln>
        </p:spPr>
      </p:cxnSp>
      <p:cxnSp>
        <p:nvCxnSpPr>
          <p:cNvPr id="596" name="Google Shape;596;p71"/>
          <p:cNvCxnSpPr>
            <a:endCxn id="592" idx="2"/>
          </p:cNvCxnSpPr>
          <p:nvPr/>
        </p:nvCxnSpPr>
        <p:spPr>
          <a:xfrm rot="10800000">
            <a:off x="5302375" y="1706229"/>
            <a:ext cx="389100" cy="199200"/>
          </a:xfrm>
          <a:prstGeom prst="straightConnector1">
            <a:avLst/>
          </a:prstGeom>
          <a:noFill/>
          <a:ln w="9525" cap="flat" cmpd="sng">
            <a:solidFill>
              <a:schemeClr val="dk2"/>
            </a:solidFill>
            <a:prstDash val="solid"/>
            <a:round/>
            <a:headEnd type="none" w="med" len="med"/>
            <a:tailEnd type="triangle" w="med" len="med"/>
          </a:ln>
        </p:spPr>
      </p:cxnSp>
      <p:cxnSp>
        <p:nvCxnSpPr>
          <p:cNvPr id="597" name="Google Shape;597;p71"/>
          <p:cNvCxnSpPr>
            <a:endCxn id="590" idx="1"/>
          </p:cNvCxnSpPr>
          <p:nvPr/>
        </p:nvCxnSpPr>
        <p:spPr>
          <a:xfrm rot="10800000" flipH="1">
            <a:off x="6588300" y="1706225"/>
            <a:ext cx="398400" cy="62400"/>
          </a:xfrm>
          <a:prstGeom prst="straightConnector1">
            <a:avLst/>
          </a:prstGeom>
          <a:noFill/>
          <a:ln w="9525" cap="flat" cmpd="sng">
            <a:solidFill>
              <a:schemeClr val="dk2"/>
            </a:solidFill>
            <a:prstDash val="solid"/>
            <a:round/>
            <a:headEnd type="none" w="med" len="med"/>
            <a:tailEnd type="triangle" w="med" len="med"/>
          </a:ln>
        </p:spPr>
      </p:cxnSp>
      <p:sp>
        <p:nvSpPr>
          <p:cNvPr id="598" name="Google Shape;598;p71"/>
          <p:cNvSpPr txBox="1"/>
          <p:nvPr/>
        </p:nvSpPr>
        <p:spPr>
          <a:xfrm>
            <a:off x="5791100" y="3544150"/>
            <a:ext cx="87300" cy="36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99" name="Google Shape;599;p71"/>
          <p:cNvSpPr txBox="1"/>
          <p:nvPr/>
        </p:nvSpPr>
        <p:spPr>
          <a:xfrm>
            <a:off x="6676850" y="3698650"/>
            <a:ext cx="2304000" cy="1108500"/>
          </a:xfrm>
          <a:prstGeom prst="rect">
            <a:avLst/>
          </a:prstGeom>
          <a:gradFill>
            <a:gsLst>
              <a:gs pos="0">
                <a:srgbClr val="DCECD5"/>
              </a:gs>
              <a:gs pos="100000">
                <a:srgbClr val="93BC81"/>
              </a:gs>
            </a:gsLst>
            <a:path path="circle">
              <a:fillToRect l="50000" t="50000" r="50000" b="50000"/>
            </a:path>
            <a:tileRect/>
          </a:gra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800" b="1">
                <a:latin typeface="Coming Soon"/>
                <a:ea typeface="Coming Soon"/>
                <a:cs typeface="Coming Soon"/>
                <a:sym typeface="Coming Soon"/>
              </a:rPr>
              <a:t>Worst Bit</a:t>
            </a:r>
            <a:endParaRPr sz="1800" b="1">
              <a:latin typeface="Coming Soon"/>
              <a:ea typeface="Coming Soon"/>
              <a:cs typeface="Coming Soon"/>
              <a:sym typeface="Coming Soon"/>
            </a:endParaRPr>
          </a:p>
          <a:p>
            <a:pPr marL="0" lvl="0" indent="0" algn="ctr" rtl="0">
              <a:spcBef>
                <a:spcPts val="0"/>
              </a:spcBef>
              <a:spcAft>
                <a:spcPts val="0"/>
              </a:spcAft>
              <a:buNone/>
            </a:pPr>
            <a:endParaRPr sz="900" b="1">
              <a:latin typeface="Coming Soon"/>
              <a:ea typeface="Coming Soon"/>
              <a:cs typeface="Coming Soon"/>
              <a:sym typeface="Coming Soon"/>
            </a:endParaRPr>
          </a:p>
          <a:p>
            <a:pPr marL="0" lvl="0" indent="0" algn="ctr" rtl="0">
              <a:spcBef>
                <a:spcPts val="0"/>
              </a:spcBef>
              <a:spcAft>
                <a:spcPts val="0"/>
              </a:spcAft>
              <a:buNone/>
            </a:pPr>
            <a:r>
              <a:rPr lang="en-GB" sz="1200" b="1">
                <a:latin typeface="Coming Soon"/>
                <a:ea typeface="Coming Soon"/>
                <a:cs typeface="Coming Soon"/>
                <a:sym typeface="Coming Soon"/>
              </a:rPr>
              <a:t>Shift work - 3am alarm calls aren’t for everyone</a:t>
            </a:r>
            <a:endParaRPr sz="1200" b="1">
              <a:latin typeface="Coming Soon"/>
              <a:ea typeface="Coming Soon"/>
              <a:cs typeface="Coming Soon"/>
              <a:sym typeface="Coming Soon"/>
            </a:endParaRPr>
          </a:p>
          <a:p>
            <a:pPr marL="0" lvl="0" indent="0" algn="ctr" rtl="0">
              <a:spcBef>
                <a:spcPts val="0"/>
              </a:spcBef>
              <a:spcAft>
                <a:spcPts val="0"/>
              </a:spcAft>
              <a:buNone/>
            </a:pPr>
            <a:r>
              <a:rPr lang="en-GB" sz="1200">
                <a:latin typeface="Coming Soon"/>
                <a:ea typeface="Coming Soon"/>
                <a:cs typeface="Coming Soon"/>
                <a:sym typeface="Coming Soon"/>
              </a:rPr>
              <a:t>, </a:t>
            </a:r>
            <a:endParaRPr sz="1200">
              <a:latin typeface="Coming Soon"/>
              <a:ea typeface="Coming Soon"/>
              <a:cs typeface="Coming Soon"/>
              <a:sym typeface="Coming Soon"/>
            </a:endParaRPr>
          </a:p>
        </p:txBody>
      </p:sp>
      <p:pic>
        <p:nvPicPr>
          <p:cNvPr id="600" name="Google Shape;600;p71"/>
          <p:cNvPicPr preferRelativeResize="0"/>
          <p:nvPr/>
        </p:nvPicPr>
        <p:blipFill>
          <a:blip r:embed="rId3">
            <a:alphaModFix/>
          </a:blip>
          <a:stretch>
            <a:fillRect/>
          </a:stretch>
        </p:blipFill>
        <p:spPr>
          <a:xfrm>
            <a:off x="0" y="0"/>
            <a:ext cx="1830676" cy="1207351"/>
          </a:xfrm>
          <a:prstGeom prst="rect">
            <a:avLst/>
          </a:prstGeom>
          <a:noFill/>
          <a:ln>
            <a:noFill/>
          </a:ln>
        </p:spPr>
      </p:pic>
      <p:pic>
        <p:nvPicPr>
          <p:cNvPr id="601" name="Google Shape;601;p71"/>
          <p:cNvPicPr preferRelativeResize="0"/>
          <p:nvPr/>
        </p:nvPicPr>
        <p:blipFill>
          <a:blip r:embed="rId4">
            <a:alphaModFix/>
          </a:blip>
          <a:stretch>
            <a:fillRect/>
          </a:stretch>
        </p:blipFill>
        <p:spPr>
          <a:xfrm>
            <a:off x="7111725" y="0"/>
            <a:ext cx="2018101" cy="1277676"/>
          </a:xfrm>
          <a:prstGeom prst="rect">
            <a:avLst/>
          </a:prstGeom>
          <a:noFill/>
          <a:ln>
            <a:noFill/>
          </a:ln>
        </p:spPr>
      </p:pic>
      <p:pic>
        <p:nvPicPr>
          <p:cNvPr id="602" name="Google Shape;602;p71"/>
          <p:cNvPicPr preferRelativeResize="0"/>
          <p:nvPr/>
        </p:nvPicPr>
        <p:blipFill>
          <a:blip r:embed="rId5">
            <a:alphaModFix/>
          </a:blip>
          <a:stretch>
            <a:fillRect/>
          </a:stretch>
        </p:blipFill>
        <p:spPr>
          <a:xfrm>
            <a:off x="4401610" y="3317898"/>
            <a:ext cx="2190623" cy="164512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Shape 606"/>
        <p:cNvGrpSpPr/>
        <p:nvPr/>
      </p:nvGrpSpPr>
      <p:grpSpPr>
        <a:xfrm>
          <a:off x="0" y="0"/>
          <a:ext cx="0" cy="0"/>
          <a:chOff x="0" y="0"/>
          <a:chExt cx="0" cy="0"/>
        </a:xfrm>
      </p:grpSpPr>
      <p:sp>
        <p:nvSpPr>
          <p:cNvPr id="607" name="Google Shape;607;p72"/>
          <p:cNvSpPr txBox="1">
            <a:spLocks noGrp="1"/>
          </p:cNvSpPr>
          <p:nvPr>
            <p:ph type="title"/>
          </p:nvPr>
        </p:nvSpPr>
        <p:spPr>
          <a:xfrm>
            <a:off x="389050" y="1227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Environmental Health Practitioner (Officer)</a:t>
            </a:r>
            <a:endParaRPr/>
          </a:p>
        </p:txBody>
      </p:sp>
      <p:sp>
        <p:nvSpPr>
          <p:cNvPr id="608" name="Google Shape;608;p72"/>
          <p:cNvSpPr txBox="1">
            <a:spLocks noGrp="1"/>
          </p:cNvSpPr>
          <p:nvPr>
            <p:ph type="body" idx="1"/>
          </p:nvPr>
        </p:nvSpPr>
        <p:spPr>
          <a:xfrm>
            <a:off x="298800" y="798575"/>
            <a:ext cx="3999900" cy="30960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GB"/>
              <a:t>This is an old job - it started in 1844 when the country was in the middle of a pandemic of a disease called Cholera.</a:t>
            </a:r>
            <a:endParaRPr/>
          </a:p>
          <a:p>
            <a:pPr marL="457200" lvl="0" indent="-317500" algn="l" rtl="0">
              <a:spcBef>
                <a:spcPts val="0"/>
              </a:spcBef>
              <a:spcAft>
                <a:spcPts val="0"/>
              </a:spcAft>
              <a:buSzPts val="1400"/>
              <a:buChar char="●"/>
            </a:pPr>
            <a:r>
              <a:rPr lang="en-GB"/>
              <a:t>Our name has changed over the years but a lot of the job is the same.</a:t>
            </a:r>
            <a:endParaRPr/>
          </a:p>
          <a:p>
            <a:pPr marL="457200" lvl="0" indent="-317500" algn="l" rtl="0">
              <a:spcBef>
                <a:spcPts val="0"/>
              </a:spcBef>
              <a:spcAft>
                <a:spcPts val="0"/>
              </a:spcAft>
              <a:buSzPts val="1400"/>
              <a:buChar char="●"/>
            </a:pPr>
            <a:r>
              <a:rPr lang="en-GB"/>
              <a:t>We have lots of different special knowledge some people work in just one area.</a:t>
            </a:r>
            <a:endParaRPr/>
          </a:p>
          <a:p>
            <a:pPr marL="457200" lvl="0" indent="-317500" algn="l" rtl="0">
              <a:spcBef>
                <a:spcPts val="0"/>
              </a:spcBef>
              <a:spcAft>
                <a:spcPts val="0"/>
              </a:spcAft>
              <a:buSzPts val="1400"/>
              <a:buChar char="●"/>
            </a:pPr>
            <a:r>
              <a:rPr lang="en-GB"/>
              <a:t>We do: Food Hygiene +standards,Health &amp; Safety at work, Pollution + Noise &amp; other nuisances, Housing standards, Infectious disease control with public Health Doctors</a:t>
            </a:r>
            <a:endParaRPr/>
          </a:p>
          <a:p>
            <a:pPr marL="0" lvl="0" indent="0" algn="l" rtl="0">
              <a:spcBef>
                <a:spcPts val="1600"/>
              </a:spcBef>
              <a:spcAft>
                <a:spcPts val="1600"/>
              </a:spcAft>
              <a:buNone/>
            </a:pPr>
            <a:endParaRPr/>
          </a:p>
        </p:txBody>
      </p:sp>
      <p:sp>
        <p:nvSpPr>
          <p:cNvPr id="609" name="Google Shape;609;p72"/>
          <p:cNvSpPr txBox="1">
            <a:spLocks noGrp="1"/>
          </p:cNvSpPr>
          <p:nvPr>
            <p:ph type="body" idx="2"/>
          </p:nvPr>
        </p:nvSpPr>
        <p:spPr>
          <a:xfrm>
            <a:off x="4845300" y="695450"/>
            <a:ext cx="3999900" cy="4228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What's good about the job?</a:t>
            </a:r>
            <a:endParaRPr/>
          </a:p>
          <a:p>
            <a:pPr marL="457200" lvl="0" indent="-317500" algn="l" rtl="0">
              <a:spcBef>
                <a:spcPts val="1600"/>
              </a:spcBef>
              <a:spcAft>
                <a:spcPts val="0"/>
              </a:spcAft>
              <a:buSzPts val="1400"/>
              <a:buChar char="●"/>
            </a:pPr>
            <a:r>
              <a:rPr lang="en-GB"/>
              <a:t> You use science </a:t>
            </a:r>
            <a:r>
              <a:rPr lang="en-GB" b="1"/>
              <a:t>and</a:t>
            </a:r>
            <a:r>
              <a:rPr lang="en-GB"/>
              <a:t> legal skills. You give advice, do inspections and also take prosecution if laws we enforce are broken.</a:t>
            </a:r>
            <a:endParaRPr/>
          </a:p>
          <a:p>
            <a:pPr marL="457200" lvl="0" indent="-317500" algn="l" rtl="0">
              <a:spcBef>
                <a:spcPts val="0"/>
              </a:spcBef>
              <a:spcAft>
                <a:spcPts val="0"/>
              </a:spcAft>
              <a:buSzPts val="1400"/>
              <a:buChar char="●"/>
            </a:pPr>
            <a:r>
              <a:rPr lang="en-GB"/>
              <a:t>You work out of the office a lot!</a:t>
            </a:r>
            <a:endParaRPr/>
          </a:p>
          <a:p>
            <a:pPr marL="457200" lvl="0" indent="-317500" algn="l" rtl="0">
              <a:spcBef>
                <a:spcPts val="0"/>
              </a:spcBef>
              <a:spcAft>
                <a:spcPts val="0"/>
              </a:spcAft>
              <a:buSzPts val="1400"/>
              <a:buChar char="●"/>
            </a:pPr>
            <a:r>
              <a:rPr lang="en-GB"/>
              <a:t>You can work for a Local Authority, The Government, a private business, a charity and even in another country like Australia , </a:t>
            </a:r>
            <a:endParaRPr/>
          </a:p>
          <a:p>
            <a:pPr marL="457200" lvl="0" indent="-317500" algn="l" rtl="0">
              <a:spcBef>
                <a:spcPts val="0"/>
              </a:spcBef>
              <a:spcAft>
                <a:spcPts val="0"/>
              </a:spcAft>
              <a:buSzPts val="1400"/>
              <a:buChar char="●"/>
            </a:pPr>
            <a:r>
              <a:rPr lang="en-GB"/>
              <a:t>What’s not so good ?- you won't make a fortune in public service.</a:t>
            </a:r>
            <a:endParaRPr/>
          </a:p>
          <a:p>
            <a:pPr marL="457200" lvl="0" indent="-317500" algn="l" rtl="0">
              <a:spcBef>
                <a:spcPts val="0"/>
              </a:spcBef>
              <a:spcAft>
                <a:spcPts val="0"/>
              </a:spcAft>
              <a:buSzPts val="1400"/>
              <a:buChar char="●"/>
            </a:pPr>
            <a:r>
              <a:rPr lang="en-GB"/>
              <a:t>You do a specific degree at university to be registered as an EHP with practical training placement too</a:t>
            </a:r>
            <a:endParaRPr/>
          </a:p>
          <a:p>
            <a:pPr marL="457200" lvl="0" indent="-317500" algn="l" rtl="0">
              <a:spcBef>
                <a:spcPts val="0"/>
              </a:spcBef>
              <a:spcAft>
                <a:spcPts val="0"/>
              </a:spcAft>
              <a:buSzPts val="1400"/>
              <a:buChar char="●"/>
            </a:pPr>
            <a:r>
              <a:rPr lang="en-GB" sz="1100" u="sng">
                <a:solidFill>
                  <a:schemeClr val="hlink"/>
                </a:solidFill>
                <a:hlinkClick r:id="rId3"/>
              </a:rPr>
              <a:t>https://www.cieh.org/what-is-environmental-health/</a:t>
            </a:r>
            <a:endParaRPr/>
          </a:p>
          <a:p>
            <a:pPr marL="0" lvl="0" indent="0" algn="l" rtl="0">
              <a:spcBef>
                <a:spcPts val="1600"/>
              </a:spcBef>
              <a:spcAft>
                <a:spcPts val="1600"/>
              </a:spcAft>
              <a:buNone/>
            </a:pPr>
            <a:r>
              <a:rPr lang="en-GB"/>
              <a:t> </a:t>
            </a:r>
            <a:endParaRPr/>
          </a:p>
        </p:txBody>
      </p:sp>
      <p:pic>
        <p:nvPicPr>
          <p:cNvPr id="610" name="Google Shape;610;p72"/>
          <p:cNvPicPr preferRelativeResize="0"/>
          <p:nvPr/>
        </p:nvPicPr>
        <p:blipFill>
          <a:blip r:embed="rId4">
            <a:alphaModFix/>
          </a:blip>
          <a:stretch>
            <a:fillRect/>
          </a:stretch>
        </p:blipFill>
        <p:spPr>
          <a:xfrm>
            <a:off x="2668075" y="3894575"/>
            <a:ext cx="1903925" cy="12017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15" name="Google Shape;615;p73"/>
          <p:cNvSpPr txBox="1">
            <a:spLocks noGrp="1"/>
          </p:cNvSpPr>
          <p:nvPr>
            <p:ph type="title"/>
          </p:nvPr>
        </p:nvSpPr>
        <p:spPr>
          <a:xfrm>
            <a:off x="406950" y="273400"/>
            <a:ext cx="3709200" cy="1383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Working Adult in Social Care</a:t>
            </a:r>
            <a:endParaRPr/>
          </a:p>
        </p:txBody>
      </p:sp>
      <p:sp>
        <p:nvSpPr>
          <p:cNvPr id="616" name="Google Shape;616;p73"/>
          <p:cNvSpPr txBox="1">
            <a:spLocks noGrp="1"/>
          </p:cNvSpPr>
          <p:nvPr>
            <p:ph type="body" idx="1"/>
          </p:nvPr>
        </p:nvSpPr>
        <p:spPr>
          <a:xfrm>
            <a:off x="406950" y="1656400"/>
            <a:ext cx="4121400" cy="302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I work as a Case Co-ordinator alongside Social Workers for the local Council. My role is simply to find out if people are able to live their day to day lives independently and safely. If a person is unable to manage my job is really about finding out why they are unable to cope with certain tasks by themselves and see if we can help them</a:t>
            </a:r>
            <a:endParaRPr/>
          </a:p>
          <a:p>
            <a:pPr marL="0" lvl="0" indent="0" algn="l" rtl="0">
              <a:spcBef>
                <a:spcPts val="1600"/>
              </a:spcBef>
              <a:spcAft>
                <a:spcPts val="0"/>
              </a:spcAft>
              <a:buNone/>
            </a:pPr>
            <a:r>
              <a:rPr lang="en-GB"/>
              <a:t>My job is very interesting because we meet all sorts of people and they all have different problems, the trick is to help them to regain their independence. So what do you need to do my job? Good GCSE grades,  as report writing  and budgeting is involved, as well as  enjoying being with people and having a  desire to help them.</a:t>
            </a: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pic>
        <p:nvPicPr>
          <p:cNvPr id="617" name="Google Shape;617;p73"/>
          <p:cNvPicPr preferRelativeResize="0"/>
          <p:nvPr/>
        </p:nvPicPr>
        <p:blipFill>
          <a:blip r:embed="rId3">
            <a:alphaModFix/>
          </a:blip>
          <a:stretch>
            <a:fillRect/>
          </a:stretch>
        </p:blipFill>
        <p:spPr>
          <a:xfrm>
            <a:off x="4626800" y="1045638"/>
            <a:ext cx="4299300" cy="257958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21"/>
        <p:cNvGrpSpPr/>
        <p:nvPr/>
      </p:nvGrpSpPr>
      <p:grpSpPr>
        <a:xfrm>
          <a:off x="0" y="0"/>
          <a:ext cx="0" cy="0"/>
          <a:chOff x="0" y="0"/>
          <a:chExt cx="0" cy="0"/>
        </a:xfrm>
      </p:grpSpPr>
      <p:sp>
        <p:nvSpPr>
          <p:cNvPr id="622" name="Google Shape;622;p74"/>
          <p:cNvSpPr txBox="1">
            <a:spLocks noGrp="1"/>
          </p:cNvSpPr>
          <p:nvPr>
            <p:ph type="title"/>
          </p:nvPr>
        </p:nvSpPr>
        <p:spPr>
          <a:xfrm>
            <a:off x="71500" y="161925"/>
            <a:ext cx="4061100" cy="588300"/>
          </a:xfrm>
          <a:prstGeom prst="rect">
            <a:avLst/>
          </a:prstGeom>
          <a:solidFill>
            <a:srgbClr val="FFFFFF"/>
          </a:solidFill>
          <a:ln w="9525" cap="flat" cmpd="sng">
            <a:solidFill>
              <a:srgbClr val="4A86E8"/>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sz="2400">
                <a:solidFill>
                  <a:srgbClr val="1C4587"/>
                </a:solidFill>
              </a:rPr>
              <a:t> </a:t>
            </a:r>
            <a:r>
              <a:rPr lang="en-GB" sz="2400">
                <a:solidFill>
                  <a:srgbClr val="1C4587"/>
                </a:solidFill>
                <a:latin typeface="Arial Black"/>
                <a:ea typeface="Arial Black"/>
                <a:cs typeface="Arial Black"/>
                <a:sym typeface="Arial Black"/>
              </a:rPr>
              <a:t>Biomedical Scientist</a:t>
            </a:r>
            <a:endParaRPr sz="2400">
              <a:solidFill>
                <a:srgbClr val="1C4587"/>
              </a:solidFill>
              <a:latin typeface="Arial Black"/>
              <a:ea typeface="Arial Black"/>
              <a:cs typeface="Arial Black"/>
              <a:sym typeface="Arial Black"/>
            </a:endParaRPr>
          </a:p>
          <a:p>
            <a:pPr marL="0" lvl="0" indent="0" algn="l" rtl="0">
              <a:spcBef>
                <a:spcPts val="0"/>
              </a:spcBef>
              <a:spcAft>
                <a:spcPts val="0"/>
              </a:spcAft>
              <a:buNone/>
            </a:pPr>
            <a:endParaRPr/>
          </a:p>
        </p:txBody>
      </p:sp>
      <p:sp>
        <p:nvSpPr>
          <p:cNvPr id="623" name="Google Shape;623;p74"/>
          <p:cNvSpPr txBox="1">
            <a:spLocks noGrp="1"/>
          </p:cNvSpPr>
          <p:nvPr>
            <p:ph type="body" idx="1"/>
          </p:nvPr>
        </p:nvSpPr>
        <p:spPr>
          <a:xfrm>
            <a:off x="71450" y="836475"/>
            <a:ext cx="4061100" cy="4157100"/>
          </a:xfrm>
          <a:prstGeom prst="rect">
            <a:avLst/>
          </a:prstGeom>
          <a:solidFill>
            <a:srgbClr val="FFFFFF"/>
          </a:solidFill>
          <a:ln w="9525" cap="flat" cmpd="sng">
            <a:solidFill>
              <a:srgbClr val="4A86E8"/>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sz="1100">
                <a:solidFill>
                  <a:srgbClr val="073763"/>
                </a:solidFill>
              </a:rPr>
              <a:t>There are lots of different types of biomedical scientist, but I work in haematology and transfusion.</a:t>
            </a:r>
            <a:endParaRPr sz="1100">
              <a:solidFill>
                <a:srgbClr val="073763"/>
              </a:solidFill>
            </a:endParaRPr>
          </a:p>
          <a:p>
            <a:pPr marL="0" lvl="0" indent="0" algn="l" rtl="0">
              <a:spcBef>
                <a:spcPts val="1600"/>
              </a:spcBef>
              <a:spcAft>
                <a:spcPts val="0"/>
              </a:spcAft>
              <a:buNone/>
            </a:pPr>
            <a:r>
              <a:rPr lang="en-GB" sz="1100">
                <a:solidFill>
                  <a:srgbClr val="073763"/>
                </a:solidFill>
              </a:rPr>
              <a:t>I work in a hospital laboratory, running tests on patient blood samples to help find out what is wrong with them. We use machines and microscopes to count the different types of blood cells, and we can do tests to see if blood is clotting properly, too.</a:t>
            </a:r>
            <a:endParaRPr sz="1100">
              <a:solidFill>
                <a:srgbClr val="073763"/>
              </a:solidFill>
            </a:endParaRPr>
          </a:p>
          <a:p>
            <a:pPr marL="0" lvl="0" indent="0" algn="l" rtl="0">
              <a:spcBef>
                <a:spcPts val="1600"/>
              </a:spcBef>
              <a:spcAft>
                <a:spcPts val="0"/>
              </a:spcAft>
              <a:buNone/>
            </a:pPr>
            <a:r>
              <a:rPr lang="en-GB" sz="1100">
                <a:solidFill>
                  <a:srgbClr val="073763"/>
                </a:solidFill>
              </a:rPr>
              <a:t>In the transfusion lab we do tests to find out what blood group people are, so we can match them with the right blood.</a:t>
            </a:r>
            <a:endParaRPr sz="1100">
              <a:solidFill>
                <a:srgbClr val="073763"/>
              </a:solidFill>
            </a:endParaRPr>
          </a:p>
          <a:p>
            <a:pPr marL="0" lvl="0" indent="0" algn="l" rtl="0">
              <a:spcBef>
                <a:spcPts val="1600"/>
              </a:spcBef>
              <a:spcAft>
                <a:spcPts val="0"/>
              </a:spcAft>
              <a:buNone/>
            </a:pPr>
            <a:r>
              <a:rPr lang="en-GB" sz="1100">
                <a:solidFill>
                  <a:srgbClr val="073763"/>
                </a:solidFill>
              </a:rPr>
              <a:t>Our lab operates 24/7, so sometimes I have to work evenings, nights, and weekends.</a:t>
            </a:r>
            <a:endParaRPr sz="1100">
              <a:solidFill>
                <a:srgbClr val="073763"/>
              </a:solidFill>
            </a:endParaRPr>
          </a:p>
          <a:p>
            <a:pPr marL="0" lvl="0" indent="0" algn="l" rtl="0">
              <a:spcBef>
                <a:spcPts val="1600"/>
              </a:spcBef>
              <a:spcAft>
                <a:spcPts val="1600"/>
              </a:spcAft>
              <a:buNone/>
            </a:pPr>
            <a:r>
              <a:rPr lang="en-GB" sz="1100" b="1">
                <a:solidFill>
                  <a:srgbClr val="073763"/>
                </a:solidFill>
              </a:rPr>
              <a:t>My background:</a:t>
            </a:r>
            <a:br>
              <a:rPr lang="en-GB" sz="1100" b="1">
                <a:solidFill>
                  <a:srgbClr val="073763"/>
                </a:solidFill>
              </a:rPr>
            </a:br>
            <a:r>
              <a:rPr lang="en-GB" sz="1100">
                <a:solidFill>
                  <a:srgbClr val="073763"/>
                </a:solidFill>
              </a:rPr>
              <a:t>I always enjoyed science at school and chose to study Biomedical Science at university. My degree included a training placement in a hospital, where I collected the evidence I needed to complete my registration.</a:t>
            </a:r>
            <a:endParaRPr sz="1100">
              <a:solidFill>
                <a:srgbClr val="073763"/>
              </a:solidFill>
            </a:endParaRPr>
          </a:p>
        </p:txBody>
      </p:sp>
      <p:sp>
        <p:nvSpPr>
          <p:cNvPr id="624" name="Google Shape;624;p74"/>
          <p:cNvSpPr txBox="1">
            <a:spLocks noGrp="1"/>
          </p:cNvSpPr>
          <p:nvPr>
            <p:ph type="body" idx="2"/>
          </p:nvPr>
        </p:nvSpPr>
        <p:spPr>
          <a:xfrm>
            <a:off x="4258725" y="161925"/>
            <a:ext cx="2166900" cy="4032000"/>
          </a:xfrm>
          <a:prstGeom prst="rect">
            <a:avLst/>
          </a:prstGeom>
          <a:solidFill>
            <a:srgbClr val="FFFFFF"/>
          </a:solidFill>
          <a:ln w="9525" cap="flat" cmpd="sng">
            <a:solidFill>
              <a:srgbClr val="4A86E8"/>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a:solidFill>
                  <a:srgbClr val="073763"/>
                </a:solidFill>
              </a:rPr>
              <a:t>My job is really interesting, and working in transfusion can be very exciting when there is an emergency!</a:t>
            </a:r>
            <a:endParaRPr>
              <a:solidFill>
                <a:srgbClr val="073763"/>
              </a:solidFill>
            </a:endParaRPr>
          </a:p>
          <a:p>
            <a:pPr marL="0" lvl="0" indent="0" algn="l" rtl="0">
              <a:spcBef>
                <a:spcPts val="1600"/>
              </a:spcBef>
              <a:spcAft>
                <a:spcPts val="0"/>
              </a:spcAft>
              <a:buNone/>
            </a:pPr>
            <a:r>
              <a:rPr lang="en-GB">
                <a:solidFill>
                  <a:srgbClr val="073763"/>
                </a:solidFill>
              </a:rPr>
              <a:t>My favourite thing about the job is knowing that I am playing an important role in patient care, and helping save lives.</a:t>
            </a:r>
            <a:endParaRPr>
              <a:solidFill>
                <a:srgbClr val="073763"/>
              </a:solidFill>
            </a:endParaRPr>
          </a:p>
          <a:p>
            <a:pPr marL="0" lvl="0" indent="0" algn="l" rtl="0">
              <a:spcBef>
                <a:spcPts val="1600"/>
              </a:spcBef>
              <a:spcAft>
                <a:spcPts val="0"/>
              </a:spcAft>
              <a:buNone/>
            </a:pPr>
            <a:r>
              <a:rPr lang="en-GB">
                <a:solidFill>
                  <a:srgbClr val="073763"/>
                </a:solidFill>
              </a:rPr>
              <a:t>Working at night can be tiring, but I enjoy the variety of working different shifts.</a:t>
            </a:r>
            <a:endParaRPr>
              <a:solidFill>
                <a:srgbClr val="073763"/>
              </a:solidFill>
            </a:endParaRPr>
          </a:p>
          <a:p>
            <a:pPr marL="0" lvl="0" indent="0" algn="l" rtl="0">
              <a:spcBef>
                <a:spcPts val="1600"/>
              </a:spcBef>
              <a:spcAft>
                <a:spcPts val="1600"/>
              </a:spcAft>
              <a:buNone/>
            </a:pPr>
            <a:endParaRPr/>
          </a:p>
        </p:txBody>
      </p:sp>
      <p:pic>
        <p:nvPicPr>
          <p:cNvPr id="625" name="Google Shape;625;p74"/>
          <p:cNvPicPr preferRelativeResize="0"/>
          <p:nvPr/>
        </p:nvPicPr>
        <p:blipFill>
          <a:blip r:embed="rId4">
            <a:alphaModFix/>
          </a:blip>
          <a:stretch>
            <a:fillRect/>
          </a:stretch>
        </p:blipFill>
        <p:spPr>
          <a:xfrm>
            <a:off x="4258725" y="4319025"/>
            <a:ext cx="2166899" cy="664450"/>
          </a:xfrm>
          <a:prstGeom prst="rect">
            <a:avLst/>
          </a:prstGeom>
          <a:noFill/>
          <a:ln w="9525" cap="flat" cmpd="sng">
            <a:solidFill>
              <a:srgbClr val="4A86E8"/>
            </a:solidFill>
            <a:prstDash val="solid"/>
            <a:round/>
            <a:headEnd type="none" w="sm" len="sm"/>
            <a:tailEnd type="none" w="sm" len="sm"/>
          </a:ln>
        </p:spPr>
      </p:pic>
      <p:pic>
        <p:nvPicPr>
          <p:cNvPr id="626" name="Google Shape;626;p74"/>
          <p:cNvPicPr preferRelativeResize="0"/>
          <p:nvPr/>
        </p:nvPicPr>
        <p:blipFill rotWithShape="1">
          <a:blip r:embed="rId5">
            <a:alphaModFix/>
          </a:blip>
          <a:srcRect l="21433"/>
          <a:stretch/>
        </p:blipFill>
        <p:spPr>
          <a:xfrm>
            <a:off x="6551750" y="161925"/>
            <a:ext cx="2458375" cy="1959050"/>
          </a:xfrm>
          <a:prstGeom prst="rect">
            <a:avLst/>
          </a:prstGeom>
          <a:noFill/>
          <a:ln w="9525" cap="flat" cmpd="sng">
            <a:solidFill>
              <a:srgbClr val="4A86E8"/>
            </a:solidFill>
            <a:prstDash val="solid"/>
            <a:round/>
            <a:headEnd type="none" w="sm" len="sm"/>
            <a:tailEnd type="none" w="sm" len="sm"/>
          </a:ln>
        </p:spPr>
      </p:pic>
      <p:sp>
        <p:nvSpPr>
          <p:cNvPr id="627" name="Google Shape;627;p74"/>
          <p:cNvSpPr txBox="1"/>
          <p:nvPr/>
        </p:nvSpPr>
        <p:spPr>
          <a:xfrm>
            <a:off x="6551750" y="3227475"/>
            <a:ext cx="2458500" cy="1766100"/>
          </a:xfrm>
          <a:prstGeom prst="rect">
            <a:avLst/>
          </a:prstGeom>
          <a:solidFill>
            <a:srgbClr val="FFFFFF"/>
          </a:solidFill>
          <a:ln w="9525" cap="flat" cmpd="sng">
            <a:solidFill>
              <a:srgbClr val="4A86E8"/>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b="1">
                <a:solidFill>
                  <a:srgbClr val="073763"/>
                </a:solidFill>
              </a:rPr>
              <a:t>Task:</a:t>
            </a:r>
            <a:endParaRPr b="1">
              <a:solidFill>
                <a:srgbClr val="073763"/>
              </a:solidFill>
            </a:endParaRPr>
          </a:p>
          <a:p>
            <a:pPr marL="0" lvl="0" indent="0" algn="l" rtl="0">
              <a:spcBef>
                <a:spcPts val="0"/>
              </a:spcBef>
              <a:spcAft>
                <a:spcPts val="0"/>
              </a:spcAft>
              <a:buNone/>
            </a:pPr>
            <a:r>
              <a:rPr lang="en-GB">
                <a:solidFill>
                  <a:srgbClr val="073763"/>
                </a:solidFill>
              </a:rPr>
              <a:t>Can you find out what the main blood groups are?</a:t>
            </a:r>
            <a:endParaRPr>
              <a:solidFill>
                <a:srgbClr val="073763"/>
              </a:solidFill>
            </a:endParaRPr>
          </a:p>
          <a:p>
            <a:pPr marL="0" lvl="0" indent="0" algn="l" rtl="0">
              <a:spcBef>
                <a:spcPts val="0"/>
              </a:spcBef>
              <a:spcAft>
                <a:spcPts val="0"/>
              </a:spcAft>
              <a:buNone/>
            </a:pPr>
            <a:endParaRPr>
              <a:solidFill>
                <a:srgbClr val="073763"/>
              </a:solidFill>
            </a:endParaRPr>
          </a:p>
          <a:p>
            <a:pPr marL="0" lvl="0" indent="0" algn="l" rtl="0">
              <a:spcBef>
                <a:spcPts val="0"/>
              </a:spcBef>
              <a:spcAft>
                <a:spcPts val="0"/>
              </a:spcAft>
              <a:buNone/>
            </a:pPr>
            <a:r>
              <a:rPr lang="en-GB">
                <a:solidFill>
                  <a:srgbClr val="073763"/>
                </a:solidFill>
              </a:rPr>
              <a:t>What type of blood can be given to anyone?</a:t>
            </a:r>
            <a:endParaRPr>
              <a:solidFill>
                <a:srgbClr val="073763"/>
              </a:solidFill>
            </a:endParaRPr>
          </a:p>
        </p:txBody>
      </p:sp>
      <p:pic>
        <p:nvPicPr>
          <p:cNvPr id="628" name="Google Shape;628;p74"/>
          <p:cNvPicPr preferRelativeResize="0"/>
          <p:nvPr/>
        </p:nvPicPr>
        <p:blipFill>
          <a:blip r:embed="rId6">
            <a:alphaModFix/>
          </a:blip>
          <a:stretch>
            <a:fillRect/>
          </a:stretch>
        </p:blipFill>
        <p:spPr>
          <a:xfrm>
            <a:off x="3502720" y="4405275"/>
            <a:ext cx="558430" cy="5883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A4C2F4"/>
        </a:solidFill>
        <a:effectLst/>
      </p:bgPr>
    </p:bg>
    <p:spTree>
      <p:nvGrpSpPr>
        <p:cNvPr id="1" name="Shape 632"/>
        <p:cNvGrpSpPr/>
        <p:nvPr/>
      </p:nvGrpSpPr>
      <p:grpSpPr>
        <a:xfrm>
          <a:off x="0" y="0"/>
          <a:ext cx="0" cy="0"/>
          <a:chOff x="0" y="0"/>
          <a:chExt cx="0" cy="0"/>
        </a:xfrm>
      </p:grpSpPr>
      <p:sp>
        <p:nvSpPr>
          <p:cNvPr id="633" name="Google Shape;633;p75"/>
          <p:cNvSpPr txBox="1">
            <a:spLocks noGrp="1"/>
          </p:cNvSpPr>
          <p:nvPr>
            <p:ph type="body" idx="1"/>
          </p:nvPr>
        </p:nvSpPr>
        <p:spPr>
          <a:xfrm>
            <a:off x="324575" y="946200"/>
            <a:ext cx="39999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rgbClr val="000000"/>
              </a:solidFill>
              <a:latin typeface="Coming Soon"/>
              <a:ea typeface="Coming Soon"/>
              <a:cs typeface="Coming Soon"/>
              <a:sym typeface="Coming Soon"/>
            </a:endParaRPr>
          </a:p>
          <a:p>
            <a:pPr marL="0" lvl="0" indent="0" algn="l" rtl="0">
              <a:spcBef>
                <a:spcPts val="1600"/>
              </a:spcBef>
              <a:spcAft>
                <a:spcPts val="0"/>
              </a:spcAft>
              <a:buNone/>
            </a:pPr>
            <a:r>
              <a:rPr lang="en-GB">
                <a:solidFill>
                  <a:srgbClr val="000000"/>
                </a:solidFill>
                <a:latin typeface="Coming Soon"/>
                <a:ea typeface="Coming Soon"/>
                <a:cs typeface="Coming Soon"/>
                <a:sym typeface="Coming Soon"/>
              </a:rPr>
              <a:t>My job was part of the Royal Air Force (RAF). I had to ensure the aircraft was loaded safely to enable it to fly in a balanced condition. The cargo we carried also had to be checked that it met safety regulations. My job took me all around the world! Once, I went round the whole world in one trip which took 10 days!</a:t>
            </a:r>
            <a:endParaRPr>
              <a:solidFill>
                <a:srgbClr val="000000"/>
              </a:solidFill>
              <a:latin typeface="Coming Soon"/>
              <a:ea typeface="Coming Soon"/>
              <a:cs typeface="Coming Soon"/>
              <a:sym typeface="Coming Soon"/>
            </a:endParaRPr>
          </a:p>
          <a:p>
            <a:pPr marL="0" lvl="0" indent="0" algn="l" rtl="0">
              <a:spcBef>
                <a:spcPts val="1600"/>
              </a:spcBef>
              <a:spcAft>
                <a:spcPts val="0"/>
              </a:spcAft>
              <a:buNone/>
            </a:pPr>
            <a:r>
              <a:rPr lang="en-GB">
                <a:solidFill>
                  <a:srgbClr val="000000"/>
                </a:solidFill>
                <a:latin typeface="Coming Soon"/>
                <a:ea typeface="Coming Soon"/>
                <a:cs typeface="Coming Soon"/>
                <a:sym typeface="Coming Soon"/>
              </a:rPr>
              <a:t>We carried cargo like: </a:t>
            </a:r>
            <a:endParaRPr>
              <a:solidFill>
                <a:srgbClr val="000000"/>
              </a:solidFill>
              <a:latin typeface="Coming Soon"/>
              <a:ea typeface="Coming Soon"/>
              <a:cs typeface="Coming Soon"/>
              <a:sym typeface="Coming Soon"/>
            </a:endParaRPr>
          </a:p>
          <a:p>
            <a:pPr marL="457200" lvl="0" indent="-317500" algn="l" rtl="0">
              <a:spcBef>
                <a:spcPts val="1600"/>
              </a:spcBef>
              <a:spcAft>
                <a:spcPts val="0"/>
              </a:spcAft>
              <a:buClr>
                <a:srgbClr val="000000"/>
              </a:buClr>
              <a:buSzPts val="1400"/>
              <a:buFont typeface="Coming Soon"/>
              <a:buChar char="●"/>
            </a:pPr>
            <a:r>
              <a:rPr lang="en-GB">
                <a:solidFill>
                  <a:srgbClr val="000000"/>
                </a:solidFill>
                <a:latin typeface="Coming Soon"/>
                <a:ea typeface="Coming Soon"/>
                <a:cs typeface="Coming Soon"/>
                <a:sym typeface="Coming Soon"/>
              </a:rPr>
              <a:t>Vehicles</a:t>
            </a:r>
            <a:endParaRPr>
              <a:solidFill>
                <a:srgbClr val="000000"/>
              </a:solidFill>
              <a:latin typeface="Coming Soon"/>
              <a:ea typeface="Coming Soon"/>
              <a:cs typeface="Coming Soon"/>
              <a:sym typeface="Coming Soon"/>
            </a:endParaRPr>
          </a:p>
          <a:p>
            <a:pPr marL="457200" lvl="0" indent="-317500" algn="l" rtl="0">
              <a:spcBef>
                <a:spcPts val="0"/>
              </a:spcBef>
              <a:spcAft>
                <a:spcPts val="0"/>
              </a:spcAft>
              <a:buClr>
                <a:srgbClr val="000000"/>
              </a:buClr>
              <a:buSzPts val="1400"/>
              <a:buFont typeface="Coming Soon"/>
              <a:buChar char="●"/>
            </a:pPr>
            <a:r>
              <a:rPr lang="en-GB">
                <a:solidFill>
                  <a:srgbClr val="000000"/>
                </a:solidFill>
                <a:latin typeface="Coming Soon"/>
                <a:ea typeface="Coming Soon"/>
                <a:cs typeface="Coming Soon"/>
                <a:sym typeface="Coming Soon"/>
              </a:rPr>
              <a:t>People</a:t>
            </a:r>
            <a:endParaRPr>
              <a:solidFill>
                <a:srgbClr val="000000"/>
              </a:solidFill>
              <a:latin typeface="Coming Soon"/>
              <a:ea typeface="Coming Soon"/>
              <a:cs typeface="Coming Soon"/>
              <a:sym typeface="Coming Soon"/>
            </a:endParaRPr>
          </a:p>
          <a:p>
            <a:pPr marL="457200" lvl="0" indent="-317500" algn="l" rtl="0">
              <a:spcBef>
                <a:spcPts val="0"/>
              </a:spcBef>
              <a:spcAft>
                <a:spcPts val="0"/>
              </a:spcAft>
              <a:buClr>
                <a:srgbClr val="000000"/>
              </a:buClr>
              <a:buSzPts val="1400"/>
              <a:buFont typeface="Coming Soon"/>
              <a:buChar char="●"/>
            </a:pPr>
            <a:r>
              <a:rPr lang="en-GB">
                <a:solidFill>
                  <a:srgbClr val="000000"/>
                </a:solidFill>
                <a:latin typeface="Coming Soon"/>
                <a:ea typeface="Coming Soon"/>
                <a:cs typeface="Coming Soon"/>
                <a:sym typeface="Coming Soon"/>
              </a:rPr>
              <a:t>Explosives</a:t>
            </a:r>
            <a:endParaRPr>
              <a:solidFill>
                <a:srgbClr val="000000"/>
              </a:solidFill>
              <a:latin typeface="Coming Soon"/>
              <a:ea typeface="Coming Soon"/>
              <a:cs typeface="Coming Soon"/>
              <a:sym typeface="Coming Soon"/>
            </a:endParaRPr>
          </a:p>
          <a:p>
            <a:pPr marL="457200" lvl="0" indent="-317500" algn="l" rtl="0">
              <a:spcBef>
                <a:spcPts val="0"/>
              </a:spcBef>
              <a:spcAft>
                <a:spcPts val="0"/>
              </a:spcAft>
              <a:buClr>
                <a:srgbClr val="000000"/>
              </a:buClr>
              <a:buSzPts val="1400"/>
              <a:buFont typeface="Coming Soon"/>
              <a:buChar char="●"/>
            </a:pPr>
            <a:r>
              <a:rPr lang="en-GB">
                <a:solidFill>
                  <a:srgbClr val="000000"/>
                </a:solidFill>
                <a:latin typeface="Coming Soon"/>
                <a:ea typeface="Coming Soon"/>
                <a:cs typeface="Coming Soon"/>
                <a:sym typeface="Coming Soon"/>
              </a:rPr>
              <a:t>Spare parts</a:t>
            </a:r>
            <a:endParaRPr>
              <a:solidFill>
                <a:srgbClr val="000000"/>
              </a:solidFill>
              <a:latin typeface="Coming Soon"/>
              <a:ea typeface="Coming Soon"/>
              <a:cs typeface="Coming Soon"/>
              <a:sym typeface="Coming Soon"/>
            </a:endParaRPr>
          </a:p>
          <a:p>
            <a:pPr marL="0" lvl="0" indent="0" algn="l" rtl="0">
              <a:spcBef>
                <a:spcPts val="1600"/>
              </a:spcBef>
              <a:spcAft>
                <a:spcPts val="1600"/>
              </a:spcAft>
              <a:buNone/>
            </a:pPr>
            <a:endParaRPr>
              <a:solidFill>
                <a:srgbClr val="000000"/>
              </a:solidFill>
              <a:latin typeface="Coming Soon"/>
              <a:ea typeface="Coming Soon"/>
              <a:cs typeface="Coming Soon"/>
              <a:sym typeface="Coming Soon"/>
            </a:endParaRPr>
          </a:p>
        </p:txBody>
      </p:sp>
      <p:sp>
        <p:nvSpPr>
          <p:cNvPr id="634" name="Google Shape;634;p75"/>
          <p:cNvSpPr txBox="1">
            <a:spLocks noGrp="1"/>
          </p:cNvSpPr>
          <p:nvPr>
            <p:ph type="body" idx="2"/>
          </p:nvPr>
        </p:nvSpPr>
        <p:spPr>
          <a:xfrm>
            <a:off x="4806625" y="946200"/>
            <a:ext cx="39999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solidFill>
                  <a:schemeClr val="dk1"/>
                </a:solidFill>
                <a:latin typeface="Coming Soon"/>
                <a:ea typeface="Coming Soon"/>
                <a:cs typeface="Coming Soon"/>
                <a:sym typeface="Coming Soon"/>
              </a:rPr>
              <a:t>The two types of plane I flew on were a Hercules and VC10. </a:t>
            </a:r>
            <a:endParaRPr>
              <a:solidFill>
                <a:schemeClr val="dk1"/>
              </a:solidFill>
              <a:latin typeface="Coming Soon"/>
              <a:ea typeface="Coming Soon"/>
              <a:cs typeface="Coming Soon"/>
              <a:sym typeface="Coming Soon"/>
            </a:endParaRPr>
          </a:p>
          <a:p>
            <a:pPr marL="0" lvl="0" indent="0" algn="l" rtl="0">
              <a:spcBef>
                <a:spcPts val="1600"/>
              </a:spcBef>
              <a:spcAft>
                <a:spcPts val="0"/>
              </a:spcAft>
              <a:buNone/>
            </a:pPr>
            <a:r>
              <a:rPr lang="en-GB">
                <a:solidFill>
                  <a:srgbClr val="000000"/>
                </a:solidFill>
                <a:latin typeface="Coming Soon"/>
                <a:ea typeface="Coming Soon"/>
                <a:cs typeface="Coming Soon"/>
                <a:sym typeface="Coming Soon"/>
              </a:rPr>
              <a:t>We also did air-to-air refueling (putting aviation fuel into another plane WHILE WE FLEW!) as well as carrying out Fighter AFIL. This was where fighter jets had to pretend to attack us and we had to evade them! A bit like role play. </a:t>
            </a:r>
            <a:endParaRPr>
              <a:solidFill>
                <a:srgbClr val="000000"/>
              </a:solidFill>
              <a:latin typeface="Coming Soon"/>
              <a:ea typeface="Coming Soon"/>
              <a:cs typeface="Coming Soon"/>
              <a:sym typeface="Coming Soon"/>
            </a:endParaRPr>
          </a:p>
          <a:p>
            <a:pPr marL="0" lvl="0" indent="0" algn="l" rtl="0">
              <a:spcBef>
                <a:spcPts val="1600"/>
              </a:spcBef>
              <a:spcAft>
                <a:spcPts val="0"/>
              </a:spcAft>
              <a:buNone/>
            </a:pPr>
            <a:r>
              <a:rPr lang="en-GB">
                <a:solidFill>
                  <a:srgbClr val="000000"/>
                </a:solidFill>
                <a:latin typeface="Coming Soon"/>
                <a:ea typeface="Coming Soon"/>
                <a:cs typeface="Coming Soon"/>
                <a:sym typeface="Coming Soon"/>
              </a:rPr>
              <a:t>You’d like this job if you: </a:t>
            </a:r>
            <a:endParaRPr>
              <a:solidFill>
                <a:srgbClr val="000000"/>
              </a:solidFill>
              <a:latin typeface="Coming Soon"/>
              <a:ea typeface="Coming Soon"/>
              <a:cs typeface="Coming Soon"/>
              <a:sym typeface="Coming Soon"/>
            </a:endParaRPr>
          </a:p>
          <a:p>
            <a:pPr marL="457200" lvl="0" indent="-317500" algn="l" rtl="0">
              <a:spcBef>
                <a:spcPts val="1600"/>
              </a:spcBef>
              <a:spcAft>
                <a:spcPts val="0"/>
              </a:spcAft>
              <a:buClr>
                <a:srgbClr val="000000"/>
              </a:buClr>
              <a:buSzPts val="1400"/>
              <a:buFont typeface="Coming Soon"/>
              <a:buChar char="●"/>
            </a:pPr>
            <a:r>
              <a:rPr lang="en-GB">
                <a:solidFill>
                  <a:srgbClr val="000000"/>
                </a:solidFill>
                <a:latin typeface="Coming Soon"/>
                <a:ea typeface="Coming Soon"/>
                <a:cs typeface="Coming Soon"/>
                <a:sym typeface="Coming Soon"/>
              </a:rPr>
              <a:t>Enjoy solving problems</a:t>
            </a:r>
            <a:endParaRPr>
              <a:solidFill>
                <a:srgbClr val="000000"/>
              </a:solidFill>
              <a:latin typeface="Coming Soon"/>
              <a:ea typeface="Coming Soon"/>
              <a:cs typeface="Coming Soon"/>
              <a:sym typeface="Coming Soon"/>
            </a:endParaRPr>
          </a:p>
          <a:p>
            <a:pPr marL="457200" lvl="0" indent="-317500" algn="l" rtl="0">
              <a:spcBef>
                <a:spcPts val="0"/>
              </a:spcBef>
              <a:spcAft>
                <a:spcPts val="0"/>
              </a:spcAft>
              <a:buClr>
                <a:srgbClr val="000000"/>
              </a:buClr>
              <a:buSzPts val="1400"/>
              <a:buFont typeface="Coming Soon"/>
              <a:buChar char="●"/>
            </a:pPr>
            <a:r>
              <a:rPr lang="en-GB">
                <a:solidFill>
                  <a:srgbClr val="000000"/>
                </a:solidFill>
                <a:latin typeface="Coming Soon"/>
                <a:ea typeface="Coming Soon"/>
                <a:cs typeface="Coming Soon"/>
                <a:sym typeface="Coming Soon"/>
              </a:rPr>
              <a:t>Like visiting different places</a:t>
            </a:r>
            <a:endParaRPr>
              <a:solidFill>
                <a:srgbClr val="000000"/>
              </a:solidFill>
              <a:latin typeface="Coming Soon"/>
              <a:ea typeface="Coming Soon"/>
              <a:cs typeface="Coming Soon"/>
              <a:sym typeface="Coming Soon"/>
            </a:endParaRPr>
          </a:p>
          <a:p>
            <a:pPr marL="457200" lvl="0" indent="-317500" algn="l" rtl="0">
              <a:spcBef>
                <a:spcPts val="0"/>
              </a:spcBef>
              <a:spcAft>
                <a:spcPts val="0"/>
              </a:spcAft>
              <a:buClr>
                <a:srgbClr val="000000"/>
              </a:buClr>
              <a:buSzPts val="1400"/>
              <a:buFont typeface="Coming Soon"/>
              <a:buChar char="●"/>
            </a:pPr>
            <a:r>
              <a:rPr lang="en-GB">
                <a:solidFill>
                  <a:srgbClr val="000000"/>
                </a:solidFill>
                <a:latin typeface="Coming Soon"/>
                <a:ea typeface="Coming Soon"/>
                <a:cs typeface="Coming Soon"/>
                <a:sym typeface="Coming Soon"/>
              </a:rPr>
              <a:t>Can work well as part of a team</a:t>
            </a:r>
            <a:endParaRPr>
              <a:solidFill>
                <a:srgbClr val="000000"/>
              </a:solidFill>
              <a:latin typeface="Coming Soon"/>
              <a:ea typeface="Coming Soon"/>
              <a:cs typeface="Coming Soon"/>
              <a:sym typeface="Coming Soon"/>
            </a:endParaRPr>
          </a:p>
          <a:p>
            <a:pPr marL="457200" lvl="0" indent="-317500" algn="l" rtl="0">
              <a:spcBef>
                <a:spcPts val="0"/>
              </a:spcBef>
              <a:spcAft>
                <a:spcPts val="0"/>
              </a:spcAft>
              <a:buClr>
                <a:srgbClr val="000000"/>
              </a:buClr>
              <a:buSzPts val="1400"/>
              <a:buFont typeface="Coming Soon"/>
              <a:buChar char="●"/>
            </a:pPr>
            <a:r>
              <a:rPr lang="en-GB">
                <a:solidFill>
                  <a:srgbClr val="000000"/>
                </a:solidFill>
                <a:latin typeface="Coming Soon"/>
                <a:ea typeface="Coming Soon"/>
                <a:cs typeface="Coming Soon"/>
                <a:sym typeface="Coming Soon"/>
              </a:rPr>
              <a:t>Must enjoy flying! </a:t>
            </a:r>
            <a:endParaRPr>
              <a:solidFill>
                <a:srgbClr val="000000"/>
              </a:solidFill>
              <a:latin typeface="Coming Soon"/>
              <a:ea typeface="Coming Soon"/>
              <a:cs typeface="Coming Soon"/>
              <a:sym typeface="Coming Soon"/>
            </a:endParaRPr>
          </a:p>
        </p:txBody>
      </p:sp>
      <p:sp>
        <p:nvSpPr>
          <p:cNvPr id="635" name="Google Shape;635;p75"/>
          <p:cNvSpPr/>
          <p:nvPr/>
        </p:nvSpPr>
        <p:spPr>
          <a:xfrm>
            <a:off x="1636400" y="250700"/>
            <a:ext cx="5956378" cy="587875"/>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rgbClr val="000000"/>
                </a:solidFill>
                <a:latin typeface="Arial"/>
              </a:rPr>
              <a:t>Loadmaster</a:t>
            </a:r>
          </a:p>
        </p:txBody>
      </p:sp>
      <p:pic>
        <p:nvPicPr>
          <p:cNvPr id="636" name="Google Shape;636;p75"/>
          <p:cNvPicPr preferRelativeResize="0"/>
          <p:nvPr/>
        </p:nvPicPr>
        <p:blipFill>
          <a:blip r:embed="rId3">
            <a:alphaModFix/>
          </a:blip>
          <a:stretch>
            <a:fillRect/>
          </a:stretch>
        </p:blipFill>
        <p:spPr>
          <a:xfrm>
            <a:off x="2498225" y="3277100"/>
            <a:ext cx="2219850" cy="1664875"/>
          </a:xfrm>
          <a:prstGeom prst="rect">
            <a:avLst/>
          </a:prstGeom>
          <a:noFill/>
          <a:ln>
            <a:noFill/>
          </a:ln>
        </p:spPr>
      </p:pic>
      <p:pic>
        <p:nvPicPr>
          <p:cNvPr id="637" name="Google Shape;637;p75"/>
          <p:cNvPicPr preferRelativeResize="0"/>
          <p:nvPr/>
        </p:nvPicPr>
        <p:blipFill>
          <a:blip r:embed="rId4">
            <a:alphaModFix/>
          </a:blip>
          <a:stretch>
            <a:fillRect/>
          </a:stretch>
        </p:blipFill>
        <p:spPr>
          <a:xfrm>
            <a:off x="7876350" y="58000"/>
            <a:ext cx="1029909" cy="973275"/>
          </a:xfrm>
          <a:prstGeom prst="rect">
            <a:avLst/>
          </a:prstGeom>
          <a:noFill/>
          <a:ln>
            <a:noFill/>
          </a:ln>
        </p:spPr>
      </p:pic>
      <p:pic>
        <p:nvPicPr>
          <p:cNvPr id="638" name="Google Shape;638;p75"/>
          <p:cNvPicPr preferRelativeResize="0"/>
          <p:nvPr/>
        </p:nvPicPr>
        <p:blipFill>
          <a:blip r:embed="rId4">
            <a:alphaModFix/>
          </a:blip>
          <a:stretch>
            <a:fillRect/>
          </a:stretch>
        </p:blipFill>
        <p:spPr>
          <a:xfrm>
            <a:off x="219800" y="58000"/>
            <a:ext cx="1029909" cy="9732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D0E0E3"/>
        </a:solidFill>
        <a:effectLst/>
      </p:bgPr>
    </p:bg>
    <p:spTree>
      <p:nvGrpSpPr>
        <p:cNvPr id="1" name="Shape 642"/>
        <p:cNvGrpSpPr/>
        <p:nvPr/>
      </p:nvGrpSpPr>
      <p:grpSpPr>
        <a:xfrm>
          <a:off x="0" y="0"/>
          <a:ext cx="0" cy="0"/>
          <a:chOff x="0" y="0"/>
          <a:chExt cx="0" cy="0"/>
        </a:xfrm>
      </p:grpSpPr>
      <p:sp>
        <p:nvSpPr>
          <p:cNvPr id="643" name="Google Shape;643;p7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HR Advisor</a:t>
            </a:r>
            <a:endParaRPr/>
          </a:p>
        </p:txBody>
      </p:sp>
      <p:sp>
        <p:nvSpPr>
          <p:cNvPr id="644" name="Google Shape;644;p76"/>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I work as a HR Advisor within the NHS. My job role has lots of different responsibilities to help the company run well, but the main ones are: </a:t>
            </a:r>
            <a:endParaRPr/>
          </a:p>
          <a:p>
            <a:pPr marL="457200" lvl="0" indent="-317500" algn="l" rtl="0">
              <a:spcBef>
                <a:spcPts val="1600"/>
              </a:spcBef>
              <a:spcAft>
                <a:spcPts val="0"/>
              </a:spcAft>
              <a:buSzPts val="1400"/>
              <a:buChar char="●"/>
            </a:pPr>
            <a:r>
              <a:rPr lang="en-GB"/>
              <a:t>Employee relations (such as disciplinaries, grievances and performance management). </a:t>
            </a:r>
            <a:endParaRPr/>
          </a:p>
          <a:p>
            <a:pPr marL="457200" lvl="0" indent="-317500" algn="l" rtl="0">
              <a:spcBef>
                <a:spcPts val="0"/>
              </a:spcBef>
              <a:spcAft>
                <a:spcPts val="0"/>
              </a:spcAft>
              <a:buSzPts val="1400"/>
              <a:buChar char="●"/>
            </a:pPr>
            <a:r>
              <a:rPr lang="en-GB"/>
              <a:t>Sickness Absence Management</a:t>
            </a:r>
            <a:endParaRPr/>
          </a:p>
          <a:p>
            <a:pPr marL="457200" lvl="0" indent="-317500" algn="l" rtl="0">
              <a:spcBef>
                <a:spcPts val="0"/>
              </a:spcBef>
              <a:spcAft>
                <a:spcPts val="0"/>
              </a:spcAft>
              <a:buSzPts val="1400"/>
              <a:buChar char="●"/>
            </a:pPr>
            <a:r>
              <a:rPr lang="en-GB"/>
              <a:t>Monitor Recruitment </a:t>
            </a:r>
            <a:endParaRPr/>
          </a:p>
          <a:p>
            <a:pPr marL="457200" lvl="0" indent="-317500" algn="l" rtl="0">
              <a:spcBef>
                <a:spcPts val="0"/>
              </a:spcBef>
              <a:spcAft>
                <a:spcPts val="0"/>
              </a:spcAft>
              <a:buSzPts val="1400"/>
              <a:buChar char="●"/>
            </a:pPr>
            <a:r>
              <a:rPr lang="en-GB"/>
              <a:t>Create reports for who leaves, staff numbers etc. </a:t>
            </a:r>
            <a:endParaRPr/>
          </a:p>
          <a:p>
            <a:pPr marL="0" lvl="0" indent="0" algn="l" rtl="0">
              <a:spcBef>
                <a:spcPts val="1600"/>
              </a:spcBef>
              <a:spcAft>
                <a:spcPts val="0"/>
              </a:spcAft>
              <a:buNone/>
            </a:pPr>
            <a:r>
              <a:rPr lang="en-GB"/>
              <a:t>I really enjoy dealing with people at all levels within the organisation. </a:t>
            </a:r>
            <a:endParaRPr/>
          </a:p>
          <a:p>
            <a:pPr marL="0" lvl="0" indent="0" algn="l" rtl="0">
              <a:spcBef>
                <a:spcPts val="1600"/>
              </a:spcBef>
              <a:spcAft>
                <a:spcPts val="1600"/>
              </a:spcAft>
              <a:buNone/>
            </a:pPr>
            <a:endParaRPr/>
          </a:p>
        </p:txBody>
      </p:sp>
      <p:sp>
        <p:nvSpPr>
          <p:cNvPr id="645" name="Google Shape;645;p76"/>
          <p:cNvSpPr txBox="1">
            <a:spLocks noGrp="1"/>
          </p:cNvSpPr>
          <p:nvPr>
            <p:ph type="body" idx="2"/>
          </p:nvPr>
        </p:nvSpPr>
        <p:spPr>
          <a:xfrm>
            <a:off x="4832400" y="863550"/>
            <a:ext cx="39999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1600"/>
              </a:spcBef>
              <a:spcAft>
                <a:spcPts val="1600"/>
              </a:spcAft>
              <a:buNone/>
            </a:pPr>
            <a:r>
              <a:rPr lang="en-GB"/>
              <a:t>To become a HR Advisor, you need to do a CIPD to make sure you have the right skill set. There are different routes into the job but it helps if you work hard at school as you will need some qualifications (it helps to have maths and English). You also need to communicate really well!</a:t>
            </a:r>
            <a:endParaRPr/>
          </a:p>
        </p:txBody>
      </p:sp>
      <p:sp>
        <p:nvSpPr>
          <p:cNvPr id="646" name="Google Shape;646;p76"/>
          <p:cNvSpPr txBox="1"/>
          <p:nvPr/>
        </p:nvSpPr>
        <p:spPr>
          <a:xfrm>
            <a:off x="4924350" y="3241050"/>
            <a:ext cx="3999900" cy="16776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b="1"/>
              <a:t>Activity: </a:t>
            </a:r>
            <a:endParaRPr b="1"/>
          </a:p>
          <a:p>
            <a:pPr marL="0" lvl="0" indent="0" algn="l" rtl="0">
              <a:spcBef>
                <a:spcPts val="0"/>
              </a:spcBef>
              <a:spcAft>
                <a:spcPts val="0"/>
              </a:spcAft>
              <a:buNone/>
            </a:pPr>
            <a:r>
              <a:rPr lang="en-GB" b="1"/>
              <a:t>We have to write letters! Could you write a formal letter inviting an employee to an important meeting with their manager? </a:t>
            </a:r>
            <a:endParaRPr b="1"/>
          </a:p>
          <a:p>
            <a:pPr marL="0" lvl="0" indent="0" algn="l" rtl="0">
              <a:spcBef>
                <a:spcPts val="0"/>
              </a:spcBef>
              <a:spcAft>
                <a:spcPts val="0"/>
              </a:spcAft>
              <a:buNone/>
            </a:pPr>
            <a:r>
              <a:rPr lang="en-GB" b="1"/>
              <a:t>Remember, it needs to use formal language, include a date and time as well as sound professional. </a:t>
            </a:r>
            <a:endParaRPr b="1"/>
          </a:p>
        </p:txBody>
      </p:sp>
      <p:pic>
        <p:nvPicPr>
          <p:cNvPr id="647" name="Google Shape;647;p76"/>
          <p:cNvPicPr preferRelativeResize="0"/>
          <p:nvPr/>
        </p:nvPicPr>
        <p:blipFill>
          <a:blip r:embed="rId3">
            <a:alphaModFix/>
          </a:blip>
          <a:stretch>
            <a:fillRect/>
          </a:stretch>
        </p:blipFill>
        <p:spPr>
          <a:xfrm>
            <a:off x="7019875" y="165365"/>
            <a:ext cx="2012426" cy="1131999"/>
          </a:xfrm>
          <a:prstGeom prst="rect">
            <a:avLst/>
          </a:prstGeom>
          <a:noFill/>
          <a:ln>
            <a:noFill/>
          </a:ln>
        </p:spPr>
      </p:pic>
      <p:sp>
        <p:nvSpPr>
          <p:cNvPr id="648" name="Google Shape;648;p76"/>
          <p:cNvSpPr txBox="1"/>
          <p:nvPr/>
        </p:nvSpPr>
        <p:spPr>
          <a:xfrm>
            <a:off x="90225" y="58825"/>
            <a:ext cx="9144000" cy="5001600"/>
          </a:xfrm>
          <a:prstGeom prst="rect">
            <a:avLst/>
          </a:prstGeom>
          <a:noFill/>
          <a:ln w="19050" cap="flat" cmpd="sng">
            <a:solidFill>
              <a:srgbClr val="00FFFF"/>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652"/>
        <p:cNvGrpSpPr/>
        <p:nvPr/>
      </p:nvGrpSpPr>
      <p:grpSpPr>
        <a:xfrm>
          <a:off x="0" y="0"/>
          <a:ext cx="0" cy="0"/>
          <a:chOff x="0" y="0"/>
          <a:chExt cx="0" cy="0"/>
        </a:xfrm>
      </p:grpSpPr>
      <p:sp>
        <p:nvSpPr>
          <p:cNvPr id="653" name="Google Shape;653;p77"/>
          <p:cNvSpPr txBox="1">
            <a:spLocks noGrp="1"/>
          </p:cNvSpPr>
          <p:nvPr>
            <p:ph type="title"/>
          </p:nvPr>
        </p:nvSpPr>
        <p:spPr>
          <a:xfrm>
            <a:off x="311700" y="236625"/>
            <a:ext cx="2779800" cy="705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3000" b="1">
                <a:latin typeface="Coming Soon"/>
                <a:ea typeface="Coming Soon"/>
                <a:cs typeface="Coming Soon"/>
                <a:sym typeface="Coming Soon"/>
              </a:rPr>
              <a:t>Play therapist</a:t>
            </a:r>
            <a:endParaRPr sz="3000" b="1">
              <a:latin typeface="Coming Soon"/>
              <a:ea typeface="Coming Soon"/>
              <a:cs typeface="Coming Soon"/>
              <a:sym typeface="Coming Soon"/>
            </a:endParaRPr>
          </a:p>
          <a:p>
            <a:pPr marL="0" lvl="0" indent="0" algn="l" rtl="0">
              <a:spcBef>
                <a:spcPts val="0"/>
              </a:spcBef>
              <a:spcAft>
                <a:spcPts val="0"/>
              </a:spcAft>
              <a:buNone/>
            </a:pPr>
            <a:endParaRPr/>
          </a:p>
        </p:txBody>
      </p:sp>
      <p:sp>
        <p:nvSpPr>
          <p:cNvPr id="654" name="Google Shape;654;p77"/>
          <p:cNvSpPr txBox="1">
            <a:spLocks noGrp="1"/>
          </p:cNvSpPr>
          <p:nvPr>
            <p:ph type="body" idx="1"/>
          </p:nvPr>
        </p:nvSpPr>
        <p:spPr>
          <a:xfrm>
            <a:off x="311700" y="1000075"/>
            <a:ext cx="3138000" cy="4013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u="sng">
                <a:solidFill>
                  <a:srgbClr val="000000"/>
                </a:solidFill>
                <a:latin typeface="Coming Soon"/>
                <a:ea typeface="Coming Soon"/>
                <a:cs typeface="Coming Soon"/>
                <a:sym typeface="Coming Soon"/>
              </a:rPr>
              <a:t>What is it?</a:t>
            </a:r>
            <a:endParaRPr u="sng">
              <a:solidFill>
                <a:srgbClr val="000000"/>
              </a:solidFill>
              <a:latin typeface="Coming Soon"/>
              <a:ea typeface="Coming Soon"/>
              <a:cs typeface="Coming Soon"/>
              <a:sym typeface="Coming Soon"/>
            </a:endParaRPr>
          </a:p>
          <a:p>
            <a:pPr marL="0" lvl="0" indent="0" algn="l" rtl="0">
              <a:spcBef>
                <a:spcPts val="1600"/>
              </a:spcBef>
              <a:spcAft>
                <a:spcPts val="1600"/>
              </a:spcAft>
              <a:buNone/>
            </a:pPr>
            <a:r>
              <a:rPr lang="en-GB" sz="1200">
                <a:solidFill>
                  <a:srgbClr val="000000"/>
                </a:solidFill>
                <a:latin typeface="Coming Soon"/>
                <a:ea typeface="Coming Soon"/>
                <a:cs typeface="Coming Soon"/>
                <a:sym typeface="Coming Soon"/>
              </a:rPr>
              <a:t>In a safe, caring and confidential environment, the child is able to choose whether or not to play with as little or as many of the toys available as he/she wants to. There are few opportunities for children to have real freedom to play without constraint. Play is a vital part of a child’s life, it is essential for them to develop physically, emotionally and socially. Children also often express themselves or their feelings better through play as it fosters imagination and creativity whilst encouraging their concentration and confidence. Play helps a child to learn that ‘feeling’ is OK and helps them to cope with these feelings.</a:t>
            </a:r>
            <a:endParaRPr sz="1200">
              <a:latin typeface="Coming Soon"/>
              <a:ea typeface="Coming Soon"/>
              <a:cs typeface="Coming Soon"/>
              <a:sym typeface="Coming Soon"/>
            </a:endParaRPr>
          </a:p>
        </p:txBody>
      </p:sp>
      <p:sp>
        <p:nvSpPr>
          <p:cNvPr id="655" name="Google Shape;655;p77"/>
          <p:cNvSpPr txBox="1">
            <a:spLocks noGrp="1"/>
          </p:cNvSpPr>
          <p:nvPr>
            <p:ph type="body" idx="1"/>
          </p:nvPr>
        </p:nvSpPr>
        <p:spPr>
          <a:xfrm>
            <a:off x="6091400" y="140225"/>
            <a:ext cx="2871900" cy="2307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u="sng">
                <a:solidFill>
                  <a:schemeClr val="dk1"/>
                </a:solidFill>
                <a:latin typeface="Coming Soon"/>
                <a:ea typeface="Coming Soon"/>
                <a:cs typeface="Coming Soon"/>
                <a:sym typeface="Coming Soon"/>
              </a:rPr>
              <a:t>What training would I need?</a:t>
            </a:r>
            <a:endParaRPr u="sng">
              <a:solidFill>
                <a:schemeClr val="dk1"/>
              </a:solidFill>
              <a:latin typeface="Coming Soon"/>
              <a:ea typeface="Coming Soon"/>
              <a:cs typeface="Coming Soon"/>
              <a:sym typeface="Coming Soon"/>
            </a:endParaRPr>
          </a:p>
          <a:p>
            <a:pPr marL="0" lvl="0" indent="0" algn="l" rtl="0">
              <a:spcBef>
                <a:spcPts val="1600"/>
              </a:spcBef>
              <a:spcAft>
                <a:spcPts val="1600"/>
              </a:spcAft>
              <a:buNone/>
            </a:pPr>
            <a:r>
              <a:rPr lang="en-GB" sz="1200">
                <a:solidFill>
                  <a:schemeClr val="dk1"/>
                </a:solidFill>
                <a:latin typeface="Coming Soon"/>
                <a:ea typeface="Coming Soon"/>
                <a:cs typeface="Coming Soon"/>
                <a:sym typeface="Coming Soon"/>
              </a:rPr>
              <a:t>Play therapists are specifically trained with a postgraduate course in play therapy. During this training, a play therapist is taught about children’s development.</a:t>
            </a:r>
            <a:endParaRPr sz="1200" u="sng">
              <a:solidFill>
                <a:srgbClr val="000000"/>
              </a:solidFill>
              <a:latin typeface="Coming Soon"/>
              <a:ea typeface="Coming Soon"/>
              <a:cs typeface="Coming Soon"/>
              <a:sym typeface="Coming Soon"/>
            </a:endParaRPr>
          </a:p>
        </p:txBody>
      </p:sp>
      <p:sp>
        <p:nvSpPr>
          <p:cNvPr id="656" name="Google Shape;656;p77"/>
          <p:cNvSpPr txBox="1">
            <a:spLocks noGrp="1"/>
          </p:cNvSpPr>
          <p:nvPr>
            <p:ph type="body" idx="1"/>
          </p:nvPr>
        </p:nvSpPr>
        <p:spPr>
          <a:xfrm>
            <a:off x="6090000" y="2384225"/>
            <a:ext cx="2871900" cy="263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u="sng">
                <a:solidFill>
                  <a:schemeClr val="dk1"/>
                </a:solidFill>
                <a:latin typeface="Coming Soon"/>
                <a:ea typeface="Coming Soon"/>
                <a:cs typeface="Coming Soon"/>
                <a:sym typeface="Coming Soon"/>
              </a:rPr>
              <a:t>What makes it enjoyable?</a:t>
            </a:r>
            <a:endParaRPr u="sng">
              <a:solidFill>
                <a:schemeClr val="dk1"/>
              </a:solidFill>
              <a:latin typeface="Coming Soon"/>
              <a:ea typeface="Coming Soon"/>
              <a:cs typeface="Coming Soon"/>
              <a:sym typeface="Coming Soon"/>
            </a:endParaRPr>
          </a:p>
          <a:p>
            <a:pPr marL="457200" lvl="0" indent="-304800" algn="l" rtl="0">
              <a:spcBef>
                <a:spcPts val="1600"/>
              </a:spcBef>
              <a:spcAft>
                <a:spcPts val="0"/>
              </a:spcAft>
              <a:buClr>
                <a:schemeClr val="dk1"/>
              </a:buClr>
              <a:buSzPts val="1200"/>
              <a:buFont typeface="Coming Soon"/>
              <a:buChar char="●"/>
            </a:pPr>
            <a:r>
              <a:rPr lang="en-GB" sz="1200">
                <a:solidFill>
                  <a:schemeClr val="dk1"/>
                </a:solidFill>
                <a:latin typeface="Coming Soon"/>
                <a:ea typeface="Coming Soon"/>
                <a:cs typeface="Coming Soon"/>
                <a:sym typeface="Coming Soon"/>
              </a:rPr>
              <a:t>Building therapeutic relationships with children</a:t>
            </a:r>
            <a:endParaRPr sz="1200">
              <a:solidFill>
                <a:schemeClr val="dk1"/>
              </a:solidFill>
              <a:latin typeface="Coming Soon"/>
              <a:ea typeface="Coming Soon"/>
              <a:cs typeface="Coming Soon"/>
              <a:sym typeface="Coming Soon"/>
            </a:endParaRPr>
          </a:p>
          <a:p>
            <a:pPr marL="457200" lvl="0" indent="-304800" algn="l" rtl="0">
              <a:spcBef>
                <a:spcPts val="0"/>
              </a:spcBef>
              <a:spcAft>
                <a:spcPts val="0"/>
              </a:spcAft>
              <a:buClr>
                <a:schemeClr val="dk1"/>
              </a:buClr>
              <a:buSzPts val="1200"/>
              <a:buFont typeface="Coming Soon"/>
              <a:buChar char="●"/>
            </a:pPr>
            <a:r>
              <a:rPr lang="en-GB" sz="1200">
                <a:solidFill>
                  <a:schemeClr val="dk1"/>
                </a:solidFill>
                <a:latin typeface="Coming Soon"/>
                <a:ea typeface="Coming Soon"/>
                <a:cs typeface="Coming Soon"/>
                <a:sym typeface="Coming Soon"/>
              </a:rPr>
              <a:t>Seeing children become more aware of their feelings/emotions, learning to accept them and developing successful strategies to deal with them in the ‘real world’</a:t>
            </a:r>
            <a:endParaRPr sz="1200">
              <a:solidFill>
                <a:schemeClr val="dk1"/>
              </a:solidFill>
              <a:latin typeface="Coming Soon"/>
              <a:ea typeface="Coming Soon"/>
              <a:cs typeface="Coming Soon"/>
              <a:sym typeface="Coming Soon"/>
            </a:endParaRPr>
          </a:p>
        </p:txBody>
      </p:sp>
      <p:pic>
        <p:nvPicPr>
          <p:cNvPr id="657" name="Google Shape;657;p77" descr="See the source image"/>
          <p:cNvPicPr preferRelativeResize="0"/>
          <p:nvPr/>
        </p:nvPicPr>
        <p:blipFill>
          <a:blip r:embed="rId3">
            <a:alphaModFix/>
          </a:blip>
          <a:stretch>
            <a:fillRect/>
          </a:stretch>
        </p:blipFill>
        <p:spPr>
          <a:xfrm>
            <a:off x="3361975" y="107650"/>
            <a:ext cx="2020825" cy="1348475"/>
          </a:xfrm>
          <a:prstGeom prst="rect">
            <a:avLst/>
          </a:prstGeom>
          <a:noFill/>
          <a:ln>
            <a:noFill/>
          </a:ln>
        </p:spPr>
      </p:pic>
      <p:sp>
        <p:nvSpPr>
          <p:cNvPr id="658" name="Google Shape;658;p77"/>
          <p:cNvSpPr txBox="1"/>
          <p:nvPr/>
        </p:nvSpPr>
        <p:spPr>
          <a:xfrm>
            <a:off x="3645750" y="1478925"/>
            <a:ext cx="2202900" cy="202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u="sng">
                <a:latin typeface="Coming Soon"/>
                <a:ea typeface="Coming Soon"/>
                <a:cs typeface="Coming Soon"/>
                <a:sym typeface="Coming Soon"/>
              </a:rPr>
              <a:t>Tool kit </a:t>
            </a:r>
            <a:endParaRPr sz="1800" u="sng">
              <a:latin typeface="Coming Soon"/>
              <a:ea typeface="Coming Soon"/>
              <a:cs typeface="Coming Soon"/>
              <a:sym typeface="Coming Soon"/>
            </a:endParaRPr>
          </a:p>
          <a:p>
            <a:pPr marL="0" lvl="0" indent="0" algn="l" rtl="0">
              <a:spcBef>
                <a:spcPts val="0"/>
              </a:spcBef>
              <a:spcAft>
                <a:spcPts val="0"/>
              </a:spcAft>
              <a:buNone/>
            </a:pPr>
            <a:endParaRPr sz="1200" u="sng">
              <a:latin typeface="Coming Soon"/>
              <a:ea typeface="Coming Soon"/>
              <a:cs typeface="Coming Soon"/>
              <a:sym typeface="Coming Soon"/>
            </a:endParaRPr>
          </a:p>
          <a:p>
            <a:pPr marL="457200" lvl="0" indent="-304800" algn="l" rtl="0">
              <a:spcBef>
                <a:spcPts val="0"/>
              </a:spcBef>
              <a:spcAft>
                <a:spcPts val="0"/>
              </a:spcAft>
              <a:buClr>
                <a:srgbClr val="FF0000"/>
              </a:buClr>
              <a:buSzPts val="1200"/>
              <a:buFont typeface="Coming Soon"/>
              <a:buChar char="●"/>
            </a:pPr>
            <a:r>
              <a:rPr lang="en-GB" sz="1200">
                <a:solidFill>
                  <a:srgbClr val="FF0000"/>
                </a:solidFill>
                <a:latin typeface="Coming Soon"/>
                <a:ea typeface="Coming Soon"/>
                <a:cs typeface="Coming Soon"/>
                <a:sym typeface="Coming Soon"/>
              </a:rPr>
              <a:t>Role play</a:t>
            </a:r>
            <a:endParaRPr sz="1200">
              <a:solidFill>
                <a:srgbClr val="FF0000"/>
              </a:solidFill>
              <a:latin typeface="Coming Soon"/>
              <a:ea typeface="Coming Soon"/>
              <a:cs typeface="Coming Soon"/>
              <a:sym typeface="Coming Soon"/>
            </a:endParaRPr>
          </a:p>
          <a:p>
            <a:pPr marL="457200" lvl="0" indent="-304800" algn="l" rtl="0">
              <a:spcBef>
                <a:spcPts val="0"/>
              </a:spcBef>
              <a:spcAft>
                <a:spcPts val="0"/>
              </a:spcAft>
              <a:buClr>
                <a:srgbClr val="93C47D"/>
              </a:buClr>
              <a:buSzPts val="1200"/>
              <a:buFont typeface="Coming Soon"/>
              <a:buChar char="●"/>
            </a:pPr>
            <a:r>
              <a:rPr lang="en-GB" sz="1200">
                <a:solidFill>
                  <a:srgbClr val="93C47D"/>
                </a:solidFill>
                <a:latin typeface="Coming Soon"/>
                <a:ea typeface="Coming Soon"/>
                <a:cs typeface="Coming Soon"/>
                <a:sym typeface="Coming Soon"/>
              </a:rPr>
              <a:t>Puppets and masks</a:t>
            </a:r>
            <a:endParaRPr sz="1200">
              <a:solidFill>
                <a:srgbClr val="93C47D"/>
              </a:solidFill>
              <a:latin typeface="Coming Soon"/>
              <a:ea typeface="Coming Soon"/>
              <a:cs typeface="Coming Soon"/>
              <a:sym typeface="Coming Soon"/>
            </a:endParaRPr>
          </a:p>
          <a:p>
            <a:pPr marL="457200" lvl="0" indent="-304800" algn="l" rtl="0">
              <a:spcBef>
                <a:spcPts val="0"/>
              </a:spcBef>
              <a:spcAft>
                <a:spcPts val="0"/>
              </a:spcAft>
              <a:buClr>
                <a:srgbClr val="0000FF"/>
              </a:buClr>
              <a:buSzPts val="1200"/>
              <a:buFont typeface="Coming Soon"/>
              <a:buChar char="●"/>
            </a:pPr>
            <a:r>
              <a:rPr lang="en-GB" sz="1200">
                <a:solidFill>
                  <a:srgbClr val="0000FF"/>
                </a:solidFill>
                <a:latin typeface="Coming Soon"/>
                <a:ea typeface="Coming Soon"/>
                <a:cs typeface="Coming Soon"/>
                <a:sym typeface="Coming Soon"/>
              </a:rPr>
              <a:t>Sand tray</a:t>
            </a:r>
            <a:endParaRPr sz="1200">
              <a:solidFill>
                <a:srgbClr val="0000FF"/>
              </a:solidFill>
              <a:latin typeface="Coming Soon"/>
              <a:ea typeface="Coming Soon"/>
              <a:cs typeface="Coming Soon"/>
              <a:sym typeface="Coming Soon"/>
            </a:endParaRPr>
          </a:p>
          <a:p>
            <a:pPr marL="457200" lvl="0" indent="-304800" algn="l" rtl="0">
              <a:spcBef>
                <a:spcPts val="0"/>
              </a:spcBef>
              <a:spcAft>
                <a:spcPts val="0"/>
              </a:spcAft>
              <a:buClr>
                <a:srgbClr val="FF00FF"/>
              </a:buClr>
              <a:buSzPts val="1200"/>
              <a:buFont typeface="Coming Soon"/>
              <a:buChar char="●"/>
            </a:pPr>
            <a:r>
              <a:rPr lang="en-GB" sz="1200">
                <a:solidFill>
                  <a:srgbClr val="FF00FF"/>
                </a:solidFill>
                <a:latin typeface="Coming Soon"/>
                <a:ea typeface="Coming Soon"/>
                <a:cs typeface="Coming Soon"/>
                <a:sym typeface="Coming Soon"/>
              </a:rPr>
              <a:t>Art materials</a:t>
            </a:r>
            <a:endParaRPr sz="1200">
              <a:solidFill>
                <a:srgbClr val="FF00FF"/>
              </a:solidFill>
              <a:latin typeface="Coming Soon"/>
              <a:ea typeface="Coming Soon"/>
              <a:cs typeface="Coming Soon"/>
              <a:sym typeface="Coming Soon"/>
            </a:endParaRPr>
          </a:p>
          <a:p>
            <a:pPr marL="457200" lvl="0" indent="-304800" algn="l" rtl="0">
              <a:spcBef>
                <a:spcPts val="0"/>
              </a:spcBef>
              <a:spcAft>
                <a:spcPts val="0"/>
              </a:spcAft>
              <a:buClr>
                <a:srgbClr val="FF9900"/>
              </a:buClr>
              <a:buSzPts val="1200"/>
              <a:buFont typeface="Coming Soon"/>
              <a:buChar char="●"/>
            </a:pPr>
            <a:r>
              <a:rPr lang="en-GB" sz="1200">
                <a:solidFill>
                  <a:srgbClr val="FF9900"/>
                </a:solidFill>
                <a:latin typeface="Coming Soon"/>
                <a:ea typeface="Coming Soon"/>
                <a:cs typeface="Coming Soon"/>
                <a:sym typeface="Coming Soon"/>
              </a:rPr>
              <a:t>Music</a:t>
            </a:r>
            <a:endParaRPr sz="1200">
              <a:solidFill>
                <a:srgbClr val="FF9900"/>
              </a:solidFill>
              <a:latin typeface="Coming Soon"/>
              <a:ea typeface="Coming Soon"/>
              <a:cs typeface="Coming Soon"/>
              <a:sym typeface="Coming Soon"/>
            </a:endParaRPr>
          </a:p>
          <a:p>
            <a:pPr marL="457200" lvl="0" indent="-304800" algn="l" rtl="0">
              <a:spcBef>
                <a:spcPts val="0"/>
              </a:spcBef>
              <a:spcAft>
                <a:spcPts val="0"/>
              </a:spcAft>
              <a:buClr>
                <a:srgbClr val="38761D"/>
              </a:buClr>
              <a:buSzPts val="1200"/>
              <a:buFont typeface="Coming Soon"/>
              <a:buChar char="●"/>
            </a:pPr>
            <a:r>
              <a:rPr lang="en-GB" sz="1200">
                <a:solidFill>
                  <a:srgbClr val="38761D"/>
                </a:solidFill>
                <a:latin typeface="Coming Soon"/>
                <a:ea typeface="Coming Soon"/>
                <a:cs typeface="Coming Soon"/>
                <a:sym typeface="Coming Soon"/>
              </a:rPr>
              <a:t>Dance and movement</a:t>
            </a:r>
            <a:endParaRPr sz="1200">
              <a:solidFill>
                <a:srgbClr val="38761D"/>
              </a:solidFill>
              <a:latin typeface="Coming Soon"/>
              <a:ea typeface="Coming Soon"/>
              <a:cs typeface="Coming Soon"/>
              <a:sym typeface="Coming Soon"/>
            </a:endParaRPr>
          </a:p>
          <a:p>
            <a:pPr marL="457200" lvl="0" indent="-304800" algn="l" rtl="0">
              <a:spcBef>
                <a:spcPts val="0"/>
              </a:spcBef>
              <a:spcAft>
                <a:spcPts val="0"/>
              </a:spcAft>
              <a:buClr>
                <a:srgbClr val="6D9EEB"/>
              </a:buClr>
              <a:buSzPts val="1200"/>
              <a:buFont typeface="Coming Soon"/>
              <a:buChar char="●"/>
            </a:pPr>
            <a:r>
              <a:rPr lang="en-GB" sz="1200">
                <a:solidFill>
                  <a:srgbClr val="6D9EEB"/>
                </a:solidFill>
                <a:latin typeface="Coming Soon"/>
                <a:ea typeface="Coming Soon"/>
                <a:cs typeface="Coming Soon"/>
                <a:sym typeface="Coming Soon"/>
              </a:rPr>
              <a:t>Clay</a:t>
            </a:r>
            <a:endParaRPr sz="1200">
              <a:solidFill>
                <a:srgbClr val="6D9EEB"/>
              </a:solidFill>
              <a:latin typeface="Coming Soon"/>
              <a:ea typeface="Coming Soon"/>
              <a:cs typeface="Coming Soon"/>
              <a:sym typeface="Coming Soon"/>
            </a:endParaRPr>
          </a:p>
        </p:txBody>
      </p:sp>
      <p:pic>
        <p:nvPicPr>
          <p:cNvPr id="659" name="Google Shape;659;p77" descr="See the source image"/>
          <p:cNvPicPr preferRelativeResize="0"/>
          <p:nvPr/>
        </p:nvPicPr>
        <p:blipFill>
          <a:blip r:embed="rId4">
            <a:alphaModFix/>
          </a:blip>
          <a:stretch>
            <a:fillRect/>
          </a:stretch>
        </p:blipFill>
        <p:spPr>
          <a:xfrm>
            <a:off x="3679075" y="3416028"/>
            <a:ext cx="2410925" cy="160369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51"/>
          <p:cNvSpPr txBox="1">
            <a:spLocks noGrp="1"/>
          </p:cNvSpPr>
          <p:nvPr>
            <p:ph type="title"/>
          </p:nvPr>
        </p:nvSpPr>
        <p:spPr>
          <a:xfrm>
            <a:off x="0" y="745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000"/>
              <a:t>Trainee Accountant</a:t>
            </a:r>
            <a:endParaRPr sz="2000"/>
          </a:p>
        </p:txBody>
      </p:sp>
      <p:sp>
        <p:nvSpPr>
          <p:cNvPr id="349" name="Google Shape;349;p51"/>
          <p:cNvSpPr txBox="1"/>
          <p:nvPr/>
        </p:nvSpPr>
        <p:spPr>
          <a:xfrm>
            <a:off x="23975" y="395550"/>
            <a:ext cx="4297800" cy="483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200" u="sng"/>
              <a:t>What is an Accountant and what do duties include?</a:t>
            </a:r>
            <a:endParaRPr sz="1200" u="sng"/>
          </a:p>
          <a:p>
            <a:pPr marL="0" lvl="0" indent="0" algn="l" rtl="0">
              <a:lnSpc>
                <a:spcPct val="115000"/>
              </a:lnSpc>
              <a:spcBef>
                <a:spcPts val="0"/>
              </a:spcBef>
              <a:spcAft>
                <a:spcPts val="0"/>
              </a:spcAft>
              <a:buNone/>
            </a:pPr>
            <a:r>
              <a:rPr lang="en-GB" sz="1200">
                <a:solidFill>
                  <a:srgbClr val="333333"/>
                </a:solidFill>
                <a:highlight>
                  <a:srgbClr val="FFFFFF"/>
                </a:highlight>
              </a:rPr>
              <a:t>Accountant job duties include providing tax advice, helping companies report their financial situation, bookkeeping and data analysis. In an accountancy firm (or ‘a practice’), you will work with other companies and individuals to help them pay the right tax, compile their accounts, and then use that information to help them grow and make more money.</a:t>
            </a:r>
            <a:endParaRPr sz="1200">
              <a:solidFill>
                <a:srgbClr val="333333"/>
              </a:solidFill>
              <a:highlight>
                <a:srgbClr val="FFFFFF"/>
              </a:highlight>
            </a:endParaRPr>
          </a:p>
          <a:p>
            <a:pPr marL="0" lvl="0" indent="0" algn="l" rtl="0">
              <a:spcBef>
                <a:spcPts val="2400"/>
              </a:spcBef>
              <a:spcAft>
                <a:spcPts val="0"/>
              </a:spcAft>
              <a:buNone/>
            </a:pPr>
            <a:r>
              <a:rPr lang="en-GB" sz="1200" u="sng">
                <a:solidFill>
                  <a:schemeClr val="dk1"/>
                </a:solidFill>
              </a:rPr>
              <a:t>What do I do in my role as a Trainee Accountant?</a:t>
            </a:r>
            <a:endParaRPr sz="1200" u="sng">
              <a:solidFill>
                <a:schemeClr val="dk1"/>
              </a:solidFill>
            </a:endParaRPr>
          </a:p>
          <a:p>
            <a:pPr marL="0" lvl="0" indent="0" algn="l" rtl="0">
              <a:lnSpc>
                <a:spcPct val="115000"/>
              </a:lnSpc>
              <a:spcBef>
                <a:spcPts val="0"/>
              </a:spcBef>
              <a:spcAft>
                <a:spcPts val="0"/>
              </a:spcAft>
              <a:buNone/>
            </a:pPr>
            <a:r>
              <a:rPr lang="en-GB" sz="1200">
                <a:solidFill>
                  <a:srgbClr val="333333"/>
                </a:solidFill>
                <a:highlight>
                  <a:srgbClr val="FFFFFF"/>
                </a:highlight>
              </a:rPr>
              <a:t>The jobs I do in my role are similar to the description above but on a more basic level as I am training &amp; still learning. I process Payroll (People’s wages), VAT Returns (Companies &amp; Non companies Value Added Tax returns) to advise them of how much VAT they owe to the Government (HMRC), I also process accounts for self employed (sole traders &amp; partnerships).</a:t>
            </a:r>
            <a:endParaRPr sz="1200">
              <a:solidFill>
                <a:srgbClr val="333333"/>
              </a:solidFill>
              <a:highlight>
                <a:srgbClr val="FFFFFF"/>
              </a:highlight>
            </a:endParaRPr>
          </a:p>
          <a:p>
            <a:pPr marL="0" lvl="0" indent="0" algn="l" rtl="0">
              <a:spcBef>
                <a:spcPts val="2400"/>
              </a:spcBef>
              <a:spcAft>
                <a:spcPts val="0"/>
              </a:spcAft>
              <a:buNone/>
            </a:pPr>
            <a:r>
              <a:rPr lang="en-GB" sz="1200" u="sng">
                <a:solidFill>
                  <a:schemeClr val="dk1"/>
                </a:solidFill>
              </a:rPr>
              <a:t>What do I most enjoy about my job?</a:t>
            </a:r>
            <a:endParaRPr sz="1200" u="sng">
              <a:solidFill>
                <a:schemeClr val="dk1"/>
              </a:solidFill>
            </a:endParaRPr>
          </a:p>
          <a:p>
            <a:pPr marL="0" lvl="0" indent="0" algn="l" rtl="0">
              <a:spcBef>
                <a:spcPts val="0"/>
              </a:spcBef>
              <a:spcAft>
                <a:spcPts val="0"/>
              </a:spcAft>
              <a:buNone/>
            </a:pPr>
            <a:r>
              <a:rPr lang="en-GB" sz="1200">
                <a:solidFill>
                  <a:schemeClr val="dk1"/>
                </a:solidFill>
              </a:rPr>
              <a:t>I enjoy problem solving and constantly working out calculations which keeps my brain active allowing days to go quickly. I also enjoy that no day is the same and I get to meet clients/ business owners on a regular basis</a:t>
            </a:r>
            <a:endParaRPr sz="1200">
              <a:solidFill>
                <a:schemeClr val="dk1"/>
              </a:solidFill>
            </a:endParaRPr>
          </a:p>
          <a:p>
            <a:pPr marL="0" lvl="0" indent="0" algn="l" rtl="0">
              <a:spcBef>
                <a:spcPts val="0"/>
              </a:spcBef>
              <a:spcAft>
                <a:spcPts val="0"/>
              </a:spcAft>
              <a:buNone/>
            </a:pPr>
            <a:endParaRPr sz="1200" b="1">
              <a:solidFill>
                <a:schemeClr val="dk1"/>
              </a:solidFill>
            </a:endParaRPr>
          </a:p>
          <a:p>
            <a:pPr marL="0" lvl="0" indent="0" algn="l" rtl="0">
              <a:spcBef>
                <a:spcPts val="0"/>
              </a:spcBef>
              <a:spcAft>
                <a:spcPts val="0"/>
              </a:spcAft>
              <a:buNone/>
            </a:pPr>
            <a:endParaRPr sz="1200" u="sng"/>
          </a:p>
          <a:p>
            <a:pPr marL="0" lvl="0" indent="0" algn="l" rtl="0">
              <a:spcBef>
                <a:spcPts val="0"/>
              </a:spcBef>
              <a:spcAft>
                <a:spcPts val="0"/>
              </a:spcAft>
              <a:buNone/>
            </a:pPr>
            <a:endParaRPr sz="1200" u="sng"/>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50" name="Google Shape;350;p51"/>
          <p:cNvSpPr txBox="1"/>
          <p:nvPr/>
        </p:nvSpPr>
        <p:spPr>
          <a:xfrm>
            <a:off x="4512050" y="1654450"/>
            <a:ext cx="2069400" cy="171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000" b="1" u="sng"/>
              <a:t>Activity- Due to accounting being like Maths. Give this a try.</a:t>
            </a:r>
            <a:endParaRPr sz="1000" b="1" u="sng"/>
          </a:p>
          <a:p>
            <a:pPr marL="0" lvl="0" indent="0" algn="l" rtl="0">
              <a:spcBef>
                <a:spcPts val="0"/>
              </a:spcBef>
              <a:spcAft>
                <a:spcPts val="0"/>
              </a:spcAft>
              <a:buNone/>
            </a:pPr>
            <a:endParaRPr sz="1000" b="1" u="sng"/>
          </a:p>
          <a:p>
            <a:pPr marL="0" lvl="0" indent="0" algn="l" rtl="0">
              <a:spcBef>
                <a:spcPts val="0"/>
              </a:spcBef>
              <a:spcAft>
                <a:spcPts val="0"/>
              </a:spcAft>
              <a:buNone/>
            </a:pPr>
            <a:r>
              <a:rPr lang="en-GB" sz="1000" b="1"/>
              <a:t>You have been given a bank account. Can you work out, after the incoming and outgoings, how much money is left?</a:t>
            </a:r>
            <a:endParaRPr sz="1000" b="1"/>
          </a:p>
        </p:txBody>
      </p:sp>
      <p:pic>
        <p:nvPicPr>
          <p:cNvPr id="351" name="Google Shape;351;p51"/>
          <p:cNvPicPr preferRelativeResize="0"/>
          <p:nvPr/>
        </p:nvPicPr>
        <p:blipFill>
          <a:blip r:embed="rId3">
            <a:alphaModFix/>
          </a:blip>
          <a:stretch>
            <a:fillRect/>
          </a:stretch>
        </p:blipFill>
        <p:spPr>
          <a:xfrm>
            <a:off x="6769425" y="74525"/>
            <a:ext cx="2290532" cy="1525500"/>
          </a:xfrm>
          <a:prstGeom prst="rect">
            <a:avLst/>
          </a:prstGeom>
          <a:noFill/>
          <a:ln>
            <a:noFill/>
          </a:ln>
        </p:spPr>
      </p:pic>
      <p:pic>
        <p:nvPicPr>
          <p:cNvPr id="352" name="Google Shape;352;p51"/>
          <p:cNvPicPr preferRelativeResize="0"/>
          <p:nvPr/>
        </p:nvPicPr>
        <p:blipFill>
          <a:blip r:embed="rId4">
            <a:alphaModFix/>
          </a:blip>
          <a:stretch>
            <a:fillRect/>
          </a:stretch>
        </p:blipFill>
        <p:spPr>
          <a:xfrm>
            <a:off x="4321775" y="74525"/>
            <a:ext cx="2309105" cy="1525499"/>
          </a:xfrm>
          <a:prstGeom prst="rect">
            <a:avLst/>
          </a:prstGeom>
          <a:noFill/>
          <a:ln>
            <a:noFill/>
          </a:ln>
        </p:spPr>
      </p:pic>
      <p:pic>
        <p:nvPicPr>
          <p:cNvPr id="353" name="Google Shape;353;p51"/>
          <p:cNvPicPr preferRelativeResize="0"/>
          <p:nvPr/>
        </p:nvPicPr>
        <p:blipFill>
          <a:blip r:embed="rId5">
            <a:alphaModFix/>
          </a:blip>
          <a:stretch>
            <a:fillRect/>
          </a:stretch>
        </p:blipFill>
        <p:spPr>
          <a:xfrm>
            <a:off x="6771721" y="1654450"/>
            <a:ext cx="2288229" cy="1525500"/>
          </a:xfrm>
          <a:prstGeom prst="rect">
            <a:avLst/>
          </a:prstGeom>
          <a:noFill/>
          <a:ln>
            <a:noFill/>
          </a:ln>
        </p:spPr>
      </p:pic>
      <p:sp>
        <p:nvSpPr>
          <p:cNvPr id="354" name="Google Shape;354;p51"/>
          <p:cNvSpPr txBox="1"/>
          <p:nvPr/>
        </p:nvSpPr>
        <p:spPr>
          <a:xfrm>
            <a:off x="4260900" y="3179950"/>
            <a:ext cx="4883100" cy="196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000" u="sng"/>
              <a:t>How did I get to where I am? How do I get to where I want to be? Are there other routes to the same result? Lastly what made me want to be an accountant?</a:t>
            </a:r>
            <a:endParaRPr sz="1000" u="sng"/>
          </a:p>
          <a:p>
            <a:pPr marL="0" lvl="0" indent="0" algn="l" rtl="0">
              <a:spcBef>
                <a:spcPts val="0"/>
              </a:spcBef>
              <a:spcAft>
                <a:spcPts val="0"/>
              </a:spcAft>
              <a:buNone/>
            </a:pPr>
            <a:r>
              <a:rPr lang="en-GB" sz="1000"/>
              <a:t>I got to where I am now by working hard at school, especially in maths by practicing all the time and challenging myself to learn. After school I decided to carry on my studies by continuing to learn as I studied Accounting levels 2&amp;3 with AAT which is an accounting exam body. I am currently studying AAT level 4 and all being well I shall go on studying to qualify as a Chartered Accountant. Alternative routes in the accounting industry include going to University then on to Chartered Accounting. </a:t>
            </a:r>
            <a:endParaRPr sz="1000"/>
          </a:p>
          <a:p>
            <a:pPr marL="0" lvl="0" indent="0" algn="l" rtl="0">
              <a:spcBef>
                <a:spcPts val="0"/>
              </a:spcBef>
              <a:spcAft>
                <a:spcPts val="0"/>
              </a:spcAft>
              <a:buNone/>
            </a:pPr>
            <a:endParaRPr sz="1000"/>
          </a:p>
          <a:p>
            <a:pPr marL="0" lvl="0" indent="0" algn="l" rtl="0">
              <a:spcBef>
                <a:spcPts val="0"/>
              </a:spcBef>
              <a:spcAft>
                <a:spcPts val="0"/>
              </a:spcAft>
              <a:buNone/>
            </a:pPr>
            <a:r>
              <a:rPr lang="en-GB" sz="1000"/>
              <a:t>I decided I want to be an accountant because I have always enjoyed maths, finance &amp; business. If you like: Maths, problem solving and have an analytical brain then accounting could be for you. </a:t>
            </a:r>
            <a:endParaRPr sz="10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4" name="Google Shape;664;p78"/>
          <p:cNvSpPr txBox="1">
            <a:spLocks noGrp="1"/>
          </p:cNvSpPr>
          <p:nvPr>
            <p:ph type="title"/>
          </p:nvPr>
        </p:nvSpPr>
        <p:spPr>
          <a:xfrm>
            <a:off x="803538" y="174426"/>
            <a:ext cx="2637300" cy="642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3700" u="sng">
                <a:highlight>
                  <a:srgbClr val="EAD1DC"/>
                </a:highlight>
                <a:latin typeface="Caveat"/>
                <a:ea typeface="Caveat"/>
                <a:cs typeface="Caveat"/>
                <a:sym typeface="Caveat"/>
              </a:rPr>
              <a:t>Hairstylist</a:t>
            </a:r>
            <a:r>
              <a:rPr lang="en-GB"/>
              <a:t> </a:t>
            </a:r>
            <a:endParaRPr/>
          </a:p>
        </p:txBody>
      </p:sp>
      <p:sp>
        <p:nvSpPr>
          <p:cNvPr id="665" name="Google Shape;665;p78"/>
          <p:cNvSpPr txBox="1">
            <a:spLocks noGrp="1"/>
          </p:cNvSpPr>
          <p:nvPr>
            <p:ph type="body" idx="1"/>
          </p:nvPr>
        </p:nvSpPr>
        <p:spPr>
          <a:xfrm>
            <a:off x="227575" y="1041750"/>
            <a:ext cx="3379800" cy="3998700"/>
          </a:xfrm>
          <a:prstGeom prst="rect">
            <a:avLst/>
          </a:prstGeom>
          <a:solidFill>
            <a:srgbClr val="D5A6BD"/>
          </a:solidFill>
          <a:ln w="76200" cap="flat" cmpd="sng">
            <a:solidFill>
              <a:srgbClr val="000000"/>
            </a:solidFill>
            <a:prstDash val="lgDashDot"/>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GB" sz="1400" u="sng">
                <a:solidFill>
                  <a:srgbClr val="000000"/>
                </a:solidFill>
              </a:rPr>
              <a:t>What do I do?</a:t>
            </a:r>
            <a:endParaRPr sz="1400" u="sng">
              <a:solidFill>
                <a:srgbClr val="000000"/>
              </a:solidFill>
            </a:endParaRPr>
          </a:p>
          <a:p>
            <a:pPr marL="0" lvl="0" indent="0" algn="ctr" rtl="0">
              <a:spcBef>
                <a:spcPts val="1600"/>
              </a:spcBef>
              <a:spcAft>
                <a:spcPts val="0"/>
              </a:spcAft>
              <a:buNone/>
            </a:pPr>
            <a:r>
              <a:rPr lang="en-GB" sz="1400">
                <a:solidFill>
                  <a:srgbClr val="000000"/>
                </a:solidFill>
              </a:rPr>
              <a:t>My job is to make people feel good about themselves! In a normal day I am usually cutting hair, colouring hair as well as adding different types of hair extensions to make my clients look like a real life princess. Every now I then I get to do hair for weddings or special occasions, which I love to do!</a:t>
            </a:r>
            <a:endParaRPr sz="1400">
              <a:solidFill>
                <a:srgbClr val="000000"/>
              </a:solidFill>
            </a:endParaRPr>
          </a:p>
          <a:p>
            <a:pPr marL="0" lvl="0" indent="0" algn="ctr" rtl="0">
              <a:spcBef>
                <a:spcPts val="1600"/>
              </a:spcBef>
              <a:spcAft>
                <a:spcPts val="0"/>
              </a:spcAft>
              <a:buNone/>
            </a:pPr>
            <a:r>
              <a:rPr lang="en-GB" sz="1400">
                <a:solidFill>
                  <a:srgbClr val="000000"/>
                </a:solidFill>
              </a:rPr>
              <a:t>Hair extensions can be applied using little beads, a needle and thread, glue or sticky tape. Everyone needs different methods depending on their hair types. </a:t>
            </a:r>
            <a:endParaRPr sz="1400">
              <a:solidFill>
                <a:srgbClr val="000000"/>
              </a:solidFill>
            </a:endParaRPr>
          </a:p>
          <a:p>
            <a:pPr marL="0" lvl="0" indent="0" algn="ctr" rtl="0">
              <a:spcBef>
                <a:spcPts val="1600"/>
              </a:spcBef>
              <a:spcAft>
                <a:spcPts val="1600"/>
              </a:spcAft>
              <a:buNone/>
            </a:pPr>
            <a:endParaRPr sz="1400">
              <a:solidFill>
                <a:srgbClr val="000000"/>
              </a:solidFill>
            </a:endParaRPr>
          </a:p>
        </p:txBody>
      </p:sp>
      <p:sp>
        <p:nvSpPr>
          <p:cNvPr id="666" name="Google Shape;666;p78"/>
          <p:cNvSpPr txBox="1"/>
          <p:nvPr/>
        </p:nvSpPr>
        <p:spPr>
          <a:xfrm>
            <a:off x="4048125" y="174425"/>
            <a:ext cx="4869600" cy="1999500"/>
          </a:xfrm>
          <a:prstGeom prst="rect">
            <a:avLst/>
          </a:prstGeom>
          <a:solidFill>
            <a:srgbClr val="EAD1DC"/>
          </a:solidFill>
          <a:ln w="66675" cap="flat" cmpd="sng">
            <a:solidFill>
              <a:srgbClr val="000000"/>
            </a:solidFill>
            <a:prstDash val="dot"/>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GB" u="sng"/>
              <a:t>How do I become a Hairstylist?</a:t>
            </a:r>
            <a:endParaRPr u="sng"/>
          </a:p>
          <a:p>
            <a:pPr marL="0" lvl="0" indent="0" algn="ctr" rtl="0">
              <a:spcBef>
                <a:spcPts val="0"/>
              </a:spcBef>
              <a:spcAft>
                <a:spcPts val="0"/>
              </a:spcAft>
              <a:buNone/>
            </a:pPr>
            <a:endParaRPr/>
          </a:p>
          <a:p>
            <a:pPr marL="0" lvl="0" indent="0" algn="ctr" rtl="0">
              <a:spcBef>
                <a:spcPts val="0"/>
              </a:spcBef>
              <a:spcAft>
                <a:spcPts val="0"/>
              </a:spcAft>
              <a:buNone/>
            </a:pPr>
            <a:r>
              <a:rPr lang="en-GB"/>
              <a:t>To become a hairstylist you need good GCSE’s, strong legs to be able to stand up all day, a steady hand and good people skills. </a:t>
            </a:r>
            <a:endParaRPr/>
          </a:p>
          <a:p>
            <a:pPr marL="0" lvl="0" indent="0" algn="ctr" rtl="0">
              <a:spcBef>
                <a:spcPts val="0"/>
              </a:spcBef>
              <a:spcAft>
                <a:spcPts val="0"/>
              </a:spcAft>
              <a:buNone/>
            </a:pPr>
            <a:r>
              <a:rPr lang="en-GB"/>
              <a:t>Hair qualifications can be achieved at college or as an apprenticeship in a hair salon, where you will achieve a level 2 or 3 NVQ in hairdressing.</a:t>
            </a:r>
            <a:endParaRPr/>
          </a:p>
          <a:p>
            <a:pPr marL="0" lvl="0" indent="0" algn="ctr" rtl="0">
              <a:spcBef>
                <a:spcPts val="0"/>
              </a:spcBef>
              <a:spcAft>
                <a:spcPts val="0"/>
              </a:spcAft>
              <a:buNone/>
            </a:pPr>
            <a:endParaRPr/>
          </a:p>
        </p:txBody>
      </p:sp>
      <p:pic>
        <p:nvPicPr>
          <p:cNvPr id="667" name="Google Shape;667;p78"/>
          <p:cNvPicPr preferRelativeResize="0"/>
          <p:nvPr/>
        </p:nvPicPr>
        <p:blipFill>
          <a:blip r:embed="rId3">
            <a:alphaModFix/>
          </a:blip>
          <a:stretch>
            <a:fillRect/>
          </a:stretch>
        </p:blipFill>
        <p:spPr>
          <a:xfrm>
            <a:off x="3789924" y="2174000"/>
            <a:ext cx="2122613" cy="2684050"/>
          </a:xfrm>
          <a:prstGeom prst="rect">
            <a:avLst/>
          </a:prstGeom>
          <a:noFill/>
          <a:ln w="76200" cap="flat" cmpd="sng">
            <a:solidFill>
              <a:srgbClr val="000000"/>
            </a:solidFill>
            <a:prstDash val="solid"/>
            <a:round/>
            <a:headEnd type="none" w="sm" len="sm"/>
            <a:tailEnd type="none" w="sm" len="sm"/>
          </a:ln>
        </p:spPr>
      </p:pic>
      <p:sp>
        <p:nvSpPr>
          <p:cNvPr id="668" name="Google Shape;668;p78"/>
          <p:cNvSpPr txBox="1"/>
          <p:nvPr/>
        </p:nvSpPr>
        <p:spPr>
          <a:xfrm>
            <a:off x="6095100" y="2348575"/>
            <a:ext cx="2822700" cy="2334900"/>
          </a:xfrm>
          <a:prstGeom prst="rect">
            <a:avLst/>
          </a:prstGeom>
          <a:solidFill>
            <a:srgbClr val="C27BA0"/>
          </a:solidFill>
          <a:ln w="47625" cap="flat" cmpd="sng">
            <a:solidFill>
              <a:srgbClr val="000000"/>
            </a:solidFill>
            <a:prstDash val="lgDash"/>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endParaRPr>
              <a:solidFill>
                <a:schemeClr val="dk1"/>
              </a:solidFill>
            </a:endParaRPr>
          </a:p>
          <a:p>
            <a:pPr marL="0" lvl="0" indent="0" algn="ctr" rtl="0">
              <a:spcBef>
                <a:spcPts val="0"/>
              </a:spcBef>
              <a:spcAft>
                <a:spcPts val="0"/>
              </a:spcAft>
              <a:buClr>
                <a:schemeClr val="dk1"/>
              </a:buClr>
              <a:buSzPts val="1100"/>
              <a:buFont typeface="Arial"/>
              <a:buNone/>
            </a:pPr>
            <a:r>
              <a:rPr lang="en-GB" u="sng">
                <a:solidFill>
                  <a:schemeClr val="dk1"/>
                </a:solidFill>
              </a:rPr>
              <a:t>Where can I work as a hairstylist?</a:t>
            </a:r>
            <a:endParaRPr u="sng">
              <a:solidFill>
                <a:schemeClr val="dk1"/>
              </a:solidFill>
            </a:endParaRPr>
          </a:p>
          <a:p>
            <a:pPr marL="0" lvl="0" indent="0" algn="ctr" rtl="0">
              <a:spcBef>
                <a:spcPts val="0"/>
              </a:spcBef>
              <a:spcAft>
                <a:spcPts val="0"/>
              </a:spcAft>
              <a:buClr>
                <a:schemeClr val="dk1"/>
              </a:buClr>
              <a:buSzPts val="1100"/>
              <a:buFont typeface="Arial"/>
              <a:buNone/>
            </a:pPr>
            <a:endParaRPr>
              <a:solidFill>
                <a:schemeClr val="dk1"/>
              </a:solidFill>
            </a:endParaRPr>
          </a:p>
          <a:p>
            <a:pPr marL="0" lvl="0" indent="0" algn="ctr" rtl="0">
              <a:spcBef>
                <a:spcPts val="0"/>
              </a:spcBef>
              <a:spcAft>
                <a:spcPts val="0"/>
              </a:spcAft>
              <a:buClr>
                <a:schemeClr val="dk1"/>
              </a:buClr>
              <a:buSzPts val="1100"/>
              <a:buFont typeface="Arial"/>
              <a:buNone/>
            </a:pPr>
            <a:r>
              <a:rPr lang="en-GB">
                <a:solidFill>
                  <a:schemeClr val="dk1"/>
                </a:solidFill>
              </a:rPr>
              <a:t>As a hairstylist you are able to work in salons, open your own salon or work as a freelance hairstylist, where you are able to travel to studios or people’s homes in order to do their hair.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C9DAF8"/>
        </a:solidFill>
        <a:effectLst/>
      </p:bgPr>
    </p:bg>
    <p:spTree>
      <p:nvGrpSpPr>
        <p:cNvPr id="1" name="Shape 672"/>
        <p:cNvGrpSpPr/>
        <p:nvPr/>
      </p:nvGrpSpPr>
      <p:grpSpPr>
        <a:xfrm>
          <a:off x="0" y="0"/>
          <a:ext cx="0" cy="0"/>
          <a:chOff x="0" y="0"/>
          <a:chExt cx="0" cy="0"/>
        </a:xfrm>
      </p:grpSpPr>
      <p:sp>
        <p:nvSpPr>
          <p:cNvPr id="673" name="Google Shape;673;p79"/>
          <p:cNvSpPr txBox="1"/>
          <p:nvPr/>
        </p:nvSpPr>
        <p:spPr>
          <a:xfrm>
            <a:off x="128600" y="92550"/>
            <a:ext cx="8939400" cy="4987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b="1">
                <a:latin typeface="Coming Soon"/>
                <a:ea typeface="Coming Soon"/>
                <a:cs typeface="Coming Soon"/>
                <a:sym typeface="Coming Soon"/>
              </a:rPr>
              <a:t>Plumbing and Heating Engineer</a:t>
            </a:r>
            <a:endParaRPr b="1">
              <a:latin typeface="Coming Soon"/>
              <a:ea typeface="Coming Soon"/>
              <a:cs typeface="Coming Soon"/>
              <a:sym typeface="Coming Soon"/>
            </a:endParaRPr>
          </a:p>
          <a:p>
            <a:pPr marL="0" lvl="0" indent="0" algn="l" rtl="0">
              <a:spcBef>
                <a:spcPts val="0"/>
              </a:spcBef>
              <a:spcAft>
                <a:spcPts val="0"/>
              </a:spcAft>
              <a:buNone/>
            </a:pPr>
            <a:endParaRPr/>
          </a:p>
          <a:p>
            <a:pPr marL="0" lvl="0" indent="0" algn="l" rtl="0">
              <a:spcBef>
                <a:spcPts val="0"/>
              </a:spcBef>
              <a:spcAft>
                <a:spcPts val="0"/>
              </a:spcAft>
              <a:buNone/>
            </a:pPr>
            <a:endParaRPr/>
          </a:p>
        </p:txBody>
      </p:sp>
      <p:pic>
        <p:nvPicPr>
          <p:cNvPr id="674" name="Google Shape;674;p79"/>
          <p:cNvPicPr preferRelativeResize="0"/>
          <p:nvPr/>
        </p:nvPicPr>
        <p:blipFill>
          <a:blip r:embed="rId3">
            <a:alphaModFix/>
          </a:blip>
          <a:stretch>
            <a:fillRect/>
          </a:stretch>
        </p:blipFill>
        <p:spPr>
          <a:xfrm>
            <a:off x="2233463" y="2669194"/>
            <a:ext cx="4475174" cy="2351200"/>
          </a:xfrm>
          <a:prstGeom prst="rect">
            <a:avLst/>
          </a:prstGeom>
          <a:noFill/>
          <a:ln>
            <a:noFill/>
          </a:ln>
        </p:spPr>
      </p:pic>
      <p:sp>
        <p:nvSpPr>
          <p:cNvPr id="675" name="Google Shape;675;p79"/>
          <p:cNvSpPr txBox="1"/>
          <p:nvPr/>
        </p:nvSpPr>
        <p:spPr>
          <a:xfrm>
            <a:off x="311375" y="531675"/>
            <a:ext cx="3020100" cy="1972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GB" sz="1200" b="1">
                <a:solidFill>
                  <a:schemeClr val="dk1"/>
                </a:solidFill>
                <a:latin typeface="Coming Soon"/>
                <a:ea typeface="Coming Soon"/>
                <a:cs typeface="Coming Soon"/>
                <a:sym typeface="Coming Soon"/>
              </a:rPr>
              <a:t>What is this?</a:t>
            </a:r>
            <a:endParaRPr sz="1200" b="1">
              <a:solidFill>
                <a:schemeClr val="dk1"/>
              </a:solidFill>
              <a:latin typeface="Coming Soon"/>
              <a:ea typeface="Coming Soon"/>
              <a:cs typeface="Coming Soon"/>
              <a:sym typeface="Coming Soon"/>
            </a:endParaRPr>
          </a:p>
          <a:p>
            <a:pPr marL="0" lvl="0" indent="0" algn="l" rtl="0">
              <a:spcBef>
                <a:spcPts val="0"/>
              </a:spcBef>
              <a:spcAft>
                <a:spcPts val="0"/>
              </a:spcAft>
              <a:buClr>
                <a:schemeClr val="dk1"/>
              </a:buClr>
              <a:buSzPts val="1100"/>
              <a:buFont typeface="Arial"/>
              <a:buNone/>
            </a:pPr>
            <a:r>
              <a:rPr lang="en-GB" sz="1200">
                <a:solidFill>
                  <a:schemeClr val="dk1"/>
                </a:solidFill>
                <a:latin typeface="Coming Soon"/>
                <a:ea typeface="Coming Soon"/>
                <a:cs typeface="Coming Soon"/>
                <a:sym typeface="Coming Soon"/>
              </a:rPr>
              <a:t>This role is a fundamental part of everyday life. Engineers install boilers to heat the home and provide hot water. Once this is done, they must be checked according to safety guidelines yearly for any defects. Alongside this, they can design and fit new bathroom suites, fix leaks within the home and install gas hobs and fires. </a:t>
            </a:r>
            <a:endParaRPr sz="1200">
              <a:latin typeface="Coming Soon"/>
              <a:ea typeface="Coming Soon"/>
              <a:cs typeface="Coming Soon"/>
              <a:sym typeface="Coming Soon"/>
            </a:endParaRPr>
          </a:p>
        </p:txBody>
      </p:sp>
      <p:sp>
        <p:nvSpPr>
          <p:cNvPr id="676" name="Google Shape;676;p79"/>
          <p:cNvSpPr txBox="1"/>
          <p:nvPr/>
        </p:nvSpPr>
        <p:spPr>
          <a:xfrm>
            <a:off x="3404800" y="558150"/>
            <a:ext cx="5491200" cy="201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GB" sz="1200" b="1">
                <a:solidFill>
                  <a:schemeClr val="dk1"/>
                </a:solidFill>
                <a:latin typeface="Coming Soon"/>
                <a:ea typeface="Coming Soon"/>
                <a:cs typeface="Coming Soon"/>
                <a:sym typeface="Coming Soon"/>
              </a:rPr>
              <a:t>How do you become one?</a:t>
            </a:r>
            <a:endParaRPr sz="1200" b="1">
              <a:solidFill>
                <a:schemeClr val="dk1"/>
              </a:solidFill>
              <a:latin typeface="Coming Soon"/>
              <a:ea typeface="Coming Soon"/>
              <a:cs typeface="Coming Soon"/>
              <a:sym typeface="Coming Soon"/>
            </a:endParaRPr>
          </a:p>
          <a:p>
            <a:pPr marL="0" lvl="0" indent="0" algn="l" rtl="0">
              <a:spcBef>
                <a:spcPts val="0"/>
              </a:spcBef>
              <a:spcAft>
                <a:spcPts val="0"/>
              </a:spcAft>
              <a:buClr>
                <a:schemeClr val="dk1"/>
              </a:buClr>
              <a:buSzPts val="1100"/>
              <a:buFont typeface="Arial"/>
              <a:buNone/>
            </a:pPr>
            <a:r>
              <a:rPr lang="en-GB" sz="1200">
                <a:solidFill>
                  <a:schemeClr val="dk1"/>
                </a:solidFill>
                <a:latin typeface="Coming Soon"/>
                <a:ea typeface="Coming Soon"/>
                <a:cs typeface="Coming Soon"/>
                <a:sym typeface="Coming Soon"/>
              </a:rPr>
              <a:t>To get started, you need to complete an NVQ Level 2 in Core Plumbing which leads to an NVQ Level 3 at a more advanced level. During this time, you will be employed by a relevant company who will support you with an apprenticeship - this is invaluable as you will learn many practical skills in a variety of environments.</a:t>
            </a:r>
            <a:endParaRPr sz="1200">
              <a:solidFill>
                <a:schemeClr val="dk1"/>
              </a:solidFill>
              <a:latin typeface="Coming Soon"/>
              <a:ea typeface="Coming Soon"/>
              <a:cs typeface="Coming Soon"/>
              <a:sym typeface="Coming Soon"/>
            </a:endParaRPr>
          </a:p>
          <a:p>
            <a:pPr marL="0" lvl="0" indent="0" algn="l" rtl="0">
              <a:spcBef>
                <a:spcPts val="0"/>
              </a:spcBef>
              <a:spcAft>
                <a:spcPts val="0"/>
              </a:spcAft>
              <a:buClr>
                <a:schemeClr val="dk1"/>
              </a:buClr>
              <a:buSzPts val="1100"/>
              <a:buFont typeface="Arial"/>
              <a:buNone/>
            </a:pPr>
            <a:r>
              <a:rPr lang="en-GB" sz="1200">
                <a:solidFill>
                  <a:schemeClr val="dk1"/>
                </a:solidFill>
                <a:latin typeface="Coming Soon"/>
                <a:ea typeface="Coming Soon"/>
                <a:cs typeface="Coming Soon"/>
                <a:sym typeface="Coming Soon"/>
              </a:rPr>
              <a:t>Once you have qualified, you can work for different companies that range from small family run businesses to larger companies which provide heating for new housing estates. Heating engineers are always in demand so you may even want to set up your own business! </a:t>
            </a:r>
            <a:endParaRPr sz="1200">
              <a:latin typeface="Coming Soon"/>
              <a:ea typeface="Coming Soon"/>
              <a:cs typeface="Coming Soon"/>
              <a:sym typeface="Coming Soon"/>
            </a:endParaRPr>
          </a:p>
        </p:txBody>
      </p:sp>
      <p:sp>
        <p:nvSpPr>
          <p:cNvPr id="677" name="Google Shape;677;p79"/>
          <p:cNvSpPr txBox="1"/>
          <p:nvPr/>
        </p:nvSpPr>
        <p:spPr>
          <a:xfrm>
            <a:off x="0" y="2669200"/>
            <a:ext cx="2233500" cy="2451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200" b="1">
                <a:latin typeface="Coming Soon"/>
                <a:ea typeface="Coming Soon"/>
                <a:cs typeface="Coming Soon"/>
                <a:sym typeface="Coming Soon"/>
              </a:rPr>
              <a:t>Reasons to consider this job:</a:t>
            </a:r>
            <a:endParaRPr sz="1200" b="1">
              <a:latin typeface="Coming Soon"/>
              <a:ea typeface="Coming Soon"/>
              <a:cs typeface="Coming Soon"/>
              <a:sym typeface="Coming Soon"/>
            </a:endParaRPr>
          </a:p>
          <a:p>
            <a:pPr marL="457200" lvl="0" indent="-304800" algn="l" rtl="0">
              <a:spcBef>
                <a:spcPts val="0"/>
              </a:spcBef>
              <a:spcAft>
                <a:spcPts val="0"/>
              </a:spcAft>
              <a:buSzPts val="1200"/>
              <a:buFont typeface="Coming Soon"/>
              <a:buChar char="●"/>
            </a:pPr>
            <a:r>
              <a:rPr lang="en-GB" sz="1200">
                <a:latin typeface="Coming Soon"/>
                <a:ea typeface="Coming Soon"/>
                <a:cs typeface="Coming Soon"/>
                <a:sym typeface="Coming Soon"/>
              </a:rPr>
              <a:t>Job stability </a:t>
            </a:r>
            <a:endParaRPr sz="1200">
              <a:latin typeface="Coming Soon"/>
              <a:ea typeface="Coming Soon"/>
              <a:cs typeface="Coming Soon"/>
              <a:sym typeface="Coming Soon"/>
            </a:endParaRPr>
          </a:p>
          <a:p>
            <a:pPr marL="457200" lvl="0" indent="-304800" algn="l" rtl="0">
              <a:spcBef>
                <a:spcPts val="0"/>
              </a:spcBef>
              <a:spcAft>
                <a:spcPts val="0"/>
              </a:spcAft>
              <a:buSzPts val="1200"/>
              <a:buFont typeface="Coming Soon"/>
              <a:buChar char="●"/>
            </a:pPr>
            <a:r>
              <a:rPr lang="en-GB" sz="1200">
                <a:latin typeface="Coming Soon"/>
                <a:ea typeface="Coming Soon"/>
                <a:cs typeface="Coming Soon"/>
                <a:sym typeface="Coming Soon"/>
              </a:rPr>
              <a:t>Opportunities to master the craft and work your up</a:t>
            </a:r>
            <a:endParaRPr sz="1200">
              <a:latin typeface="Coming Soon"/>
              <a:ea typeface="Coming Soon"/>
              <a:cs typeface="Coming Soon"/>
              <a:sym typeface="Coming Soon"/>
            </a:endParaRPr>
          </a:p>
          <a:p>
            <a:pPr marL="457200" lvl="0" indent="-304800" algn="l" rtl="0">
              <a:spcBef>
                <a:spcPts val="0"/>
              </a:spcBef>
              <a:spcAft>
                <a:spcPts val="0"/>
              </a:spcAft>
              <a:buSzPts val="1200"/>
              <a:buFont typeface="Coming Soon"/>
              <a:buChar char="●"/>
            </a:pPr>
            <a:r>
              <a:rPr lang="en-GB" sz="1200">
                <a:latin typeface="Coming Soon"/>
                <a:ea typeface="Coming Soon"/>
                <a:cs typeface="Coming Soon"/>
                <a:sym typeface="Coming Soon"/>
              </a:rPr>
              <a:t>Job satisfaction - knowing you’ve helped someone in need</a:t>
            </a:r>
            <a:endParaRPr sz="1200">
              <a:latin typeface="Coming Soon"/>
              <a:ea typeface="Coming Soon"/>
              <a:cs typeface="Coming Soon"/>
              <a:sym typeface="Coming Soon"/>
            </a:endParaRPr>
          </a:p>
          <a:p>
            <a:pPr marL="457200" lvl="0" indent="-304800" algn="l" rtl="0">
              <a:spcBef>
                <a:spcPts val="0"/>
              </a:spcBef>
              <a:spcAft>
                <a:spcPts val="0"/>
              </a:spcAft>
              <a:buSzPts val="1200"/>
              <a:buFont typeface="Coming Soon"/>
              <a:buChar char="●"/>
            </a:pPr>
            <a:r>
              <a:rPr lang="en-GB" sz="1200">
                <a:latin typeface="Coming Soon"/>
                <a:ea typeface="Coming Soon"/>
                <a:cs typeface="Coming Soon"/>
                <a:sym typeface="Coming Soon"/>
              </a:rPr>
              <a:t>Social interaction - being around others and offering good customer service with a friendly smile!</a:t>
            </a:r>
            <a:endParaRPr sz="1200">
              <a:latin typeface="Coming Soon"/>
              <a:ea typeface="Coming Soon"/>
              <a:cs typeface="Coming Soon"/>
              <a:sym typeface="Coming Soon"/>
            </a:endParaRPr>
          </a:p>
        </p:txBody>
      </p:sp>
      <p:sp>
        <p:nvSpPr>
          <p:cNvPr id="678" name="Google Shape;678;p79"/>
          <p:cNvSpPr txBox="1"/>
          <p:nvPr/>
        </p:nvSpPr>
        <p:spPr>
          <a:xfrm>
            <a:off x="6901375" y="2618850"/>
            <a:ext cx="2086800" cy="2451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GB" sz="1200" b="1">
                <a:solidFill>
                  <a:schemeClr val="dk1"/>
                </a:solidFill>
                <a:latin typeface="Coming Soon"/>
                <a:ea typeface="Coming Soon"/>
                <a:cs typeface="Coming Soon"/>
                <a:sym typeface="Coming Soon"/>
              </a:rPr>
              <a:t>Other opportunities it can lead to:</a:t>
            </a:r>
            <a:endParaRPr sz="1200" b="1">
              <a:solidFill>
                <a:schemeClr val="dk1"/>
              </a:solidFill>
              <a:latin typeface="Coming Soon"/>
              <a:ea typeface="Coming Soon"/>
              <a:cs typeface="Coming Soon"/>
              <a:sym typeface="Coming Soon"/>
            </a:endParaRPr>
          </a:p>
          <a:p>
            <a:pPr marL="0" lvl="0" indent="0" algn="l" rtl="0">
              <a:spcBef>
                <a:spcPts val="0"/>
              </a:spcBef>
              <a:spcAft>
                <a:spcPts val="0"/>
              </a:spcAft>
              <a:buClr>
                <a:schemeClr val="dk1"/>
              </a:buClr>
              <a:buSzPts val="1100"/>
              <a:buFont typeface="Arial"/>
              <a:buNone/>
            </a:pPr>
            <a:r>
              <a:rPr lang="en-GB" sz="1200">
                <a:solidFill>
                  <a:schemeClr val="dk1"/>
                </a:solidFill>
                <a:latin typeface="Coming Soon"/>
                <a:ea typeface="Coming Soon"/>
                <a:cs typeface="Coming Soon"/>
                <a:sym typeface="Coming Soon"/>
              </a:rPr>
              <a:t>I have been a heating engineer since leaving school and I am now a Site Manager for a new housing estate. This means I no longer do as much practical work, but I inspect the work of others and manage a team to ensure things are completed correctly and on time. </a:t>
            </a:r>
            <a:endParaRPr sz="1200">
              <a:solidFill>
                <a:schemeClr val="dk1"/>
              </a:solidFill>
              <a:latin typeface="Coming Soon"/>
              <a:ea typeface="Coming Soon"/>
              <a:cs typeface="Coming Soon"/>
              <a:sym typeface="Coming Soon"/>
            </a:endParaRPr>
          </a:p>
          <a:p>
            <a:pPr marL="0" lvl="0" indent="0" algn="l" rtl="0">
              <a:spcBef>
                <a:spcPts val="0"/>
              </a:spcBef>
              <a:spcAft>
                <a:spcPts val="0"/>
              </a:spcAft>
              <a:buNone/>
            </a:pPr>
            <a:endParaRPr sz="1200">
              <a:latin typeface="Coming Soon"/>
              <a:ea typeface="Coming Soon"/>
              <a:cs typeface="Coming Soon"/>
              <a:sym typeface="Coming Soon"/>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p80"/>
          <p:cNvSpPr txBox="1"/>
          <p:nvPr/>
        </p:nvSpPr>
        <p:spPr>
          <a:xfrm>
            <a:off x="27775" y="0"/>
            <a:ext cx="9116100" cy="3957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GB" sz="1200" b="1" u="sng">
                <a:solidFill>
                  <a:schemeClr val="dk1"/>
                </a:solidFill>
              </a:rPr>
              <a:t>Jane and Patty - We Are Scientists!</a:t>
            </a:r>
            <a:endParaRPr sz="1200"/>
          </a:p>
        </p:txBody>
      </p:sp>
      <p:sp>
        <p:nvSpPr>
          <p:cNvPr id="684" name="Google Shape;684;p80"/>
          <p:cNvSpPr txBox="1"/>
          <p:nvPr/>
        </p:nvSpPr>
        <p:spPr>
          <a:xfrm>
            <a:off x="0" y="238725"/>
            <a:ext cx="7874400" cy="347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sz="1100" b="1" i="1" u="sng">
                <a:solidFill>
                  <a:srgbClr val="7030A0"/>
                </a:solidFill>
              </a:rPr>
              <a:t>Jane:</a:t>
            </a:r>
            <a:r>
              <a:rPr lang="en-GB" sz="1000" b="1" i="1">
                <a:solidFill>
                  <a:schemeClr val="dk1"/>
                </a:solidFill>
              </a:rPr>
              <a:t> </a:t>
            </a:r>
            <a:r>
              <a:rPr lang="en-GB" sz="1000">
                <a:solidFill>
                  <a:schemeClr val="dk1"/>
                </a:solidFill>
              </a:rPr>
              <a:t>After school I went to university to study </a:t>
            </a:r>
            <a:r>
              <a:rPr lang="en-GB" sz="1000" b="1">
                <a:solidFill>
                  <a:srgbClr val="7030A0"/>
                </a:solidFill>
              </a:rPr>
              <a:t>Neuroscience</a:t>
            </a:r>
            <a:r>
              <a:rPr lang="en-GB" sz="1000">
                <a:solidFill>
                  <a:schemeClr val="dk1"/>
                </a:solidFill>
              </a:rPr>
              <a:t>. This is a special type of Biology where you learn about the brain.</a:t>
            </a:r>
            <a:endParaRPr sz="1000">
              <a:solidFill>
                <a:schemeClr val="dk1"/>
              </a:solidFill>
            </a:endParaRPr>
          </a:p>
          <a:p>
            <a:pPr marL="0" lvl="0" indent="0" algn="l" rtl="0">
              <a:spcBef>
                <a:spcPts val="0"/>
              </a:spcBef>
              <a:spcAft>
                <a:spcPts val="0"/>
              </a:spcAft>
              <a:buNone/>
            </a:pPr>
            <a:endParaRPr sz="1000"/>
          </a:p>
        </p:txBody>
      </p:sp>
      <p:sp>
        <p:nvSpPr>
          <p:cNvPr id="685" name="Google Shape;685;p80"/>
          <p:cNvSpPr txBox="1"/>
          <p:nvPr/>
        </p:nvSpPr>
        <p:spPr>
          <a:xfrm>
            <a:off x="0" y="442363"/>
            <a:ext cx="7874400" cy="8352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0"/>
              </a:spcAft>
              <a:buClr>
                <a:schemeClr val="dk1"/>
              </a:buClr>
              <a:buSzPts val="1100"/>
              <a:buFont typeface="Arial"/>
              <a:buNone/>
            </a:pPr>
            <a:r>
              <a:rPr lang="en-GB" sz="1000">
                <a:solidFill>
                  <a:schemeClr val="dk1"/>
                </a:solidFill>
              </a:rPr>
              <a:t>Afterwards, I did another degree called a </a:t>
            </a:r>
            <a:r>
              <a:rPr lang="en-GB" sz="1000" b="1">
                <a:solidFill>
                  <a:srgbClr val="7030A0"/>
                </a:solidFill>
              </a:rPr>
              <a:t>PhD</a:t>
            </a:r>
            <a:r>
              <a:rPr lang="en-GB" sz="1000">
                <a:solidFill>
                  <a:schemeClr val="dk1"/>
                </a:solidFill>
              </a:rPr>
              <a:t> where I did research in a </a:t>
            </a:r>
            <a:r>
              <a:rPr lang="en-GB" sz="1000" b="1">
                <a:solidFill>
                  <a:srgbClr val="7030A0"/>
                </a:solidFill>
              </a:rPr>
              <a:t>laboratory</a:t>
            </a:r>
            <a:r>
              <a:rPr lang="en-GB" sz="1000">
                <a:solidFill>
                  <a:schemeClr val="dk1"/>
                </a:solidFill>
              </a:rPr>
              <a:t>. My research was about pain. </a:t>
            </a:r>
            <a:r>
              <a:rPr lang="en-GB" sz="1000" b="1">
                <a:solidFill>
                  <a:srgbClr val="7030A0"/>
                </a:solidFill>
              </a:rPr>
              <a:t>Pain is important</a:t>
            </a:r>
            <a:r>
              <a:rPr lang="en-GB" sz="1000">
                <a:solidFill>
                  <a:schemeClr val="dk1"/>
                </a:solidFill>
              </a:rPr>
              <a:t> for humans because if we hurt ourselves, it reminds us to </a:t>
            </a:r>
            <a:r>
              <a:rPr lang="en-GB" sz="1000" b="1">
                <a:solidFill>
                  <a:srgbClr val="7030A0"/>
                </a:solidFill>
              </a:rPr>
              <a:t>be careful </a:t>
            </a:r>
            <a:r>
              <a:rPr lang="en-GB" sz="1000">
                <a:solidFill>
                  <a:schemeClr val="dk1"/>
                </a:solidFill>
              </a:rPr>
              <a:t>and protect the area which is hurt. You wouldn’t want to walk around with a broken leg! Sometimes however, pain isn’t helpful and we need to take </a:t>
            </a:r>
            <a:r>
              <a:rPr lang="en-GB" sz="1000" b="1">
                <a:solidFill>
                  <a:srgbClr val="7030A0"/>
                </a:solidFill>
              </a:rPr>
              <a:t>medicine</a:t>
            </a:r>
            <a:r>
              <a:rPr lang="en-GB" sz="1000">
                <a:solidFill>
                  <a:schemeClr val="dk1"/>
                </a:solidFill>
              </a:rPr>
              <a:t> to make it better. My job was trying to find a way to make new painkillers to help this!</a:t>
            </a:r>
            <a:endParaRPr sz="1000">
              <a:solidFill>
                <a:schemeClr val="dk1"/>
              </a:solidFill>
            </a:endParaRPr>
          </a:p>
          <a:p>
            <a:pPr marL="0" lvl="0" indent="0" algn="l" rtl="0">
              <a:spcBef>
                <a:spcPts val="0"/>
              </a:spcBef>
              <a:spcAft>
                <a:spcPts val="0"/>
              </a:spcAft>
              <a:buNone/>
            </a:pPr>
            <a:endParaRPr sz="1000"/>
          </a:p>
        </p:txBody>
      </p:sp>
      <p:pic>
        <p:nvPicPr>
          <p:cNvPr id="686" name="Google Shape;686;p80"/>
          <p:cNvPicPr preferRelativeResize="0"/>
          <p:nvPr/>
        </p:nvPicPr>
        <p:blipFill>
          <a:blip r:embed="rId3">
            <a:alphaModFix/>
          </a:blip>
          <a:stretch>
            <a:fillRect/>
          </a:stretch>
        </p:blipFill>
        <p:spPr>
          <a:xfrm>
            <a:off x="7944925" y="0"/>
            <a:ext cx="1199075" cy="1166925"/>
          </a:xfrm>
          <a:prstGeom prst="rect">
            <a:avLst/>
          </a:prstGeom>
          <a:noFill/>
          <a:ln>
            <a:noFill/>
          </a:ln>
        </p:spPr>
      </p:pic>
      <p:sp>
        <p:nvSpPr>
          <p:cNvPr id="687" name="Google Shape;687;p80"/>
          <p:cNvSpPr txBox="1"/>
          <p:nvPr/>
        </p:nvSpPr>
        <p:spPr>
          <a:xfrm>
            <a:off x="80275" y="1324225"/>
            <a:ext cx="2717700" cy="1025100"/>
          </a:xfrm>
          <a:prstGeom prst="rect">
            <a:avLst/>
          </a:prstGeom>
          <a:solidFill>
            <a:srgbClr val="FFF2CC"/>
          </a:solidFill>
          <a:ln w="19050" cap="flat" cmpd="sng">
            <a:solidFill>
              <a:srgbClr val="F1C232"/>
            </a:solidFill>
            <a:prstDash val="solid"/>
            <a:round/>
            <a:headEnd type="none" w="sm" len="sm"/>
            <a:tailEnd type="none" w="sm" len="sm"/>
          </a:ln>
        </p:spPr>
        <p:txBody>
          <a:bodyPr spcFirstLastPara="1" wrap="square" lIns="90000" tIns="54000" rIns="91425" bIns="91425" anchor="t" anchorCtr="0">
            <a:noAutofit/>
          </a:bodyPr>
          <a:lstStyle/>
          <a:p>
            <a:pPr marL="0" lvl="0" indent="0" algn="l" rtl="0">
              <a:lnSpc>
                <a:spcPct val="100000"/>
              </a:lnSpc>
              <a:spcBef>
                <a:spcPts val="0"/>
              </a:spcBef>
              <a:spcAft>
                <a:spcPts val="0"/>
              </a:spcAft>
              <a:buNone/>
            </a:pPr>
            <a:r>
              <a:rPr lang="en-GB" sz="900" b="1" i="1">
                <a:solidFill>
                  <a:schemeClr val="dk1"/>
                </a:solidFill>
              </a:rPr>
              <a:t>The best bits about my job:</a:t>
            </a:r>
            <a:endParaRPr sz="900" b="1" i="1">
              <a:solidFill>
                <a:schemeClr val="dk1"/>
              </a:solidFill>
            </a:endParaRPr>
          </a:p>
          <a:p>
            <a:pPr marL="64800" lvl="0" indent="-107549" algn="l" rtl="0">
              <a:lnSpc>
                <a:spcPct val="100000"/>
              </a:lnSpc>
              <a:spcBef>
                <a:spcPts val="0"/>
              </a:spcBef>
              <a:spcAft>
                <a:spcPts val="0"/>
              </a:spcAft>
              <a:buClr>
                <a:schemeClr val="dk1"/>
              </a:buClr>
              <a:buSzPts val="900"/>
              <a:buChar char="●"/>
            </a:pPr>
            <a:r>
              <a:rPr lang="en-GB" sz="900">
                <a:solidFill>
                  <a:schemeClr val="dk1"/>
                </a:solidFill>
              </a:rPr>
              <a:t>Knowing that one day, my work will help people!</a:t>
            </a:r>
            <a:endParaRPr sz="900">
              <a:solidFill>
                <a:schemeClr val="dk1"/>
              </a:solidFill>
            </a:endParaRPr>
          </a:p>
          <a:p>
            <a:pPr marL="64800" lvl="0" indent="-107549" algn="l" rtl="0">
              <a:lnSpc>
                <a:spcPct val="100000"/>
              </a:lnSpc>
              <a:spcBef>
                <a:spcPts val="0"/>
              </a:spcBef>
              <a:spcAft>
                <a:spcPts val="0"/>
              </a:spcAft>
              <a:buClr>
                <a:schemeClr val="dk1"/>
              </a:buClr>
              <a:buSzPts val="900"/>
              <a:buChar char="●"/>
            </a:pPr>
            <a:r>
              <a:rPr lang="en-GB" sz="900">
                <a:solidFill>
                  <a:schemeClr val="dk1"/>
                </a:solidFill>
              </a:rPr>
              <a:t>Working with scientists from all around the world.</a:t>
            </a:r>
            <a:endParaRPr sz="900">
              <a:solidFill>
                <a:schemeClr val="dk1"/>
              </a:solidFill>
            </a:endParaRPr>
          </a:p>
          <a:p>
            <a:pPr marL="64800" lvl="0" indent="-107549" algn="l" rtl="0">
              <a:lnSpc>
                <a:spcPct val="100000"/>
              </a:lnSpc>
              <a:spcBef>
                <a:spcPts val="0"/>
              </a:spcBef>
              <a:spcAft>
                <a:spcPts val="0"/>
              </a:spcAft>
              <a:buClr>
                <a:schemeClr val="dk1"/>
              </a:buClr>
              <a:buSzPts val="900"/>
              <a:buChar char="●"/>
            </a:pPr>
            <a:r>
              <a:rPr lang="en-GB" sz="900">
                <a:solidFill>
                  <a:schemeClr val="dk1"/>
                </a:solidFill>
              </a:rPr>
              <a:t>Learning new things all the time.</a:t>
            </a:r>
            <a:endParaRPr sz="900">
              <a:solidFill>
                <a:schemeClr val="dk1"/>
              </a:solidFill>
            </a:endParaRPr>
          </a:p>
          <a:p>
            <a:pPr marL="64800" lvl="0" indent="-107549" algn="l" rtl="0">
              <a:lnSpc>
                <a:spcPct val="100000"/>
              </a:lnSpc>
              <a:spcBef>
                <a:spcPts val="0"/>
              </a:spcBef>
              <a:spcAft>
                <a:spcPts val="0"/>
              </a:spcAft>
              <a:buClr>
                <a:schemeClr val="dk1"/>
              </a:buClr>
              <a:buSzPts val="900"/>
              <a:buChar char="●"/>
            </a:pPr>
            <a:r>
              <a:rPr lang="en-GB" sz="900">
                <a:solidFill>
                  <a:schemeClr val="dk1"/>
                </a:solidFill>
              </a:rPr>
              <a:t>Getting to invent exciting new experiments.</a:t>
            </a:r>
            <a:endParaRPr sz="900">
              <a:solidFill>
                <a:schemeClr val="dk1"/>
              </a:solidFill>
            </a:endParaRPr>
          </a:p>
          <a:p>
            <a:pPr marL="0" lvl="0" indent="0" algn="l" rtl="0">
              <a:lnSpc>
                <a:spcPct val="100000"/>
              </a:lnSpc>
              <a:spcBef>
                <a:spcPts val="0"/>
              </a:spcBef>
              <a:spcAft>
                <a:spcPts val="0"/>
              </a:spcAft>
              <a:buNone/>
            </a:pPr>
            <a:endParaRPr sz="900"/>
          </a:p>
        </p:txBody>
      </p:sp>
      <p:sp>
        <p:nvSpPr>
          <p:cNvPr id="688" name="Google Shape;688;p80"/>
          <p:cNvSpPr txBox="1"/>
          <p:nvPr/>
        </p:nvSpPr>
        <p:spPr>
          <a:xfrm>
            <a:off x="6352925" y="1324225"/>
            <a:ext cx="2717700" cy="1025100"/>
          </a:xfrm>
          <a:prstGeom prst="rect">
            <a:avLst/>
          </a:prstGeom>
          <a:solidFill>
            <a:srgbClr val="FFF2CC"/>
          </a:solidFill>
          <a:ln w="19050" cap="flat" cmpd="sng">
            <a:solidFill>
              <a:srgbClr val="F1C232"/>
            </a:solidFill>
            <a:prstDash val="solid"/>
            <a:round/>
            <a:headEnd type="none" w="sm" len="sm"/>
            <a:tailEnd type="none" w="sm" len="sm"/>
          </a:ln>
        </p:spPr>
        <p:txBody>
          <a:bodyPr spcFirstLastPara="1" wrap="square" lIns="91425" tIns="18000" rIns="91425" bIns="91425" anchor="t" anchorCtr="0">
            <a:noAutofit/>
          </a:bodyPr>
          <a:lstStyle/>
          <a:p>
            <a:pPr marL="0" lvl="0" indent="0" algn="just" rtl="0">
              <a:lnSpc>
                <a:spcPct val="100000"/>
              </a:lnSpc>
              <a:spcBef>
                <a:spcPts val="0"/>
              </a:spcBef>
              <a:spcAft>
                <a:spcPts val="0"/>
              </a:spcAft>
              <a:buClr>
                <a:schemeClr val="dk1"/>
              </a:buClr>
              <a:buSzPts val="1100"/>
              <a:buFont typeface="Arial"/>
              <a:buNone/>
            </a:pPr>
            <a:r>
              <a:rPr lang="en-GB" sz="900" b="1" i="1">
                <a:solidFill>
                  <a:schemeClr val="dk1"/>
                </a:solidFill>
              </a:rPr>
              <a:t>What else can scientists do?</a:t>
            </a:r>
            <a:endParaRPr sz="900" b="1" i="1">
              <a:solidFill>
                <a:schemeClr val="dk1"/>
              </a:solidFill>
            </a:endParaRPr>
          </a:p>
          <a:p>
            <a:pPr marL="0" lvl="0" indent="0" algn="just" rtl="0">
              <a:lnSpc>
                <a:spcPct val="100000"/>
              </a:lnSpc>
              <a:spcBef>
                <a:spcPts val="0"/>
              </a:spcBef>
              <a:spcAft>
                <a:spcPts val="0"/>
              </a:spcAft>
              <a:buClr>
                <a:schemeClr val="dk1"/>
              </a:buClr>
              <a:buSzPts val="1100"/>
              <a:buFont typeface="Arial"/>
              <a:buNone/>
            </a:pPr>
            <a:r>
              <a:rPr lang="en-GB" sz="900">
                <a:solidFill>
                  <a:schemeClr val="dk1"/>
                </a:solidFill>
              </a:rPr>
              <a:t>Scientists work on all sorts of topics, such as Alzheimer’s disease, diabetes or cancer. Being a scientist requires hard work but it is great fun! It’s especially interesting if you are curious about how the body works or want to know more about science topics you might see in the news.</a:t>
            </a:r>
            <a:endParaRPr sz="900">
              <a:solidFill>
                <a:schemeClr val="dk1"/>
              </a:solidFill>
            </a:endParaRPr>
          </a:p>
          <a:p>
            <a:pPr marL="0" lvl="0" indent="0" algn="l" rtl="0">
              <a:lnSpc>
                <a:spcPct val="100000"/>
              </a:lnSpc>
              <a:spcBef>
                <a:spcPts val="0"/>
              </a:spcBef>
              <a:spcAft>
                <a:spcPts val="0"/>
              </a:spcAft>
              <a:buNone/>
            </a:pPr>
            <a:endParaRPr sz="900"/>
          </a:p>
        </p:txBody>
      </p:sp>
      <p:sp>
        <p:nvSpPr>
          <p:cNvPr id="689" name="Google Shape;689;p80"/>
          <p:cNvSpPr txBox="1"/>
          <p:nvPr/>
        </p:nvSpPr>
        <p:spPr>
          <a:xfrm>
            <a:off x="2866725" y="1114475"/>
            <a:ext cx="3391200" cy="1235400"/>
          </a:xfrm>
          <a:prstGeom prst="rect">
            <a:avLst/>
          </a:prstGeom>
          <a:solidFill>
            <a:srgbClr val="CFE2F3"/>
          </a:solidFill>
          <a:ln w="19050" cap="flat" cmpd="sng">
            <a:solidFill>
              <a:srgbClr val="3D85C6"/>
            </a:solidFill>
            <a:prstDash val="dot"/>
            <a:round/>
            <a:headEnd type="none" w="sm" len="sm"/>
            <a:tailEnd type="none" w="sm" len="sm"/>
          </a:ln>
        </p:spPr>
        <p:txBody>
          <a:bodyPr spcFirstLastPara="1" wrap="square" lIns="54000" tIns="54000" rIns="91425" bIns="54000" anchor="t" anchorCtr="0">
            <a:noAutofit/>
          </a:bodyPr>
          <a:lstStyle/>
          <a:p>
            <a:pPr marL="0" lvl="0" indent="0" algn="l" rtl="0">
              <a:lnSpc>
                <a:spcPct val="115000"/>
              </a:lnSpc>
              <a:spcBef>
                <a:spcPts val="0"/>
              </a:spcBef>
              <a:spcAft>
                <a:spcPts val="0"/>
              </a:spcAft>
              <a:buNone/>
            </a:pPr>
            <a:r>
              <a:rPr lang="en-GB" sz="900" b="1" u="sng">
                <a:solidFill>
                  <a:schemeClr val="dk1"/>
                </a:solidFill>
              </a:rPr>
              <a:t>Task</a:t>
            </a:r>
            <a:r>
              <a:rPr lang="en-GB" sz="900">
                <a:solidFill>
                  <a:schemeClr val="dk1"/>
                </a:solidFill>
              </a:rPr>
              <a:t>: A few people in the world are born with a very rare problem – they cannot feel pain! Scientists work with them to understand why this has happened and </a:t>
            </a:r>
            <a:endParaRPr sz="900">
              <a:solidFill>
                <a:schemeClr val="dk1"/>
              </a:solidFill>
            </a:endParaRPr>
          </a:p>
          <a:p>
            <a:pPr marL="0" lvl="0" indent="0" algn="l" rtl="0">
              <a:lnSpc>
                <a:spcPct val="115000"/>
              </a:lnSpc>
              <a:spcBef>
                <a:spcPts val="0"/>
              </a:spcBef>
              <a:spcAft>
                <a:spcPts val="0"/>
              </a:spcAft>
              <a:buNone/>
            </a:pPr>
            <a:r>
              <a:rPr lang="en-GB" sz="900">
                <a:solidFill>
                  <a:schemeClr val="dk1"/>
                </a:solidFill>
              </a:rPr>
              <a:t>to understand more about pain. Can you </a:t>
            </a:r>
            <a:endParaRPr sz="900">
              <a:solidFill>
                <a:schemeClr val="dk1"/>
              </a:solidFill>
            </a:endParaRPr>
          </a:p>
          <a:p>
            <a:pPr marL="0" lvl="0" indent="0" algn="l" rtl="0">
              <a:lnSpc>
                <a:spcPct val="115000"/>
              </a:lnSpc>
              <a:spcBef>
                <a:spcPts val="0"/>
              </a:spcBef>
              <a:spcAft>
                <a:spcPts val="0"/>
              </a:spcAft>
              <a:buNone/>
            </a:pPr>
            <a:r>
              <a:rPr lang="en-GB" sz="900">
                <a:solidFill>
                  <a:schemeClr val="dk1"/>
                </a:solidFill>
              </a:rPr>
              <a:t>think of what might happen if you couldn’t </a:t>
            </a:r>
            <a:endParaRPr sz="9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GB" sz="900">
                <a:solidFill>
                  <a:schemeClr val="dk1"/>
                </a:solidFill>
              </a:rPr>
              <a:t>feel pain?</a:t>
            </a:r>
            <a:endParaRPr sz="900">
              <a:solidFill>
                <a:schemeClr val="dk1"/>
              </a:solidFill>
            </a:endParaRPr>
          </a:p>
          <a:p>
            <a:pPr marL="0" lvl="0" indent="0" algn="l" rtl="0">
              <a:spcBef>
                <a:spcPts val="0"/>
              </a:spcBef>
              <a:spcAft>
                <a:spcPts val="0"/>
              </a:spcAft>
              <a:buNone/>
            </a:pPr>
            <a:endParaRPr sz="900"/>
          </a:p>
        </p:txBody>
      </p:sp>
      <p:pic>
        <p:nvPicPr>
          <p:cNvPr id="690" name="Google Shape;690;p80"/>
          <p:cNvPicPr preferRelativeResize="0"/>
          <p:nvPr/>
        </p:nvPicPr>
        <p:blipFill>
          <a:blip r:embed="rId4">
            <a:alphaModFix/>
          </a:blip>
          <a:stretch>
            <a:fillRect/>
          </a:stretch>
        </p:blipFill>
        <p:spPr>
          <a:xfrm>
            <a:off x="5068800" y="1479600"/>
            <a:ext cx="1146995" cy="835200"/>
          </a:xfrm>
          <a:prstGeom prst="rect">
            <a:avLst/>
          </a:prstGeom>
          <a:noFill/>
          <a:ln>
            <a:noFill/>
          </a:ln>
        </p:spPr>
      </p:pic>
      <p:pic>
        <p:nvPicPr>
          <p:cNvPr id="691" name="Google Shape;691;p80"/>
          <p:cNvPicPr preferRelativeResize="0"/>
          <p:nvPr/>
        </p:nvPicPr>
        <p:blipFill>
          <a:blip r:embed="rId5">
            <a:alphaModFix/>
          </a:blip>
          <a:stretch>
            <a:fillRect/>
          </a:stretch>
        </p:blipFill>
        <p:spPr>
          <a:xfrm>
            <a:off x="0" y="4118400"/>
            <a:ext cx="1824655" cy="1025100"/>
          </a:xfrm>
          <a:prstGeom prst="rect">
            <a:avLst/>
          </a:prstGeom>
          <a:noFill/>
          <a:ln>
            <a:noFill/>
          </a:ln>
        </p:spPr>
      </p:pic>
      <p:sp>
        <p:nvSpPr>
          <p:cNvPr id="692" name="Google Shape;692;p80"/>
          <p:cNvSpPr txBox="1"/>
          <p:nvPr/>
        </p:nvSpPr>
        <p:spPr>
          <a:xfrm>
            <a:off x="80275" y="2395963"/>
            <a:ext cx="7372200" cy="347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1100" b="1" i="1" u="sng">
                <a:solidFill>
                  <a:srgbClr val="7030A0"/>
                </a:solidFill>
              </a:rPr>
              <a:t>Patty: </a:t>
            </a:r>
            <a:r>
              <a:rPr lang="en-GB" sz="1100" i="1">
                <a:solidFill>
                  <a:schemeClr val="dk1"/>
                </a:solidFill>
              </a:rPr>
              <a:t>I’m a </a:t>
            </a:r>
            <a:r>
              <a:rPr lang="en-GB" sz="1100" i="1">
                <a:solidFill>
                  <a:srgbClr val="7030A0"/>
                </a:solidFill>
              </a:rPr>
              <a:t>Cancer Researcher</a:t>
            </a:r>
            <a:r>
              <a:rPr lang="en-GB" sz="1000" i="1">
                <a:solidFill>
                  <a:schemeClr val="dk1"/>
                </a:solidFill>
              </a:rPr>
              <a:t>  </a:t>
            </a:r>
            <a:endParaRPr sz="1000"/>
          </a:p>
        </p:txBody>
      </p:sp>
      <p:pic>
        <p:nvPicPr>
          <p:cNvPr id="693" name="Google Shape;693;p80"/>
          <p:cNvPicPr preferRelativeResize="0"/>
          <p:nvPr/>
        </p:nvPicPr>
        <p:blipFill>
          <a:blip r:embed="rId6">
            <a:alphaModFix/>
          </a:blip>
          <a:stretch>
            <a:fillRect/>
          </a:stretch>
        </p:blipFill>
        <p:spPr>
          <a:xfrm>
            <a:off x="80275" y="2665950"/>
            <a:ext cx="4237254" cy="1235400"/>
          </a:xfrm>
          <a:prstGeom prst="rect">
            <a:avLst/>
          </a:prstGeom>
          <a:noFill/>
          <a:ln>
            <a:noFill/>
          </a:ln>
        </p:spPr>
      </p:pic>
      <p:sp>
        <p:nvSpPr>
          <p:cNvPr id="694" name="Google Shape;694;p80"/>
          <p:cNvSpPr txBox="1"/>
          <p:nvPr/>
        </p:nvSpPr>
        <p:spPr>
          <a:xfrm>
            <a:off x="1871150" y="3901350"/>
            <a:ext cx="2429100" cy="1167000"/>
          </a:xfrm>
          <a:prstGeom prst="rect">
            <a:avLst/>
          </a:prstGeom>
          <a:solidFill>
            <a:srgbClr val="D9D2E9"/>
          </a:solid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sz="1000" b="1">
                <a:solidFill>
                  <a:schemeClr val="dk1"/>
                </a:solidFill>
                <a:latin typeface="Calibri"/>
                <a:ea typeface="Calibri"/>
                <a:cs typeface="Calibri"/>
                <a:sym typeface="Calibri"/>
              </a:rPr>
              <a:t>What do I do?</a:t>
            </a:r>
            <a:endParaRPr sz="1000" b="1">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GB" sz="1000">
                <a:solidFill>
                  <a:schemeClr val="dk1"/>
                </a:solidFill>
                <a:latin typeface="Calibri"/>
                <a:ea typeface="Calibri"/>
                <a:cs typeface="Calibri"/>
                <a:sym typeface="Calibri"/>
              </a:rPr>
              <a:t>My job is to understand how faults in our genes can cause cancers to grow.</a:t>
            </a:r>
            <a:endParaRPr sz="1000">
              <a:solidFill>
                <a:schemeClr val="dk1"/>
              </a:solidFill>
              <a:latin typeface="Calibri"/>
              <a:ea typeface="Calibri"/>
              <a:cs typeface="Calibri"/>
              <a:sym typeface="Calibri"/>
            </a:endParaRPr>
          </a:p>
          <a:p>
            <a:pPr marL="0" lvl="0" indent="0" algn="l" rtl="0">
              <a:spcBef>
                <a:spcPts val="0"/>
              </a:spcBef>
              <a:spcAft>
                <a:spcPts val="0"/>
              </a:spcAft>
              <a:buNone/>
            </a:pPr>
            <a:r>
              <a:rPr lang="en-GB" sz="1000">
                <a:solidFill>
                  <a:schemeClr val="dk1"/>
                </a:solidFill>
                <a:latin typeface="Calibri"/>
                <a:ea typeface="Calibri"/>
                <a:cs typeface="Calibri"/>
                <a:sym typeface="Calibri"/>
              </a:rPr>
              <a:t>I look at how we can target these genetic faults to find new treatments to cure patients with the disease</a:t>
            </a:r>
            <a:endParaRPr sz="1000">
              <a:highlight>
                <a:srgbClr val="D9D2E9"/>
              </a:highlight>
            </a:endParaRPr>
          </a:p>
          <a:p>
            <a:pPr marL="0" lvl="0" indent="0" algn="l" rtl="0">
              <a:spcBef>
                <a:spcPts val="0"/>
              </a:spcBef>
              <a:spcAft>
                <a:spcPts val="0"/>
              </a:spcAft>
              <a:buNone/>
            </a:pPr>
            <a:endParaRPr/>
          </a:p>
        </p:txBody>
      </p:sp>
      <p:pic>
        <p:nvPicPr>
          <p:cNvPr id="695" name="Google Shape;695;p80"/>
          <p:cNvPicPr preferRelativeResize="0"/>
          <p:nvPr/>
        </p:nvPicPr>
        <p:blipFill>
          <a:blip r:embed="rId7">
            <a:alphaModFix/>
          </a:blip>
          <a:stretch>
            <a:fillRect/>
          </a:stretch>
        </p:blipFill>
        <p:spPr>
          <a:xfrm>
            <a:off x="6012175" y="2789175"/>
            <a:ext cx="2993700" cy="2071254"/>
          </a:xfrm>
          <a:prstGeom prst="rect">
            <a:avLst/>
          </a:prstGeom>
          <a:noFill/>
          <a:ln>
            <a:noFill/>
          </a:ln>
        </p:spPr>
      </p:pic>
      <p:sp>
        <p:nvSpPr>
          <p:cNvPr id="696" name="Google Shape;696;p80"/>
          <p:cNvSpPr txBox="1"/>
          <p:nvPr/>
        </p:nvSpPr>
        <p:spPr>
          <a:xfrm>
            <a:off x="4346750" y="2665950"/>
            <a:ext cx="1636200" cy="2402400"/>
          </a:xfrm>
          <a:prstGeom prst="rect">
            <a:avLst/>
          </a:prstGeom>
          <a:solidFill>
            <a:srgbClr val="D9D2E9"/>
          </a:solid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sz="900" b="1">
                <a:solidFill>
                  <a:schemeClr val="dk1"/>
                </a:solidFill>
                <a:latin typeface="Calibri"/>
                <a:ea typeface="Calibri"/>
                <a:cs typeface="Calibri"/>
                <a:sym typeface="Calibri"/>
              </a:rPr>
              <a:t>Why do  I enjoy my job?</a:t>
            </a:r>
            <a:endParaRPr sz="900" b="1">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GB" sz="900">
                <a:solidFill>
                  <a:schemeClr val="dk1"/>
                </a:solidFill>
                <a:latin typeface="Calibri"/>
                <a:ea typeface="Calibri"/>
                <a:cs typeface="Calibri"/>
                <a:sym typeface="Calibri"/>
              </a:rPr>
              <a:t>* I can do something different everyday</a:t>
            </a:r>
            <a:endParaRPr sz="9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GB" sz="900">
                <a:solidFill>
                  <a:schemeClr val="dk1"/>
                </a:solidFill>
                <a:latin typeface="Calibri"/>
                <a:ea typeface="Calibri"/>
                <a:cs typeface="Calibri"/>
                <a:sym typeface="Calibri"/>
              </a:rPr>
              <a:t>* I learn new skills and experiments</a:t>
            </a:r>
            <a:endParaRPr sz="9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GB" sz="900">
                <a:solidFill>
                  <a:schemeClr val="dk1"/>
                </a:solidFill>
                <a:latin typeface="Calibri"/>
                <a:ea typeface="Calibri"/>
                <a:cs typeface="Calibri"/>
                <a:sym typeface="Calibri"/>
              </a:rPr>
              <a:t>* I don’t have to sit at a desk all day</a:t>
            </a:r>
            <a:endParaRPr sz="9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GB" sz="900">
                <a:solidFill>
                  <a:schemeClr val="dk1"/>
                </a:solidFill>
                <a:latin typeface="Calibri"/>
                <a:ea typeface="Calibri"/>
                <a:cs typeface="Calibri"/>
                <a:sym typeface="Calibri"/>
              </a:rPr>
              <a:t>* I work with people from all around the world</a:t>
            </a:r>
            <a:endParaRPr sz="9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GB" sz="900">
                <a:solidFill>
                  <a:schemeClr val="dk1"/>
                </a:solidFill>
                <a:latin typeface="Calibri"/>
                <a:ea typeface="Calibri"/>
                <a:cs typeface="Calibri"/>
                <a:sym typeface="Calibri"/>
              </a:rPr>
              <a:t>* I think it’s exciting that we can make new discoveries</a:t>
            </a:r>
            <a:endParaRPr sz="9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GB" sz="900">
                <a:solidFill>
                  <a:schemeClr val="dk1"/>
                </a:solidFill>
                <a:latin typeface="Calibri"/>
                <a:ea typeface="Calibri"/>
                <a:cs typeface="Calibri"/>
                <a:sym typeface="Calibri"/>
              </a:rPr>
              <a:t>* We make discoveries that can lead to new treatments</a:t>
            </a:r>
            <a:endParaRPr sz="900">
              <a:solidFill>
                <a:schemeClr val="dk1"/>
              </a:solidFill>
              <a:latin typeface="Calibri"/>
              <a:ea typeface="Calibri"/>
              <a:cs typeface="Calibri"/>
              <a:sym typeface="Calibri"/>
            </a:endParaRPr>
          </a:p>
          <a:p>
            <a:pPr marL="0" lvl="0" indent="0" algn="l" rtl="0">
              <a:spcBef>
                <a:spcPts val="0"/>
              </a:spcBef>
              <a:spcAft>
                <a:spcPts val="0"/>
              </a:spcAft>
              <a:buNone/>
            </a:pPr>
            <a:r>
              <a:rPr lang="en-GB" sz="800"/>
              <a:t>*</a:t>
            </a:r>
            <a:endParaRPr sz="80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Shape 700"/>
        <p:cNvGrpSpPr/>
        <p:nvPr/>
      </p:nvGrpSpPr>
      <p:grpSpPr>
        <a:xfrm>
          <a:off x="0" y="0"/>
          <a:ext cx="0" cy="0"/>
          <a:chOff x="0" y="0"/>
          <a:chExt cx="0" cy="0"/>
        </a:xfrm>
      </p:grpSpPr>
      <p:sp>
        <p:nvSpPr>
          <p:cNvPr id="701" name="Google Shape;701;p81"/>
          <p:cNvSpPr txBox="1"/>
          <p:nvPr/>
        </p:nvSpPr>
        <p:spPr>
          <a:xfrm>
            <a:off x="272400" y="140700"/>
            <a:ext cx="8599200" cy="60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800">
                <a:latin typeface="Comic Sans MS"/>
                <a:ea typeface="Comic Sans MS"/>
                <a:cs typeface="Comic Sans MS"/>
                <a:sym typeface="Comic Sans MS"/>
              </a:rPr>
              <a:t>Alex - Corporate Parenting Coordinator </a:t>
            </a:r>
            <a:endParaRPr sz="2800">
              <a:latin typeface="Comic Sans MS"/>
              <a:ea typeface="Comic Sans MS"/>
              <a:cs typeface="Comic Sans MS"/>
              <a:sym typeface="Comic Sans MS"/>
            </a:endParaRPr>
          </a:p>
        </p:txBody>
      </p:sp>
      <p:sp>
        <p:nvSpPr>
          <p:cNvPr id="702" name="Google Shape;702;p81"/>
          <p:cNvSpPr txBox="1"/>
          <p:nvPr/>
        </p:nvSpPr>
        <p:spPr>
          <a:xfrm>
            <a:off x="210975" y="632850"/>
            <a:ext cx="6359100" cy="368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100" b="1" u="sng">
                <a:latin typeface="Comic Sans MS"/>
                <a:ea typeface="Comic Sans MS"/>
                <a:cs typeface="Comic Sans MS"/>
                <a:sym typeface="Comic Sans MS"/>
              </a:rPr>
              <a:t>What I do in my role?</a:t>
            </a:r>
            <a:r>
              <a:rPr lang="en-GB" sz="1200">
                <a:latin typeface="Comic Sans MS"/>
                <a:ea typeface="Comic Sans MS"/>
                <a:cs typeface="Comic Sans MS"/>
                <a:sym typeface="Comic Sans MS"/>
              </a:rPr>
              <a:t> </a:t>
            </a:r>
            <a:endParaRPr sz="1200">
              <a:latin typeface="Comic Sans MS"/>
              <a:ea typeface="Comic Sans MS"/>
              <a:cs typeface="Comic Sans MS"/>
              <a:sym typeface="Comic Sans MS"/>
            </a:endParaRPr>
          </a:p>
          <a:p>
            <a:pPr marL="0" lvl="0" indent="0" algn="l" rtl="0">
              <a:spcBef>
                <a:spcPts val="0"/>
              </a:spcBef>
              <a:spcAft>
                <a:spcPts val="0"/>
              </a:spcAft>
              <a:buNone/>
            </a:pPr>
            <a:r>
              <a:rPr lang="en-GB" sz="1000">
                <a:latin typeface="Comic Sans MS"/>
                <a:ea typeface="Comic Sans MS"/>
                <a:cs typeface="Comic Sans MS"/>
                <a:sym typeface="Comic Sans MS"/>
              </a:rPr>
              <a:t>A big part of my role is working with organisations, businesses and groups to create partnerships to support children, young people and adults in Birmingham. </a:t>
            </a:r>
            <a:endParaRPr sz="1000">
              <a:latin typeface="Comic Sans MS"/>
              <a:ea typeface="Comic Sans MS"/>
              <a:cs typeface="Comic Sans MS"/>
              <a:sym typeface="Comic Sans MS"/>
            </a:endParaRPr>
          </a:p>
          <a:p>
            <a:pPr marL="0" lvl="0" indent="0" algn="l" rtl="0">
              <a:spcBef>
                <a:spcPts val="0"/>
              </a:spcBef>
              <a:spcAft>
                <a:spcPts val="0"/>
              </a:spcAft>
              <a:buNone/>
            </a:pPr>
            <a:r>
              <a:rPr lang="en-GB" sz="1000">
                <a:latin typeface="Comic Sans MS"/>
                <a:ea typeface="Comic Sans MS"/>
                <a:cs typeface="Comic Sans MS"/>
                <a:sym typeface="Comic Sans MS"/>
              </a:rPr>
              <a:t>This can be very exciting as we work with organisations such as Aston Villa FC, Birmingham City FC, Edgbaston Cricket, Ice Skate Birmingham, Birmingham Airport and Barclays to name a few. We get to meet great people and visit great places!</a:t>
            </a:r>
            <a:endParaRPr sz="1000">
              <a:latin typeface="Comic Sans MS"/>
              <a:ea typeface="Comic Sans MS"/>
              <a:cs typeface="Comic Sans MS"/>
              <a:sym typeface="Comic Sans MS"/>
            </a:endParaRPr>
          </a:p>
          <a:p>
            <a:pPr marL="0" lvl="0" indent="0" algn="l" rtl="0">
              <a:spcBef>
                <a:spcPts val="0"/>
              </a:spcBef>
              <a:spcAft>
                <a:spcPts val="0"/>
              </a:spcAft>
              <a:buNone/>
            </a:pPr>
            <a:endParaRPr sz="1100" b="1" u="sng">
              <a:latin typeface="Comic Sans MS"/>
              <a:ea typeface="Comic Sans MS"/>
              <a:cs typeface="Comic Sans MS"/>
              <a:sym typeface="Comic Sans MS"/>
            </a:endParaRPr>
          </a:p>
          <a:p>
            <a:pPr marL="0" lvl="0" indent="0" algn="l" rtl="0">
              <a:spcBef>
                <a:spcPts val="0"/>
              </a:spcBef>
              <a:spcAft>
                <a:spcPts val="0"/>
              </a:spcAft>
              <a:buNone/>
            </a:pPr>
            <a:r>
              <a:rPr lang="en-GB" sz="1100" b="1" u="sng">
                <a:latin typeface="Comic Sans MS"/>
                <a:ea typeface="Comic Sans MS"/>
                <a:cs typeface="Comic Sans MS"/>
                <a:sym typeface="Comic Sans MS"/>
              </a:rPr>
              <a:t>Best bits</a:t>
            </a:r>
            <a:endParaRPr sz="1100" b="1" u="sng">
              <a:latin typeface="Comic Sans MS"/>
              <a:ea typeface="Comic Sans MS"/>
              <a:cs typeface="Comic Sans MS"/>
              <a:sym typeface="Comic Sans MS"/>
            </a:endParaRPr>
          </a:p>
          <a:p>
            <a:pPr marL="0" lvl="0" indent="0" algn="l" rtl="0">
              <a:spcBef>
                <a:spcPts val="0"/>
              </a:spcBef>
              <a:spcAft>
                <a:spcPts val="0"/>
              </a:spcAft>
              <a:buNone/>
            </a:pPr>
            <a:r>
              <a:rPr lang="en-GB" sz="1000">
                <a:latin typeface="Comic Sans MS"/>
                <a:ea typeface="Comic Sans MS"/>
                <a:cs typeface="Comic Sans MS"/>
                <a:sym typeface="Comic Sans MS"/>
              </a:rPr>
              <a:t>One of my highlights was as a team, organising and running an event for over 1,000 children, young people and families to go and ice skate, ride the big wheel and socialise around Christmas time! </a:t>
            </a:r>
            <a:endParaRPr sz="1000">
              <a:latin typeface="Comic Sans MS"/>
              <a:ea typeface="Comic Sans MS"/>
              <a:cs typeface="Comic Sans MS"/>
              <a:sym typeface="Comic Sans MS"/>
            </a:endParaRPr>
          </a:p>
          <a:p>
            <a:pPr marL="0" lvl="0" indent="0" algn="l" rtl="0">
              <a:spcBef>
                <a:spcPts val="0"/>
              </a:spcBef>
              <a:spcAft>
                <a:spcPts val="0"/>
              </a:spcAft>
              <a:buNone/>
            </a:pPr>
            <a:endParaRPr sz="1000">
              <a:latin typeface="Comic Sans MS"/>
              <a:ea typeface="Comic Sans MS"/>
              <a:cs typeface="Comic Sans MS"/>
              <a:sym typeface="Comic Sans MS"/>
            </a:endParaRPr>
          </a:p>
          <a:p>
            <a:pPr marL="0" lvl="0" indent="0" algn="l" rtl="0">
              <a:spcBef>
                <a:spcPts val="0"/>
              </a:spcBef>
              <a:spcAft>
                <a:spcPts val="0"/>
              </a:spcAft>
              <a:buNone/>
            </a:pPr>
            <a:r>
              <a:rPr lang="en-GB" sz="1100" b="1" u="sng">
                <a:latin typeface="Comic Sans MS"/>
                <a:ea typeface="Comic Sans MS"/>
                <a:cs typeface="Comic Sans MS"/>
                <a:sym typeface="Comic Sans MS"/>
              </a:rPr>
              <a:t>How I got here? </a:t>
            </a:r>
            <a:endParaRPr sz="1100" b="1" u="sng">
              <a:latin typeface="Comic Sans MS"/>
              <a:ea typeface="Comic Sans MS"/>
              <a:cs typeface="Comic Sans MS"/>
              <a:sym typeface="Comic Sans MS"/>
            </a:endParaRPr>
          </a:p>
          <a:p>
            <a:pPr marL="0" lvl="0" indent="0" algn="l" rtl="0">
              <a:spcBef>
                <a:spcPts val="0"/>
              </a:spcBef>
              <a:spcAft>
                <a:spcPts val="0"/>
              </a:spcAft>
              <a:buNone/>
            </a:pPr>
            <a:r>
              <a:rPr lang="en-GB" sz="1000">
                <a:latin typeface="Comic Sans MS"/>
                <a:ea typeface="Comic Sans MS"/>
                <a:cs typeface="Comic Sans MS"/>
                <a:sym typeface="Comic Sans MS"/>
              </a:rPr>
              <a:t>After A Levels, I studied Sport and Leisure, Psychology and Education at University for 3 years; after this I knew I wanted to work in education and more importantly, with young people. Although my university degree wasn’t in this field, it encouraged me to work hard to reach my goals. I went from being a learning mentor to working in the local authority at Birmingham Children’s Trust and I am proud to be part of #bhamsbiggestfamily.</a:t>
            </a:r>
            <a:endParaRPr sz="1000">
              <a:latin typeface="Comic Sans MS"/>
              <a:ea typeface="Comic Sans MS"/>
              <a:cs typeface="Comic Sans MS"/>
              <a:sym typeface="Comic Sans MS"/>
            </a:endParaRPr>
          </a:p>
          <a:p>
            <a:pPr marL="0" lvl="0" indent="0" algn="l" rtl="0">
              <a:spcBef>
                <a:spcPts val="0"/>
              </a:spcBef>
              <a:spcAft>
                <a:spcPts val="0"/>
              </a:spcAft>
              <a:buNone/>
            </a:pPr>
            <a:endParaRPr sz="1000">
              <a:latin typeface="Comic Sans MS"/>
              <a:ea typeface="Comic Sans MS"/>
              <a:cs typeface="Comic Sans MS"/>
              <a:sym typeface="Comic Sans MS"/>
            </a:endParaRPr>
          </a:p>
          <a:p>
            <a:pPr marL="0" lvl="0" indent="0" algn="l" rtl="0">
              <a:spcBef>
                <a:spcPts val="0"/>
              </a:spcBef>
              <a:spcAft>
                <a:spcPts val="0"/>
              </a:spcAft>
              <a:buNone/>
            </a:pPr>
            <a:r>
              <a:rPr lang="en-GB" sz="1000">
                <a:latin typeface="Comic Sans MS"/>
                <a:ea typeface="Comic Sans MS"/>
                <a:cs typeface="Comic Sans MS"/>
                <a:sym typeface="Comic Sans MS"/>
              </a:rPr>
              <a:t>To get here you need your GCSEs and experience with young people; whether this is through college or university degrees. You will also need an understanding of the local authority, policies and procedures. </a:t>
            </a:r>
            <a:endParaRPr sz="1000">
              <a:latin typeface="Comic Sans MS"/>
              <a:ea typeface="Comic Sans MS"/>
              <a:cs typeface="Comic Sans MS"/>
              <a:sym typeface="Comic Sans MS"/>
            </a:endParaRPr>
          </a:p>
          <a:p>
            <a:pPr marL="0" lvl="0" indent="0" algn="l" rtl="0">
              <a:spcBef>
                <a:spcPts val="0"/>
              </a:spcBef>
              <a:spcAft>
                <a:spcPts val="0"/>
              </a:spcAft>
              <a:buNone/>
            </a:pPr>
            <a:endParaRPr sz="1200"/>
          </a:p>
        </p:txBody>
      </p:sp>
      <p:pic>
        <p:nvPicPr>
          <p:cNvPr id="703" name="Google Shape;703;p81"/>
          <p:cNvPicPr preferRelativeResize="0"/>
          <p:nvPr/>
        </p:nvPicPr>
        <p:blipFill>
          <a:blip r:embed="rId3">
            <a:alphaModFix/>
          </a:blip>
          <a:stretch>
            <a:fillRect/>
          </a:stretch>
        </p:blipFill>
        <p:spPr>
          <a:xfrm>
            <a:off x="6662853" y="2465965"/>
            <a:ext cx="2420900" cy="1523013"/>
          </a:xfrm>
          <a:prstGeom prst="rect">
            <a:avLst/>
          </a:prstGeom>
          <a:noFill/>
          <a:ln>
            <a:noFill/>
          </a:ln>
        </p:spPr>
      </p:pic>
      <p:pic>
        <p:nvPicPr>
          <p:cNvPr id="704" name="Google Shape;704;p81"/>
          <p:cNvPicPr preferRelativeResize="0"/>
          <p:nvPr/>
        </p:nvPicPr>
        <p:blipFill>
          <a:blip r:embed="rId4">
            <a:alphaModFix/>
          </a:blip>
          <a:stretch>
            <a:fillRect/>
          </a:stretch>
        </p:blipFill>
        <p:spPr>
          <a:xfrm>
            <a:off x="7388799" y="221075"/>
            <a:ext cx="1230600" cy="2112225"/>
          </a:xfrm>
          <a:prstGeom prst="rect">
            <a:avLst/>
          </a:prstGeom>
          <a:noFill/>
          <a:ln>
            <a:noFill/>
          </a:ln>
        </p:spPr>
      </p:pic>
      <p:sp>
        <p:nvSpPr>
          <p:cNvPr id="705" name="Google Shape;705;p81"/>
          <p:cNvSpPr txBox="1"/>
          <p:nvPr/>
        </p:nvSpPr>
        <p:spPr>
          <a:xfrm>
            <a:off x="81450" y="4051325"/>
            <a:ext cx="8981100" cy="974400"/>
          </a:xfrm>
          <a:prstGeom prst="rect">
            <a:avLst/>
          </a:prstGeom>
          <a:solidFill>
            <a:srgbClr val="FFD966"/>
          </a:solidFill>
          <a:ln w="38100" cap="flat" cmpd="dbl">
            <a:solidFill>
              <a:srgbClr val="FF99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sz="1200" b="1" u="sng">
                <a:latin typeface="Comic Sans MS"/>
                <a:ea typeface="Comic Sans MS"/>
                <a:cs typeface="Comic Sans MS"/>
                <a:sym typeface="Comic Sans MS"/>
              </a:rPr>
              <a:t>Task</a:t>
            </a:r>
            <a:r>
              <a:rPr lang="en-GB" sz="1200">
                <a:latin typeface="Comic Sans MS"/>
                <a:ea typeface="Comic Sans MS"/>
                <a:cs typeface="Comic Sans MS"/>
                <a:sym typeface="Comic Sans MS"/>
              </a:rPr>
              <a:t> - Think of an organisation/business in a certain sector i.e. sports, food, technology; what do they offer/sale? What skills might their staff have? How could this benefit young people i.e. work experience, activity sessions, life skills. </a:t>
            </a:r>
            <a:endParaRPr sz="1200">
              <a:latin typeface="Comic Sans MS"/>
              <a:ea typeface="Comic Sans MS"/>
              <a:cs typeface="Comic Sans MS"/>
              <a:sym typeface="Comic Sans MS"/>
            </a:endParaRPr>
          </a:p>
          <a:p>
            <a:pPr marL="0" lvl="0" indent="0" algn="ctr" rtl="0">
              <a:spcBef>
                <a:spcPts val="0"/>
              </a:spcBef>
              <a:spcAft>
                <a:spcPts val="0"/>
              </a:spcAft>
              <a:buNone/>
            </a:pPr>
            <a:r>
              <a:rPr lang="en-GB" sz="1200" b="1" u="sng">
                <a:latin typeface="Comic Sans MS"/>
                <a:ea typeface="Comic Sans MS"/>
                <a:cs typeface="Comic Sans MS"/>
                <a:sym typeface="Comic Sans MS"/>
              </a:rPr>
              <a:t>Design 6 activities with your chosen organisation that would directly benefit young people and/or give them a memorable experience!  </a:t>
            </a:r>
            <a:endParaRPr sz="1200" b="1" u="sng">
              <a:latin typeface="Comic Sans MS"/>
              <a:ea typeface="Comic Sans MS"/>
              <a:cs typeface="Comic Sans MS"/>
              <a:sym typeface="Comic Sans MS"/>
            </a:endParaRPr>
          </a:p>
          <a:p>
            <a:pPr marL="0" lvl="0" indent="0" algn="ctr" rtl="0">
              <a:spcBef>
                <a:spcPts val="0"/>
              </a:spcBef>
              <a:spcAft>
                <a:spcPts val="0"/>
              </a:spcAft>
              <a:buNone/>
            </a:pPr>
            <a:endParaRPr sz="1200" b="1" u="sng">
              <a:latin typeface="Comic Sans MS"/>
              <a:ea typeface="Comic Sans MS"/>
              <a:cs typeface="Comic Sans MS"/>
              <a:sym typeface="Comic Sans MS"/>
            </a:endParaRPr>
          </a:p>
          <a:p>
            <a:pPr marL="0" lvl="0" indent="0" algn="l" rtl="0">
              <a:spcBef>
                <a:spcPts val="0"/>
              </a:spcBef>
              <a:spcAft>
                <a:spcPts val="0"/>
              </a:spcAft>
              <a:buNone/>
            </a:pPr>
            <a:endParaRPr sz="10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52"/>
          <p:cNvSpPr txBox="1">
            <a:spLocks noGrp="1"/>
          </p:cNvSpPr>
          <p:nvPr>
            <p:ph type="title"/>
          </p:nvPr>
        </p:nvSpPr>
        <p:spPr>
          <a:xfrm>
            <a:off x="81950" y="163000"/>
            <a:ext cx="14688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solidFill>
                  <a:srgbClr val="0000FF"/>
                </a:solidFill>
              </a:rPr>
              <a:t>Lawyer</a:t>
            </a:r>
            <a:endParaRPr>
              <a:solidFill>
                <a:srgbClr val="0000FF"/>
              </a:solidFill>
            </a:endParaRPr>
          </a:p>
        </p:txBody>
      </p:sp>
      <p:sp>
        <p:nvSpPr>
          <p:cNvPr id="360" name="Google Shape;360;p52"/>
          <p:cNvSpPr txBox="1">
            <a:spLocks noGrp="1"/>
          </p:cNvSpPr>
          <p:nvPr>
            <p:ph type="body" idx="1"/>
          </p:nvPr>
        </p:nvSpPr>
        <p:spPr>
          <a:xfrm>
            <a:off x="81950" y="790450"/>
            <a:ext cx="4042800" cy="1918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GB" sz="1200" u="sng">
                <a:solidFill>
                  <a:srgbClr val="0000FF"/>
                </a:solidFill>
              </a:rPr>
              <a:t>Becoming a lawyer</a:t>
            </a:r>
            <a:endParaRPr sz="1200" u="sng">
              <a:solidFill>
                <a:srgbClr val="0000FF"/>
              </a:solidFill>
            </a:endParaRPr>
          </a:p>
          <a:p>
            <a:pPr marL="0" lvl="0" indent="0" algn="l" rtl="0">
              <a:lnSpc>
                <a:spcPct val="100000"/>
              </a:lnSpc>
              <a:spcBef>
                <a:spcPts val="1600"/>
              </a:spcBef>
              <a:spcAft>
                <a:spcPts val="0"/>
              </a:spcAft>
              <a:buNone/>
            </a:pPr>
            <a:r>
              <a:rPr lang="en-GB" sz="1200">
                <a:solidFill>
                  <a:srgbClr val="000000"/>
                </a:solidFill>
              </a:rPr>
              <a:t>Good GCSEs and A levels are needed as well as a university degree and you need to pass law school. Once you have done your GCSEs, it takes a minimum of 8 years to become a qualified lawyer. </a:t>
            </a:r>
            <a:r>
              <a:rPr lang="en-GB" sz="1200">
                <a:solidFill>
                  <a:schemeClr val="dk1"/>
                </a:solidFill>
              </a:rPr>
              <a:t>Being a lawyer takes hard work, dedication and many years in education. </a:t>
            </a:r>
            <a:r>
              <a:rPr lang="en-GB" sz="1200">
                <a:solidFill>
                  <a:srgbClr val="000000"/>
                </a:solidFill>
              </a:rPr>
              <a:t> </a:t>
            </a:r>
            <a:endParaRPr sz="1200">
              <a:solidFill>
                <a:srgbClr val="000000"/>
              </a:solidFill>
            </a:endParaRPr>
          </a:p>
          <a:p>
            <a:pPr marL="0" lvl="0" indent="0" algn="l" rtl="0">
              <a:spcBef>
                <a:spcPts val="1600"/>
              </a:spcBef>
              <a:spcAft>
                <a:spcPts val="0"/>
              </a:spcAft>
              <a:buNone/>
            </a:pPr>
            <a:endParaRPr sz="1400">
              <a:solidFill>
                <a:srgbClr val="000000"/>
              </a:solidFill>
            </a:endParaRPr>
          </a:p>
          <a:p>
            <a:pPr marL="0" lvl="0" indent="0" algn="l" rtl="0">
              <a:spcBef>
                <a:spcPts val="1600"/>
              </a:spcBef>
              <a:spcAft>
                <a:spcPts val="0"/>
              </a:spcAft>
              <a:buNone/>
            </a:pPr>
            <a:endParaRPr sz="1300">
              <a:solidFill>
                <a:srgbClr val="000000"/>
              </a:solidFill>
            </a:endParaRPr>
          </a:p>
          <a:p>
            <a:pPr marL="0" lvl="0" indent="0" algn="l" rtl="0">
              <a:spcBef>
                <a:spcPts val="1600"/>
              </a:spcBef>
              <a:spcAft>
                <a:spcPts val="0"/>
              </a:spcAft>
              <a:buNone/>
            </a:pPr>
            <a:endParaRPr sz="1600">
              <a:solidFill>
                <a:srgbClr val="000000"/>
              </a:solidFill>
            </a:endParaRPr>
          </a:p>
          <a:p>
            <a:pPr marL="0" lvl="0" indent="0" algn="l" rtl="0">
              <a:spcBef>
                <a:spcPts val="1600"/>
              </a:spcBef>
              <a:spcAft>
                <a:spcPts val="0"/>
              </a:spcAft>
              <a:buNone/>
            </a:pPr>
            <a:endParaRPr sz="1700">
              <a:solidFill>
                <a:srgbClr val="000000"/>
              </a:solidFill>
            </a:endParaRPr>
          </a:p>
          <a:p>
            <a:pPr marL="0" lvl="0" indent="0" algn="l" rtl="0">
              <a:spcBef>
                <a:spcPts val="1600"/>
              </a:spcBef>
              <a:spcAft>
                <a:spcPts val="1600"/>
              </a:spcAft>
              <a:buNone/>
            </a:pPr>
            <a:endParaRPr/>
          </a:p>
        </p:txBody>
      </p:sp>
      <p:sp>
        <p:nvSpPr>
          <p:cNvPr id="361" name="Google Shape;361;p52"/>
          <p:cNvSpPr txBox="1"/>
          <p:nvPr/>
        </p:nvSpPr>
        <p:spPr>
          <a:xfrm>
            <a:off x="5434500" y="227300"/>
            <a:ext cx="3324900" cy="2073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sz="1100">
              <a:solidFill>
                <a:schemeClr val="dk1"/>
              </a:solidFill>
            </a:endParaRPr>
          </a:p>
          <a:p>
            <a:pPr marL="0" lvl="0" indent="0" algn="l" rtl="0">
              <a:spcBef>
                <a:spcPts val="1600"/>
              </a:spcBef>
              <a:spcAft>
                <a:spcPts val="0"/>
              </a:spcAft>
              <a:buNone/>
            </a:pPr>
            <a:endParaRPr/>
          </a:p>
        </p:txBody>
      </p:sp>
      <p:sp>
        <p:nvSpPr>
          <p:cNvPr id="362" name="Google Shape;362;p52"/>
          <p:cNvSpPr txBox="1"/>
          <p:nvPr/>
        </p:nvSpPr>
        <p:spPr>
          <a:xfrm>
            <a:off x="81950" y="2426600"/>
            <a:ext cx="4970700" cy="264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200" u="sng">
                <a:solidFill>
                  <a:srgbClr val="0000FF"/>
                </a:solidFill>
              </a:rPr>
              <a:t>Why become a lawyer? </a:t>
            </a:r>
            <a:endParaRPr sz="1200" u="sng">
              <a:solidFill>
                <a:srgbClr val="0000FF"/>
              </a:solidFill>
            </a:endParaRPr>
          </a:p>
          <a:p>
            <a:pPr marL="0" lvl="0" indent="0" algn="l" rtl="0">
              <a:spcBef>
                <a:spcPts val="0"/>
              </a:spcBef>
              <a:spcAft>
                <a:spcPts val="0"/>
              </a:spcAft>
              <a:buNone/>
            </a:pPr>
            <a:endParaRPr sz="1200"/>
          </a:p>
          <a:p>
            <a:pPr marL="0" lvl="0" indent="0" algn="l" rtl="0">
              <a:spcBef>
                <a:spcPts val="0"/>
              </a:spcBef>
              <a:spcAft>
                <a:spcPts val="0"/>
              </a:spcAft>
              <a:buNone/>
            </a:pPr>
            <a:r>
              <a:rPr lang="en-GB" sz="1200"/>
              <a:t>Lawyers spend a lot of their day in meetings or on the phone, therefore it is very sociable. </a:t>
            </a:r>
            <a:endParaRPr sz="1200"/>
          </a:p>
          <a:p>
            <a:pPr marL="0" lvl="0" indent="0" algn="l" rtl="0">
              <a:spcBef>
                <a:spcPts val="0"/>
              </a:spcBef>
              <a:spcAft>
                <a:spcPts val="0"/>
              </a:spcAft>
              <a:buNone/>
            </a:pPr>
            <a:endParaRPr sz="1200"/>
          </a:p>
          <a:p>
            <a:pPr marL="0" lvl="0" indent="0" algn="l" rtl="0">
              <a:spcBef>
                <a:spcPts val="0"/>
              </a:spcBef>
              <a:spcAft>
                <a:spcPts val="0"/>
              </a:spcAft>
              <a:buNone/>
            </a:pPr>
            <a:r>
              <a:rPr lang="en-GB" sz="1200"/>
              <a:t>The law changes yearly so lawyers are always learning!</a:t>
            </a:r>
            <a:endParaRPr sz="1200"/>
          </a:p>
          <a:p>
            <a:pPr marL="0" lvl="0" indent="0" algn="l" rtl="0">
              <a:spcBef>
                <a:spcPts val="0"/>
              </a:spcBef>
              <a:spcAft>
                <a:spcPts val="0"/>
              </a:spcAft>
              <a:buNone/>
            </a:pPr>
            <a:endParaRPr sz="1200"/>
          </a:p>
          <a:p>
            <a:pPr marL="0" lvl="0" indent="0" algn="l" rtl="0">
              <a:spcBef>
                <a:spcPts val="0"/>
              </a:spcBef>
              <a:spcAft>
                <a:spcPts val="0"/>
              </a:spcAft>
              <a:buNone/>
            </a:pPr>
            <a:r>
              <a:rPr lang="en-GB" sz="1200"/>
              <a:t>Lawyers do a lot of good in the world. Sometimes lawyers help parents adopt children from other countries so they can have loving homes or a lawyer might help bring someone to justice who has harmed an animal. </a:t>
            </a:r>
            <a:endParaRPr sz="1200"/>
          </a:p>
          <a:p>
            <a:pPr marL="0" lvl="0" indent="0" algn="l" rtl="0">
              <a:spcBef>
                <a:spcPts val="0"/>
              </a:spcBef>
              <a:spcAft>
                <a:spcPts val="0"/>
              </a:spcAft>
              <a:buNone/>
            </a:pPr>
            <a:endParaRPr sz="1200"/>
          </a:p>
          <a:p>
            <a:pPr marL="0" lvl="0" indent="0" algn="l" rtl="0">
              <a:spcBef>
                <a:spcPts val="0"/>
              </a:spcBef>
              <a:spcAft>
                <a:spcPts val="0"/>
              </a:spcAft>
              <a:buNone/>
            </a:pPr>
            <a:r>
              <a:rPr lang="en-GB" sz="1200"/>
              <a:t>And the best bit - lawyers often get paid well too!  </a:t>
            </a:r>
            <a:endParaRPr sz="1200"/>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63" name="Google Shape;363;p52"/>
          <p:cNvSpPr txBox="1"/>
          <p:nvPr/>
        </p:nvSpPr>
        <p:spPr>
          <a:xfrm>
            <a:off x="5150400" y="163000"/>
            <a:ext cx="3893100" cy="4666800"/>
          </a:xfrm>
          <a:prstGeom prst="rect">
            <a:avLst/>
          </a:prstGeom>
          <a:noFill/>
          <a:ln>
            <a:noFill/>
          </a:ln>
        </p:spPr>
        <p:txBody>
          <a:bodyPr spcFirstLastPara="1" wrap="square" lIns="91425" tIns="91425" rIns="91425" bIns="91425" anchor="t" anchorCtr="0">
            <a:noAutofit/>
          </a:bodyPr>
          <a:lstStyle/>
          <a:p>
            <a:pPr marL="1371600" lvl="0" indent="0" algn="l" rtl="0">
              <a:spcBef>
                <a:spcPts val="0"/>
              </a:spcBef>
              <a:spcAft>
                <a:spcPts val="0"/>
              </a:spcAft>
              <a:buNone/>
            </a:pPr>
            <a:r>
              <a:rPr lang="en-GB" sz="1300" u="sng">
                <a:solidFill>
                  <a:srgbClr val="0000FF"/>
                </a:solidFill>
              </a:rPr>
              <a:t>Types of law</a:t>
            </a:r>
            <a:endParaRPr sz="1300" u="sng">
              <a:solidFill>
                <a:srgbClr val="0000FF"/>
              </a:solidFill>
            </a:endParaRPr>
          </a:p>
          <a:p>
            <a:pPr marL="0" lvl="0" indent="0" algn="l" rtl="0">
              <a:spcBef>
                <a:spcPts val="0"/>
              </a:spcBef>
              <a:spcAft>
                <a:spcPts val="0"/>
              </a:spcAft>
              <a:buNone/>
            </a:pPr>
            <a:endParaRPr sz="1200"/>
          </a:p>
          <a:p>
            <a:pPr marL="0" lvl="0" indent="0" algn="l" rtl="0">
              <a:spcBef>
                <a:spcPts val="0"/>
              </a:spcBef>
              <a:spcAft>
                <a:spcPts val="0"/>
              </a:spcAft>
              <a:buNone/>
            </a:pPr>
            <a:r>
              <a:rPr lang="en-GB" sz="1200"/>
              <a:t>The most recognised is a criminal </a:t>
            </a:r>
            <a:endParaRPr sz="1200"/>
          </a:p>
          <a:p>
            <a:pPr marL="0" lvl="0" indent="0" algn="l" rtl="0">
              <a:spcBef>
                <a:spcPts val="0"/>
              </a:spcBef>
              <a:spcAft>
                <a:spcPts val="0"/>
              </a:spcAft>
              <a:buNone/>
            </a:pPr>
            <a:r>
              <a:rPr lang="en-GB" sz="1200"/>
              <a:t>lawyer which is often seen on tv. </a:t>
            </a:r>
            <a:endParaRPr sz="1200"/>
          </a:p>
          <a:p>
            <a:pPr marL="0" lvl="0" indent="0" algn="l" rtl="0">
              <a:spcBef>
                <a:spcPts val="0"/>
              </a:spcBef>
              <a:spcAft>
                <a:spcPts val="0"/>
              </a:spcAft>
              <a:buNone/>
            </a:pPr>
            <a:r>
              <a:rPr lang="en-GB" sz="1200"/>
              <a:t>This lawyer defends people accused </a:t>
            </a:r>
            <a:endParaRPr sz="1200"/>
          </a:p>
          <a:p>
            <a:pPr marL="0" lvl="0" indent="0" algn="l" rtl="0">
              <a:spcBef>
                <a:spcPts val="0"/>
              </a:spcBef>
              <a:spcAft>
                <a:spcPts val="0"/>
              </a:spcAft>
              <a:buNone/>
            </a:pPr>
            <a:r>
              <a:rPr lang="en-GB" sz="1200"/>
              <a:t>of crimes. </a:t>
            </a:r>
            <a:endParaRPr sz="1200"/>
          </a:p>
          <a:p>
            <a:pPr marL="0" lvl="0" indent="0" algn="l" rtl="0">
              <a:spcBef>
                <a:spcPts val="0"/>
              </a:spcBef>
              <a:spcAft>
                <a:spcPts val="0"/>
              </a:spcAft>
              <a:buNone/>
            </a:pPr>
            <a:endParaRPr sz="1200"/>
          </a:p>
          <a:p>
            <a:pPr marL="0" lvl="0" indent="0" algn="l" rtl="0">
              <a:spcBef>
                <a:spcPts val="0"/>
              </a:spcBef>
              <a:spcAft>
                <a:spcPts val="0"/>
              </a:spcAft>
              <a:buNone/>
            </a:pPr>
            <a:endParaRPr sz="1200"/>
          </a:p>
          <a:p>
            <a:pPr marL="0" lvl="0" indent="0" algn="l" rtl="0">
              <a:spcBef>
                <a:spcPts val="0"/>
              </a:spcBef>
              <a:spcAft>
                <a:spcPts val="0"/>
              </a:spcAft>
              <a:buNone/>
            </a:pPr>
            <a:r>
              <a:rPr lang="en-GB" sz="1200"/>
              <a:t>Family lawyers help people who are getting divorced, or sometimes they help children who are mistreated to find better homes</a:t>
            </a:r>
            <a:endParaRPr sz="1200"/>
          </a:p>
          <a:p>
            <a:pPr marL="0" lvl="0" indent="0" algn="l" rtl="0">
              <a:spcBef>
                <a:spcPts val="0"/>
              </a:spcBef>
              <a:spcAft>
                <a:spcPts val="0"/>
              </a:spcAft>
              <a:buNone/>
            </a:pPr>
            <a:endParaRPr sz="1200"/>
          </a:p>
          <a:p>
            <a:pPr marL="0" lvl="0" indent="0" algn="l" rtl="0">
              <a:spcBef>
                <a:spcPts val="0"/>
              </a:spcBef>
              <a:spcAft>
                <a:spcPts val="0"/>
              </a:spcAft>
              <a:buNone/>
            </a:pPr>
            <a:endParaRPr sz="1200"/>
          </a:p>
          <a:p>
            <a:pPr marL="0" lvl="0" indent="0" algn="l" rtl="0">
              <a:spcBef>
                <a:spcPts val="0"/>
              </a:spcBef>
              <a:spcAft>
                <a:spcPts val="0"/>
              </a:spcAft>
              <a:buNone/>
            </a:pPr>
            <a:r>
              <a:rPr lang="en-GB" sz="1200"/>
              <a:t>Real estate lawyers help people </a:t>
            </a:r>
            <a:endParaRPr sz="1200"/>
          </a:p>
          <a:p>
            <a:pPr marL="0" lvl="0" indent="0" algn="l" rtl="0">
              <a:spcBef>
                <a:spcPts val="0"/>
              </a:spcBef>
              <a:spcAft>
                <a:spcPts val="0"/>
              </a:spcAft>
              <a:buNone/>
            </a:pPr>
            <a:r>
              <a:rPr lang="en-GB" sz="1200"/>
              <a:t>buy and sell houses. </a:t>
            </a:r>
            <a:endParaRPr sz="1200"/>
          </a:p>
          <a:p>
            <a:pPr marL="0" lvl="0" indent="0" algn="l" rtl="0">
              <a:spcBef>
                <a:spcPts val="0"/>
              </a:spcBef>
              <a:spcAft>
                <a:spcPts val="0"/>
              </a:spcAft>
              <a:buNone/>
            </a:pPr>
            <a:endParaRPr sz="1200"/>
          </a:p>
          <a:p>
            <a:pPr marL="0" lvl="0" indent="0" algn="l" rtl="0">
              <a:spcBef>
                <a:spcPts val="0"/>
              </a:spcBef>
              <a:spcAft>
                <a:spcPts val="0"/>
              </a:spcAft>
              <a:buNone/>
            </a:pPr>
            <a:endParaRPr sz="1200"/>
          </a:p>
          <a:p>
            <a:pPr marL="0" lvl="0" indent="0" algn="l" rtl="0">
              <a:spcBef>
                <a:spcPts val="0"/>
              </a:spcBef>
              <a:spcAft>
                <a:spcPts val="0"/>
              </a:spcAft>
              <a:buNone/>
            </a:pPr>
            <a:r>
              <a:rPr lang="en-GB" sz="1200"/>
              <a:t>Corporate lawyers help inventors protect their inventions from other people stealing their ideas as well as buying and selling businesses. </a:t>
            </a:r>
            <a:endParaRPr sz="1200"/>
          </a:p>
          <a:p>
            <a:pPr marL="0" lvl="0" indent="0" algn="l" rtl="0">
              <a:spcBef>
                <a:spcPts val="0"/>
              </a:spcBef>
              <a:spcAft>
                <a:spcPts val="0"/>
              </a:spcAft>
              <a:buNone/>
            </a:pPr>
            <a:endParaRPr sz="1200"/>
          </a:p>
          <a:p>
            <a:pPr marL="914400" lvl="0" indent="0" algn="l" rtl="0">
              <a:spcBef>
                <a:spcPts val="0"/>
              </a:spcBef>
              <a:spcAft>
                <a:spcPts val="0"/>
              </a:spcAft>
              <a:buNone/>
            </a:pPr>
            <a:r>
              <a:rPr lang="en-GB" sz="1200"/>
              <a:t>This is only a small sampling of the types of jobs lawyers do. </a:t>
            </a:r>
            <a:endParaRPr sz="1200"/>
          </a:p>
          <a:p>
            <a:pPr marL="0" lvl="0" indent="0" algn="l" rtl="0">
              <a:spcBef>
                <a:spcPts val="0"/>
              </a:spcBef>
              <a:spcAft>
                <a:spcPts val="0"/>
              </a:spcAft>
              <a:buNone/>
            </a:pPr>
            <a:endParaRPr/>
          </a:p>
          <a:p>
            <a:pPr marL="0" lvl="0" indent="0" algn="l" rtl="0">
              <a:spcBef>
                <a:spcPts val="0"/>
              </a:spcBef>
              <a:spcAft>
                <a:spcPts val="0"/>
              </a:spcAft>
              <a:buNone/>
            </a:pPr>
            <a:endParaRPr/>
          </a:p>
        </p:txBody>
      </p:sp>
      <p:pic>
        <p:nvPicPr>
          <p:cNvPr id="364" name="Google Shape;364;p52"/>
          <p:cNvPicPr preferRelativeResize="0"/>
          <p:nvPr/>
        </p:nvPicPr>
        <p:blipFill>
          <a:blip r:embed="rId3">
            <a:alphaModFix/>
          </a:blip>
          <a:stretch>
            <a:fillRect/>
          </a:stretch>
        </p:blipFill>
        <p:spPr>
          <a:xfrm>
            <a:off x="7786525" y="480196"/>
            <a:ext cx="1357471" cy="1027800"/>
          </a:xfrm>
          <a:prstGeom prst="rect">
            <a:avLst/>
          </a:prstGeom>
          <a:noFill/>
          <a:ln>
            <a:noFill/>
          </a:ln>
        </p:spPr>
      </p:pic>
      <p:pic>
        <p:nvPicPr>
          <p:cNvPr id="365" name="Google Shape;365;p52"/>
          <p:cNvPicPr preferRelativeResize="0"/>
          <p:nvPr/>
        </p:nvPicPr>
        <p:blipFill>
          <a:blip r:embed="rId4">
            <a:alphaModFix/>
          </a:blip>
          <a:stretch>
            <a:fillRect/>
          </a:stretch>
        </p:blipFill>
        <p:spPr>
          <a:xfrm>
            <a:off x="7697050" y="2171594"/>
            <a:ext cx="1135075" cy="1160650"/>
          </a:xfrm>
          <a:prstGeom prst="rect">
            <a:avLst/>
          </a:prstGeom>
          <a:noFill/>
          <a:ln>
            <a:noFill/>
          </a:ln>
        </p:spPr>
      </p:pic>
      <p:pic>
        <p:nvPicPr>
          <p:cNvPr id="366" name="Google Shape;366;p52"/>
          <p:cNvPicPr preferRelativeResize="0"/>
          <p:nvPr/>
        </p:nvPicPr>
        <p:blipFill>
          <a:blip r:embed="rId5">
            <a:alphaModFix/>
          </a:blip>
          <a:stretch>
            <a:fillRect/>
          </a:stretch>
        </p:blipFill>
        <p:spPr>
          <a:xfrm>
            <a:off x="4872300" y="4164475"/>
            <a:ext cx="1135075" cy="836143"/>
          </a:xfrm>
          <a:prstGeom prst="rect">
            <a:avLst/>
          </a:prstGeom>
          <a:noFill/>
          <a:ln>
            <a:noFill/>
          </a:ln>
        </p:spPr>
      </p:pic>
      <p:sp>
        <p:nvSpPr>
          <p:cNvPr id="367" name="Google Shape;367;p52"/>
          <p:cNvSpPr txBox="1"/>
          <p:nvPr/>
        </p:nvSpPr>
        <p:spPr>
          <a:xfrm>
            <a:off x="1550750" y="108250"/>
            <a:ext cx="3893100" cy="68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1600"/>
              </a:spcAft>
              <a:buClr>
                <a:schemeClr val="dk1"/>
              </a:buClr>
              <a:buSzPts val="1100"/>
              <a:buFont typeface="Arial"/>
              <a:buNone/>
            </a:pPr>
            <a:r>
              <a:rPr lang="en-GB" sz="1200">
                <a:solidFill>
                  <a:schemeClr val="dk1"/>
                </a:solidFill>
              </a:rPr>
              <a:t>A lawyer is a professional who is qualified to offer advice about the law. Lawyers help people in everyday life across many different areas. </a:t>
            </a:r>
            <a:endParaRPr/>
          </a:p>
        </p:txBody>
      </p:sp>
      <p:pic>
        <p:nvPicPr>
          <p:cNvPr id="368" name="Google Shape;368;p52"/>
          <p:cNvPicPr preferRelativeResize="0"/>
          <p:nvPr/>
        </p:nvPicPr>
        <p:blipFill>
          <a:blip r:embed="rId6">
            <a:alphaModFix/>
          </a:blip>
          <a:stretch>
            <a:fillRect/>
          </a:stretch>
        </p:blipFill>
        <p:spPr>
          <a:xfrm>
            <a:off x="3963562" y="586175"/>
            <a:ext cx="1089076" cy="10278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53"/>
          <p:cNvSpPr txBox="1">
            <a:spLocks noGrp="1"/>
          </p:cNvSpPr>
          <p:nvPr>
            <p:ph type="title"/>
          </p:nvPr>
        </p:nvSpPr>
        <p:spPr>
          <a:xfrm>
            <a:off x="311700" y="244925"/>
            <a:ext cx="8520600" cy="772800"/>
          </a:xfrm>
          <a:prstGeom prst="rect">
            <a:avLst/>
          </a:prstGeom>
          <a:gradFill>
            <a:gsLst>
              <a:gs pos="0">
                <a:srgbClr val="00D2E9"/>
              </a:gs>
              <a:gs pos="100000">
                <a:srgbClr val="045962"/>
              </a:gs>
            </a:gsLst>
            <a:lin ang="5400012" scaled="0"/>
          </a:gradFill>
        </p:spPr>
        <p:txBody>
          <a:bodyPr spcFirstLastPara="1" wrap="square" lIns="91425" tIns="91425" rIns="91425" bIns="91425" anchor="t" anchorCtr="0">
            <a:noAutofit/>
          </a:bodyPr>
          <a:lstStyle/>
          <a:p>
            <a:pPr marL="0" lvl="0" indent="0" algn="l" rtl="0">
              <a:spcBef>
                <a:spcPts val="0"/>
              </a:spcBef>
              <a:spcAft>
                <a:spcPts val="0"/>
              </a:spcAft>
              <a:buNone/>
            </a:pPr>
            <a:r>
              <a:rPr lang="en-GB">
                <a:solidFill>
                  <a:srgbClr val="FFFFFF"/>
                </a:solidFill>
                <a:latin typeface="Lora"/>
                <a:ea typeface="Lora"/>
                <a:cs typeface="Lora"/>
                <a:sym typeface="Lora"/>
              </a:rPr>
              <a:t>Garment Technologist</a:t>
            </a:r>
            <a:endParaRPr>
              <a:solidFill>
                <a:srgbClr val="FFFFFF"/>
              </a:solidFill>
              <a:latin typeface="Lora"/>
              <a:ea typeface="Lora"/>
              <a:cs typeface="Lora"/>
              <a:sym typeface="Lora"/>
            </a:endParaRPr>
          </a:p>
        </p:txBody>
      </p:sp>
      <p:sp>
        <p:nvSpPr>
          <p:cNvPr id="374" name="Google Shape;374;p53"/>
          <p:cNvSpPr txBox="1">
            <a:spLocks noGrp="1"/>
          </p:cNvSpPr>
          <p:nvPr>
            <p:ph type="body" idx="1"/>
          </p:nvPr>
        </p:nvSpPr>
        <p:spPr>
          <a:xfrm>
            <a:off x="311700" y="1017725"/>
            <a:ext cx="4690800" cy="3885600"/>
          </a:xfrm>
          <a:prstGeom prst="rect">
            <a:avLst/>
          </a:prstGeom>
          <a:gradFill>
            <a:gsLst>
              <a:gs pos="0">
                <a:srgbClr val="00D2E9"/>
              </a:gs>
              <a:gs pos="100000">
                <a:srgbClr val="045962"/>
              </a:gs>
            </a:gsLst>
            <a:lin ang="5400012" scaled="0"/>
          </a:gradFill>
        </p:spPr>
        <p:txBody>
          <a:bodyPr spcFirstLastPara="1" wrap="square" lIns="91425" tIns="91425" rIns="91425" bIns="91425" anchor="t" anchorCtr="0">
            <a:noAutofit/>
          </a:bodyPr>
          <a:lstStyle/>
          <a:p>
            <a:pPr marL="0" lvl="0" indent="0" algn="l" rtl="0">
              <a:spcBef>
                <a:spcPts val="0"/>
              </a:spcBef>
              <a:spcAft>
                <a:spcPts val="0"/>
              </a:spcAft>
              <a:buNone/>
            </a:pPr>
            <a:r>
              <a:rPr lang="en-GB" sz="1200">
                <a:solidFill>
                  <a:srgbClr val="FFFFFF"/>
                </a:solidFill>
                <a:latin typeface="Lora"/>
                <a:ea typeface="Lora"/>
                <a:cs typeface="Lora"/>
                <a:sym typeface="Lora"/>
              </a:rPr>
              <a:t>I have a very exciting job working in fashion for a company that makes clothes for New Look, so you might have some of our designs in your wardrobe!  I make sure clothes fit properly and check they  have been made to a great standard - no one wants a pair of jeans with a hole in!</a:t>
            </a:r>
            <a:endParaRPr sz="1200">
              <a:solidFill>
                <a:srgbClr val="FFFFFF"/>
              </a:solidFill>
              <a:latin typeface="Lora"/>
              <a:ea typeface="Lora"/>
              <a:cs typeface="Lora"/>
              <a:sym typeface="Lora"/>
            </a:endParaRPr>
          </a:p>
          <a:p>
            <a:pPr marL="0" lvl="0" indent="0" algn="l" rtl="0">
              <a:spcBef>
                <a:spcPts val="1600"/>
              </a:spcBef>
              <a:spcAft>
                <a:spcPts val="0"/>
              </a:spcAft>
              <a:buNone/>
            </a:pPr>
            <a:r>
              <a:rPr lang="en-GB" sz="1200">
                <a:solidFill>
                  <a:srgbClr val="FFFFFF"/>
                </a:solidFill>
                <a:latin typeface="Lora"/>
                <a:ea typeface="Lora"/>
                <a:cs typeface="Lora"/>
                <a:sym typeface="Lora"/>
              </a:rPr>
              <a:t>I’ve had amazing experiences travelling all over the world to visit the garment factories so I’ve seen how clothes are made from start to finish! This includes dyeing fabric, pattern cutting, sewing all the pieces together, pressing the garment so it’s neat and packing the goods so they can be sent to the U.K. to be sold in our shops.</a:t>
            </a:r>
            <a:endParaRPr sz="1200">
              <a:solidFill>
                <a:srgbClr val="FFFFFF"/>
              </a:solidFill>
              <a:latin typeface="Lora"/>
              <a:ea typeface="Lora"/>
              <a:cs typeface="Lora"/>
              <a:sym typeface="Lora"/>
            </a:endParaRPr>
          </a:p>
          <a:p>
            <a:pPr marL="0" lvl="0" indent="0" algn="l" rtl="0">
              <a:spcBef>
                <a:spcPts val="1600"/>
              </a:spcBef>
              <a:spcAft>
                <a:spcPts val="0"/>
              </a:spcAft>
              <a:buNone/>
            </a:pPr>
            <a:r>
              <a:rPr lang="en-GB" sz="1200">
                <a:solidFill>
                  <a:srgbClr val="FFFFFF"/>
                </a:solidFill>
                <a:latin typeface="Lora"/>
                <a:ea typeface="Lora"/>
                <a:cs typeface="Lora"/>
                <a:sym typeface="Lora"/>
              </a:rPr>
              <a:t>I went to college to study for my A Levels so that I could go university and complete a degree in Fashion Design - you need to try and get as much experience as possible to get a job in fashion as it’s very competitive but a very exciting environment to be part of!</a:t>
            </a:r>
            <a:endParaRPr sz="1200">
              <a:solidFill>
                <a:srgbClr val="FFFFFF"/>
              </a:solidFill>
              <a:latin typeface="Lora"/>
              <a:ea typeface="Lora"/>
              <a:cs typeface="Lora"/>
              <a:sym typeface="Lora"/>
            </a:endParaRPr>
          </a:p>
          <a:p>
            <a:pPr marL="0" lvl="0" indent="0" algn="l" rtl="0">
              <a:spcBef>
                <a:spcPts val="1600"/>
              </a:spcBef>
              <a:spcAft>
                <a:spcPts val="1600"/>
              </a:spcAft>
              <a:buNone/>
            </a:pPr>
            <a:endParaRPr sz="1200">
              <a:solidFill>
                <a:srgbClr val="FFFFFF"/>
              </a:solidFill>
              <a:latin typeface="Lora"/>
              <a:ea typeface="Lora"/>
              <a:cs typeface="Lora"/>
              <a:sym typeface="Lora"/>
            </a:endParaRPr>
          </a:p>
        </p:txBody>
      </p:sp>
      <p:sp>
        <p:nvSpPr>
          <p:cNvPr id="375" name="Google Shape;375;p53"/>
          <p:cNvSpPr txBox="1"/>
          <p:nvPr/>
        </p:nvSpPr>
        <p:spPr>
          <a:xfrm>
            <a:off x="5002500" y="3175875"/>
            <a:ext cx="3836700" cy="1727400"/>
          </a:xfrm>
          <a:prstGeom prst="rect">
            <a:avLst/>
          </a:prstGeom>
          <a:gradFill>
            <a:gsLst>
              <a:gs pos="0">
                <a:srgbClr val="00D2E9"/>
              </a:gs>
              <a:gs pos="100000">
                <a:srgbClr val="045962"/>
              </a:gs>
            </a:gsLst>
            <a:lin ang="5400012" scaled="0"/>
          </a:gra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300">
                <a:highlight>
                  <a:srgbClr val="FFFFFF"/>
                </a:highlight>
                <a:latin typeface="Lora"/>
                <a:ea typeface="Lora"/>
                <a:cs typeface="Lora"/>
                <a:sym typeface="Lora"/>
              </a:rPr>
              <a:t>ACTIVITY</a:t>
            </a:r>
            <a:endParaRPr sz="1300">
              <a:highlight>
                <a:srgbClr val="FFFFFF"/>
              </a:highlight>
              <a:latin typeface="Lora"/>
              <a:ea typeface="Lora"/>
              <a:cs typeface="Lora"/>
              <a:sym typeface="Lora"/>
            </a:endParaRPr>
          </a:p>
          <a:p>
            <a:pPr marL="0" lvl="0" indent="0" algn="l" rtl="0">
              <a:spcBef>
                <a:spcPts val="0"/>
              </a:spcBef>
              <a:spcAft>
                <a:spcPts val="0"/>
              </a:spcAft>
              <a:buNone/>
            </a:pPr>
            <a:r>
              <a:rPr lang="en-GB" sz="1300">
                <a:highlight>
                  <a:srgbClr val="FFFFFF"/>
                </a:highlight>
                <a:latin typeface="Lora"/>
                <a:ea typeface="Lora"/>
                <a:cs typeface="Lora"/>
                <a:sym typeface="Lora"/>
              </a:rPr>
              <a:t>From your wardrobe, choose out 5 items of clothing. There should be a white label inside which tells you what the garment is made from. Research where each of these fibres come from e.g.a jumper might be 100% wool, wool comes from sheep!</a:t>
            </a:r>
            <a:endParaRPr sz="1300">
              <a:highlight>
                <a:srgbClr val="FFFFFF"/>
              </a:highlight>
              <a:latin typeface="Lora"/>
              <a:ea typeface="Lora"/>
              <a:cs typeface="Lora"/>
              <a:sym typeface="Lora"/>
            </a:endParaRPr>
          </a:p>
        </p:txBody>
      </p:sp>
      <p:pic>
        <p:nvPicPr>
          <p:cNvPr id="376" name="Google Shape;376;p53"/>
          <p:cNvPicPr preferRelativeResize="0"/>
          <p:nvPr/>
        </p:nvPicPr>
        <p:blipFill>
          <a:blip r:embed="rId3">
            <a:alphaModFix/>
          </a:blip>
          <a:stretch>
            <a:fillRect/>
          </a:stretch>
        </p:blipFill>
        <p:spPr>
          <a:xfrm>
            <a:off x="5002500" y="1017725"/>
            <a:ext cx="3836700" cy="215815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9FC5E8"/>
        </a:solidFill>
        <a:effectLst/>
      </p:bgPr>
    </p:bg>
    <p:spTree>
      <p:nvGrpSpPr>
        <p:cNvPr id="1" name="Shape 380"/>
        <p:cNvGrpSpPr/>
        <p:nvPr/>
      </p:nvGrpSpPr>
      <p:grpSpPr>
        <a:xfrm>
          <a:off x="0" y="0"/>
          <a:ext cx="0" cy="0"/>
          <a:chOff x="0" y="0"/>
          <a:chExt cx="0" cy="0"/>
        </a:xfrm>
      </p:grpSpPr>
      <p:sp>
        <p:nvSpPr>
          <p:cNvPr id="381" name="Google Shape;381;p54"/>
          <p:cNvSpPr txBox="1">
            <a:spLocks noGrp="1"/>
          </p:cNvSpPr>
          <p:nvPr>
            <p:ph type="title"/>
          </p:nvPr>
        </p:nvSpPr>
        <p:spPr>
          <a:xfrm>
            <a:off x="125125" y="1865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Recruitment Consultant</a:t>
            </a:r>
            <a:endParaRPr/>
          </a:p>
        </p:txBody>
      </p:sp>
      <p:pic>
        <p:nvPicPr>
          <p:cNvPr id="382" name="Google Shape;382;p54"/>
          <p:cNvPicPr preferRelativeResize="0"/>
          <p:nvPr/>
        </p:nvPicPr>
        <p:blipFill rotWithShape="1">
          <a:blip r:embed="rId3">
            <a:alphaModFix/>
          </a:blip>
          <a:srcRect r="1536" b="15604"/>
          <a:stretch/>
        </p:blipFill>
        <p:spPr>
          <a:xfrm>
            <a:off x="350050" y="863550"/>
            <a:ext cx="3749300" cy="3416400"/>
          </a:xfrm>
          <a:prstGeom prst="rect">
            <a:avLst/>
          </a:prstGeom>
          <a:noFill/>
          <a:ln>
            <a:noFill/>
          </a:ln>
        </p:spPr>
      </p:pic>
      <p:pic>
        <p:nvPicPr>
          <p:cNvPr id="383" name="Google Shape;383;p54"/>
          <p:cNvPicPr preferRelativeResize="0"/>
          <p:nvPr/>
        </p:nvPicPr>
        <p:blipFill>
          <a:blip r:embed="rId4">
            <a:alphaModFix/>
          </a:blip>
          <a:stretch>
            <a:fillRect/>
          </a:stretch>
        </p:blipFill>
        <p:spPr>
          <a:xfrm>
            <a:off x="4362150" y="371700"/>
            <a:ext cx="4373800" cy="2200050"/>
          </a:xfrm>
          <a:prstGeom prst="rect">
            <a:avLst/>
          </a:prstGeom>
          <a:noFill/>
          <a:ln>
            <a:noFill/>
          </a:ln>
        </p:spPr>
      </p:pic>
      <p:pic>
        <p:nvPicPr>
          <p:cNvPr id="384" name="Google Shape;384;p54"/>
          <p:cNvPicPr preferRelativeResize="0"/>
          <p:nvPr/>
        </p:nvPicPr>
        <p:blipFill rotWithShape="1">
          <a:blip r:embed="rId5">
            <a:alphaModFix/>
          </a:blip>
          <a:srcRect t="-5850" b="5850"/>
          <a:stretch/>
        </p:blipFill>
        <p:spPr>
          <a:xfrm>
            <a:off x="4286663" y="2830375"/>
            <a:ext cx="4524775" cy="1552700"/>
          </a:xfrm>
          <a:prstGeom prst="rect">
            <a:avLst/>
          </a:prstGeom>
          <a:noFill/>
          <a:ln>
            <a:noFill/>
          </a:ln>
        </p:spPr>
      </p:pic>
      <p:sp>
        <p:nvSpPr>
          <p:cNvPr id="385" name="Google Shape;385;p54"/>
          <p:cNvSpPr txBox="1"/>
          <p:nvPr/>
        </p:nvSpPr>
        <p:spPr>
          <a:xfrm>
            <a:off x="124650" y="128850"/>
            <a:ext cx="8894700" cy="4885800"/>
          </a:xfrm>
          <a:prstGeom prst="rect">
            <a:avLst/>
          </a:prstGeom>
          <a:noFill/>
          <a:ln w="38100" cap="flat" cmpd="sng">
            <a:solidFill>
              <a:srgbClr val="0000FF"/>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55"/>
          <p:cNvSpPr txBox="1"/>
          <p:nvPr/>
        </p:nvSpPr>
        <p:spPr>
          <a:xfrm>
            <a:off x="508045" y="3008290"/>
            <a:ext cx="3006900" cy="15234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GB" sz="1400" b="0" i="0" u="none" strike="noStrike" cap="none">
                <a:solidFill>
                  <a:srgbClr val="FFD966"/>
                </a:solidFill>
                <a:latin typeface="Corbel"/>
                <a:ea typeface="Corbel"/>
                <a:cs typeface="Corbel"/>
                <a:sym typeface="Corbel"/>
              </a:rPr>
              <a:t>How do I become a dentist?</a:t>
            </a:r>
            <a:endParaRPr sz="1100"/>
          </a:p>
          <a:p>
            <a:pPr marL="0" marR="0" lvl="0" indent="0" algn="l" rtl="0">
              <a:spcBef>
                <a:spcPts val="0"/>
              </a:spcBef>
              <a:spcAft>
                <a:spcPts val="0"/>
              </a:spcAft>
              <a:buNone/>
            </a:pPr>
            <a:r>
              <a:rPr lang="en-GB" sz="1400">
                <a:solidFill>
                  <a:schemeClr val="lt1"/>
                </a:solidFill>
                <a:latin typeface="Corbel"/>
                <a:ea typeface="Corbel"/>
                <a:cs typeface="Corbel"/>
                <a:sym typeface="Corbel"/>
              </a:rPr>
              <a:t>*GCSE’s</a:t>
            </a:r>
            <a:endParaRPr sz="1100"/>
          </a:p>
          <a:p>
            <a:pPr marL="0" marR="0" lvl="0" indent="0" algn="l" rtl="0">
              <a:spcBef>
                <a:spcPts val="0"/>
              </a:spcBef>
              <a:spcAft>
                <a:spcPts val="0"/>
              </a:spcAft>
              <a:buNone/>
            </a:pPr>
            <a:r>
              <a:rPr lang="en-GB" sz="1400">
                <a:solidFill>
                  <a:schemeClr val="lt1"/>
                </a:solidFill>
                <a:latin typeface="Corbel"/>
                <a:ea typeface="Corbel"/>
                <a:cs typeface="Corbel"/>
                <a:sym typeface="Corbel"/>
              </a:rPr>
              <a:t>*Work experience at a dental </a:t>
            </a:r>
            <a:endParaRPr sz="1100"/>
          </a:p>
          <a:p>
            <a:pPr marL="0" marR="0" lvl="0" indent="0" algn="l" rtl="0">
              <a:spcBef>
                <a:spcPts val="0"/>
              </a:spcBef>
              <a:spcAft>
                <a:spcPts val="0"/>
              </a:spcAft>
              <a:buNone/>
            </a:pPr>
            <a:r>
              <a:rPr lang="en-GB" sz="1400">
                <a:solidFill>
                  <a:schemeClr val="lt1"/>
                </a:solidFill>
                <a:latin typeface="Corbel"/>
                <a:ea typeface="Corbel"/>
                <a:cs typeface="Corbel"/>
                <a:sym typeface="Corbel"/>
              </a:rPr>
              <a:t>practice during school holidays.</a:t>
            </a:r>
            <a:endParaRPr sz="1100"/>
          </a:p>
          <a:p>
            <a:pPr marL="0" marR="0" lvl="0" indent="0" algn="l" rtl="0">
              <a:spcBef>
                <a:spcPts val="0"/>
              </a:spcBef>
              <a:spcAft>
                <a:spcPts val="0"/>
              </a:spcAft>
              <a:buNone/>
            </a:pPr>
            <a:r>
              <a:rPr lang="en-GB" sz="1400">
                <a:solidFill>
                  <a:schemeClr val="lt1"/>
                </a:solidFill>
                <a:latin typeface="Corbel"/>
                <a:ea typeface="Corbel"/>
                <a:cs typeface="Corbel"/>
                <a:sym typeface="Corbel"/>
              </a:rPr>
              <a:t>*A Levels in Chemistry and Biology/Physics</a:t>
            </a:r>
            <a:endParaRPr sz="1100"/>
          </a:p>
          <a:p>
            <a:pPr marL="0" marR="0" lvl="0" indent="0" algn="l" rtl="0">
              <a:spcBef>
                <a:spcPts val="0"/>
              </a:spcBef>
              <a:spcAft>
                <a:spcPts val="0"/>
              </a:spcAft>
              <a:buNone/>
            </a:pPr>
            <a:r>
              <a:rPr lang="en-GB" sz="1400">
                <a:solidFill>
                  <a:schemeClr val="lt1"/>
                </a:solidFill>
                <a:latin typeface="Corbel"/>
                <a:ea typeface="Corbel"/>
                <a:cs typeface="Corbel"/>
                <a:sym typeface="Corbel"/>
              </a:rPr>
              <a:t>*Dental Degree (5 years)</a:t>
            </a:r>
            <a:endParaRPr sz="1100"/>
          </a:p>
        </p:txBody>
      </p:sp>
      <p:pic>
        <p:nvPicPr>
          <p:cNvPr id="391" name="Google Shape;391;p55" descr="A close up of a womans face&#10;&#10;Description automatically generated"/>
          <p:cNvPicPr preferRelativeResize="0"/>
          <p:nvPr/>
        </p:nvPicPr>
        <p:blipFill rotWithShape="1">
          <a:blip r:embed="rId3">
            <a:alphaModFix/>
          </a:blip>
          <a:srcRect l="20117" r="18135" b="11237"/>
          <a:stretch/>
        </p:blipFill>
        <p:spPr>
          <a:xfrm>
            <a:off x="6986588" y="232448"/>
            <a:ext cx="1808487" cy="4678603"/>
          </a:xfrm>
          <a:prstGeom prst="rect">
            <a:avLst/>
          </a:prstGeom>
          <a:noFill/>
          <a:ln>
            <a:noFill/>
          </a:ln>
        </p:spPr>
      </p:pic>
      <p:sp>
        <p:nvSpPr>
          <p:cNvPr id="392" name="Google Shape;392;p55"/>
          <p:cNvSpPr/>
          <p:nvPr/>
        </p:nvSpPr>
        <p:spPr>
          <a:xfrm>
            <a:off x="273025" y="232450"/>
            <a:ext cx="6713700" cy="6924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GB" sz="4100" b="1" cap="none">
                <a:solidFill>
                  <a:srgbClr val="FEFEFE"/>
                </a:solidFill>
                <a:latin typeface="Corbel"/>
                <a:ea typeface="Corbel"/>
                <a:cs typeface="Corbel"/>
                <a:sym typeface="Corbel"/>
              </a:rPr>
              <a:t>Do you want to be a dentist?</a:t>
            </a:r>
            <a:endParaRPr sz="1100"/>
          </a:p>
        </p:txBody>
      </p:sp>
      <p:sp>
        <p:nvSpPr>
          <p:cNvPr id="393" name="Google Shape;393;p55"/>
          <p:cNvSpPr txBox="1"/>
          <p:nvPr/>
        </p:nvSpPr>
        <p:spPr>
          <a:xfrm>
            <a:off x="503765" y="1062567"/>
            <a:ext cx="3145200" cy="19389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GB" sz="1400">
                <a:solidFill>
                  <a:srgbClr val="FFD966"/>
                </a:solidFill>
                <a:latin typeface="Corbel"/>
                <a:ea typeface="Corbel"/>
                <a:cs typeface="Corbel"/>
                <a:sym typeface="Corbel"/>
              </a:rPr>
              <a:t>What do we do?</a:t>
            </a:r>
            <a:endParaRPr sz="1100"/>
          </a:p>
          <a:p>
            <a:pPr marL="127000" marR="0" lvl="0" indent="-127000" algn="l" rtl="0">
              <a:spcBef>
                <a:spcPts val="0"/>
              </a:spcBef>
              <a:spcAft>
                <a:spcPts val="0"/>
              </a:spcAft>
              <a:buClr>
                <a:schemeClr val="lt1"/>
              </a:buClr>
              <a:buSzPts val="1400"/>
              <a:buFont typeface="Arial"/>
              <a:buChar char="•"/>
            </a:pPr>
            <a:r>
              <a:rPr lang="en-GB" sz="1400">
                <a:solidFill>
                  <a:schemeClr val="lt1"/>
                </a:solidFill>
                <a:latin typeface="Corbel"/>
                <a:ea typeface="Corbel"/>
                <a:cs typeface="Corbel"/>
                <a:sym typeface="Corbel"/>
              </a:rPr>
              <a:t>Improve the health of teeth and gums.</a:t>
            </a:r>
            <a:endParaRPr sz="1100"/>
          </a:p>
          <a:p>
            <a:pPr marL="127000" marR="0" lvl="0" indent="-127000" algn="l" rtl="0">
              <a:spcBef>
                <a:spcPts val="0"/>
              </a:spcBef>
              <a:spcAft>
                <a:spcPts val="0"/>
              </a:spcAft>
              <a:buClr>
                <a:schemeClr val="lt1"/>
              </a:buClr>
              <a:buSzPts val="1400"/>
              <a:buFont typeface="Arial"/>
              <a:buChar char="•"/>
            </a:pPr>
            <a:r>
              <a:rPr lang="en-GB" sz="1400">
                <a:solidFill>
                  <a:schemeClr val="lt1"/>
                </a:solidFill>
                <a:latin typeface="Corbel"/>
                <a:ea typeface="Corbel"/>
                <a:cs typeface="Corbel"/>
                <a:sym typeface="Corbel"/>
              </a:rPr>
              <a:t>Fillings, removal of teeth, cleaning teeth.</a:t>
            </a:r>
            <a:endParaRPr sz="1100"/>
          </a:p>
          <a:p>
            <a:pPr marL="127000" marR="0" lvl="0" indent="-127000" algn="l" rtl="0">
              <a:spcBef>
                <a:spcPts val="0"/>
              </a:spcBef>
              <a:spcAft>
                <a:spcPts val="0"/>
              </a:spcAft>
              <a:buClr>
                <a:schemeClr val="lt1"/>
              </a:buClr>
              <a:buSzPts val="1400"/>
              <a:buFont typeface="Arial"/>
              <a:buChar char="•"/>
            </a:pPr>
            <a:r>
              <a:rPr lang="en-GB" sz="1400">
                <a:solidFill>
                  <a:schemeClr val="lt1"/>
                </a:solidFill>
                <a:latin typeface="Corbel"/>
                <a:ea typeface="Corbel"/>
                <a:cs typeface="Corbel"/>
                <a:sym typeface="Corbel"/>
              </a:rPr>
              <a:t>Give advice on healthy foods and   drinks.</a:t>
            </a:r>
            <a:endParaRPr sz="1100"/>
          </a:p>
          <a:p>
            <a:pPr marL="127000" marR="0" lvl="0" indent="-127000" algn="l" rtl="0">
              <a:spcBef>
                <a:spcPts val="0"/>
              </a:spcBef>
              <a:spcAft>
                <a:spcPts val="0"/>
              </a:spcAft>
              <a:buClr>
                <a:schemeClr val="lt1"/>
              </a:buClr>
              <a:buSzPts val="1400"/>
              <a:buFont typeface="Arial"/>
              <a:buChar char="•"/>
            </a:pPr>
            <a:r>
              <a:rPr lang="en-GB" sz="1400">
                <a:solidFill>
                  <a:schemeClr val="lt1"/>
                </a:solidFill>
                <a:latin typeface="Corbel"/>
                <a:ea typeface="Corbel"/>
                <a:cs typeface="Corbel"/>
                <a:sym typeface="Corbel"/>
              </a:rPr>
              <a:t>Take X-rays.</a:t>
            </a:r>
            <a:endParaRPr sz="1100"/>
          </a:p>
          <a:p>
            <a:pPr marL="127000" marR="0" lvl="0" indent="-127000" algn="l" rtl="0">
              <a:spcBef>
                <a:spcPts val="0"/>
              </a:spcBef>
              <a:spcAft>
                <a:spcPts val="0"/>
              </a:spcAft>
              <a:buClr>
                <a:schemeClr val="lt1"/>
              </a:buClr>
              <a:buSzPts val="1400"/>
              <a:buFont typeface="Arial"/>
              <a:buChar char="•"/>
            </a:pPr>
            <a:r>
              <a:rPr lang="en-GB" sz="1400">
                <a:solidFill>
                  <a:schemeClr val="lt1"/>
                </a:solidFill>
                <a:latin typeface="Corbel"/>
                <a:ea typeface="Corbel"/>
                <a:cs typeface="Corbel"/>
                <a:sym typeface="Corbel"/>
              </a:rPr>
              <a:t>Straighten teeth with braces.</a:t>
            </a:r>
            <a:endParaRPr sz="1100"/>
          </a:p>
          <a:p>
            <a:pPr marL="127000" marR="0" lvl="0" indent="-38100" algn="l" rtl="0">
              <a:spcBef>
                <a:spcPts val="0"/>
              </a:spcBef>
              <a:spcAft>
                <a:spcPts val="0"/>
              </a:spcAft>
              <a:buClr>
                <a:schemeClr val="lt1"/>
              </a:buClr>
              <a:buSzPts val="1400"/>
              <a:buFont typeface="Arial"/>
              <a:buNone/>
            </a:pPr>
            <a:endParaRPr sz="1400">
              <a:solidFill>
                <a:schemeClr val="lt1"/>
              </a:solidFill>
              <a:latin typeface="Corbel"/>
              <a:ea typeface="Corbel"/>
              <a:cs typeface="Corbel"/>
              <a:sym typeface="Corbel"/>
            </a:endParaRPr>
          </a:p>
        </p:txBody>
      </p:sp>
      <p:sp>
        <p:nvSpPr>
          <p:cNvPr id="394" name="Google Shape;394;p55"/>
          <p:cNvSpPr txBox="1"/>
          <p:nvPr/>
        </p:nvSpPr>
        <p:spPr>
          <a:xfrm>
            <a:off x="4790870" y="1235691"/>
            <a:ext cx="2061600" cy="31164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GB" sz="1400">
                <a:solidFill>
                  <a:srgbClr val="FFD966"/>
                </a:solidFill>
                <a:latin typeface="Corbel"/>
                <a:ea typeface="Corbel"/>
                <a:cs typeface="Corbel"/>
                <a:sym typeface="Corbel"/>
              </a:rPr>
              <a:t>I would suit this job if I…</a:t>
            </a:r>
            <a:endParaRPr sz="1100"/>
          </a:p>
          <a:p>
            <a:pPr marL="127000" marR="0" lvl="0" indent="-127000" algn="l" rtl="0">
              <a:spcBef>
                <a:spcPts val="0"/>
              </a:spcBef>
              <a:spcAft>
                <a:spcPts val="0"/>
              </a:spcAft>
              <a:buClr>
                <a:schemeClr val="lt1"/>
              </a:buClr>
              <a:buSzPts val="1400"/>
              <a:buFont typeface="Arial"/>
              <a:buChar char="•"/>
            </a:pPr>
            <a:r>
              <a:rPr lang="en-GB" sz="1400">
                <a:solidFill>
                  <a:schemeClr val="lt1"/>
                </a:solidFill>
                <a:latin typeface="Corbel"/>
                <a:ea typeface="Corbel"/>
                <a:cs typeface="Corbel"/>
                <a:sym typeface="Corbel"/>
              </a:rPr>
              <a:t>Enjoy working with people.</a:t>
            </a:r>
            <a:endParaRPr sz="1100"/>
          </a:p>
          <a:p>
            <a:pPr marL="127000" marR="0" lvl="0" indent="-127000" algn="l" rtl="0">
              <a:spcBef>
                <a:spcPts val="0"/>
              </a:spcBef>
              <a:spcAft>
                <a:spcPts val="0"/>
              </a:spcAft>
              <a:buClr>
                <a:schemeClr val="lt1"/>
              </a:buClr>
              <a:buSzPts val="1400"/>
              <a:buFont typeface="Arial"/>
              <a:buChar char="•"/>
            </a:pPr>
            <a:r>
              <a:rPr lang="en-GB" sz="1400">
                <a:solidFill>
                  <a:schemeClr val="lt1"/>
                </a:solidFill>
                <a:latin typeface="Corbel"/>
                <a:ea typeface="Corbel"/>
                <a:cs typeface="Corbel"/>
                <a:sym typeface="Corbel"/>
              </a:rPr>
              <a:t>Am a caring person who likes to help others.</a:t>
            </a:r>
            <a:endParaRPr sz="1100"/>
          </a:p>
          <a:p>
            <a:pPr marL="127000" marR="0" lvl="0" indent="-127000" algn="l" rtl="0">
              <a:spcBef>
                <a:spcPts val="0"/>
              </a:spcBef>
              <a:spcAft>
                <a:spcPts val="0"/>
              </a:spcAft>
              <a:buClr>
                <a:schemeClr val="lt1"/>
              </a:buClr>
              <a:buSzPts val="1400"/>
              <a:buFont typeface="Arial"/>
              <a:buChar char="•"/>
            </a:pPr>
            <a:r>
              <a:rPr lang="en-GB" sz="1400">
                <a:solidFill>
                  <a:schemeClr val="lt1"/>
                </a:solidFill>
                <a:latin typeface="Corbel"/>
                <a:ea typeface="Corbel"/>
                <a:cs typeface="Corbel"/>
                <a:sym typeface="Corbel"/>
              </a:rPr>
              <a:t>Am good at working as part of a team which includes dental nurses, receptionists, hygienists.</a:t>
            </a:r>
            <a:endParaRPr sz="1100"/>
          </a:p>
          <a:p>
            <a:pPr marL="127000" marR="0" lvl="0" indent="-127000" algn="l" rtl="0">
              <a:spcBef>
                <a:spcPts val="0"/>
              </a:spcBef>
              <a:spcAft>
                <a:spcPts val="0"/>
              </a:spcAft>
              <a:buClr>
                <a:schemeClr val="lt1"/>
              </a:buClr>
              <a:buSzPts val="1400"/>
              <a:buFont typeface="Arial"/>
              <a:buChar char="•"/>
            </a:pPr>
            <a:r>
              <a:rPr lang="en-GB" sz="1400">
                <a:solidFill>
                  <a:schemeClr val="lt1"/>
                </a:solidFill>
                <a:latin typeface="Corbel"/>
                <a:ea typeface="Corbel"/>
                <a:cs typeface="Corbel"/>
                <a:sym typeface="Corbel"/>
              </a:rPr>
              <a:t>Enjoy ‘hands on’ practical activities.</a:t>
            </a:r>
            <a:endParaRPr sz="1100"/>
          </a:p>
          <a:p>
            <a:pPr marL="127000" marR="0" lvl="0" indent="-127000" algn="l" rtl="0">
              <a:spcBef>
                <a:spcPts val="0"/>
              </a:spcBef>
              <a:spcAft>
                <a:spcPts val="0"/>
              </a:spcAft>
              <a:buClr>
                <a:schemeClr val="lt1"/>
              </a:buClr>
              <a:buSzPts val="1400"/>
              <a:buFont typeface="Arial"/>
              <a:buChar char="•"/>
            </a:pPr>
            <a:r>
              <a:rPr lang="en-GB" sz="1400">
                <a:solidFill>
                  <a:schemeClr val="lt1"/>
                </a:solidFill>
                <a:latin typeface="Corbel"/>
                <a:ea typeface="Corbel"/>
                <a:cs typeface="Corbel"/>
                <a:sym typeface="Corbel"/>
              </a:rPr>
              <a:t>Enjoy science subjects at school.</a:t>
            </a:r>
            <a:endParaRPr sz="1100"/>
          </a:p>
          <a:p>
            <a:pPr marL="127000" marR="0" lvl="0" indent="-127000" algn="l" rtl="0">
              <a:spcBef>
                <a:spcPts val="0"/>
              </a:spcBef>
              <a:spcAft>
                <a:spcPts val="0"/>
              </a:spcAft>
              <a:buClr>
                <a:srgbClr val="C00000"/>
              </a:buClr>
              <a:buSzPts val="1400"/>
              <a:buFont typeface="Arial"/>
              <a:buChar char="•"/>
            </a:pPr>
            <a:r>
              <a:rPr lang="en-GB" sz="1400">
                <a:solidFill>
                  <a:srgbClr val="C00000"/>
                </a:solidFill>
                <a:latin typeface="Corbel"/>
                <a:ea typeface="Corbel"/>
                <a:cs typeface="Corbel"/>
                <a:sym typeface="Corbel"/>
              </a:rPr>
              <a:t>Am not too squeamish!!! </a:t>
            </a:r>
            <a:endParaRPr sz="1100"/>
          </a:p>
          <a:p>
            <a:pPr marL="127000" marR="0" lvl="0" indent="-63500" algn="l" rtl="0">
              <a:spcBef>
                <a:spcPts val="0"/>
              </a:spcBef>
              <a:spcAft>
                <a:spcPts val="0"/>
              </a:spcAft>
              <a:buClr>
                <a:schemeClr val="lt1"/>
              </a:buClr>
              <a:buSzPts val="900"/>
              <a:buFont typeface="Arial"/>
              <a:buNone/>
            </a:pPr>
            <a:endParaRPr sz="900">
              <a:solidFill>
                <a:schemeClr val="lt1"/>
              </a:solidFill>
              <a:latin typeface="Corbel"/>
              <a:ea typeface="Corbel"/>
              <a:cs typeface="Corbel"/>
              <a:sym typeface="Corbel"/>
            </a:endParaRPr>
          </a:p>
        </p:txBody>
      </p:sp>
      <p:sp>
        <p:nvSpPr>
          <p:cNvPr id="395" name="Google Shape;395;p55"/>
          <p:cNvSpPr txBox="1"/>
          <p:nvPr/>
        </p:nvSpPr>
        <p:spPr>
          <a:xfrm>
            <a:off x="4229100" y="2230967"/>
            <a:ext cx="685800" cy="6858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pic>
        <p:nvPicPr>
          <p:cNvPr id="396" name="Google Shape;396;p55" descr="A close up of a logo&#10;&#10;Description automatically generated"/>
          <p:cNvPicPr preferRelativeResize="0"/>
          <p:nvPr/>
        </p:nvPicPr>
        <p:blipFill rotWithShape="1">
          <a:blip r:embed="rId4">
            <a:alphaModFix/>
          </a:blip>
          <a:srcRect t="10564" b="11982"/>
          <a:stretch/>
        </p:blipFill>
        <p:spPr>
          <a:xfrm>
            <a:off x="2914525" y="3058307"/>
            <a:ext cx="1838958" cy="1523494"/>
          </a:xfrm>
          <a:prstGeom prst="rect">
            <a:avLst/>
          </a:prstGeom>
          <a:noFill/>
          <a:ln>
            <a:noFill/>
          </a:ln>
        </p:spPr>
      </p:pic>
      <p:sp>
        <p:nvSpPr>
          <p:cNvPr id="397" name="Google Shape;397;p55"/>
          <p:cNvSpPr txBox="1"/>
          <p:nvPr/>
        </p:nvSpPr>
        <p:spPr>
          <a:xfrm>
            <a:off x="2951913" y="2787559"/>
            <a:ext cx="1839000" cy="2769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GB" sz="1400">
                <a:solidFill>
                  <a:schemeClr val="lt1"/>
                </a:solidFill>
                <a:latin typeface="Corbel"/>
                <a:ea typeface="Corbel"/>
                <a:cs typeface="Corbel"/>
                <a:sym typeface="Corbel"/>
              </a:rPr>
              <a:t> </a:t>
            </a:r>
            <a:r>
              <a:rPr lang="en-GB" sz="1400">
                <a:solidFill>
                  <a:srgbClr val="50F9B1"/>
                </a:solidFill>
                <a:latin typeface="Corbel"/>
                <a:ea typeface="Corbel"/>
                <a:cs typeface="Corbel"/>
                <a:sym typeface="Corbel"/>
              </a:rPr>
              <a:t>Good foods</a:t>
            </a:r>
            <a:r>
              <a:rPr lang="en-GB" sz="1400">
                <a:solidFill>
                  <a:schemeClr val="lt1"/>
                </a:solidFill>
                <a:latin typeface="Corbel"/>
                <a:ea typeface="Corbel"/>
                <a:cs typeface="Corbel"/>
                <a:sym typeface="Corbel"/>
              </a:rPr>
              <a:t>/</a:t>
            </a:r>
            <a:r>
              <a:rPr lang="en-GB" sz="1400">
                <a:solidFill>
                  <a:srgbClr val="F78AC0"/>
                </a:solidFill>
                <a:latin typeface="Corbel"/>
                <a:ea typeface="Corbel"/>
                <a:cs typeface="Corbel"/>
                <a:sym typeface="Corbel"/>
              </a:rPr>
              <a:t>Bad foods</a:t>
            </a:r>
            <a:endParaRPr sz="1100"/>
          </a:p>
        </p:txBody>
      </p:sp>
      <p:pic>
        <p:nvPicPr>
          <p:cNvPr id="398" name="Google Shape;398;p55" descr="Pin on exercise"/>
          <p:cNvPicPr preferRelativeResize="0"/>
          <p:nvPr/>
        </p:nvPicPr>
        <p:blipFill rotWithShape="1">
          <a:blip r:embed="rId5">
            <a:alphaModFix/>
          </a:blip>
          <a:srcRect/>
          <a:stretch/>
        </p:blipFill>
        <p:spPr>
          <a:xfrm>
            <a:off x="3586985" y="1178471"/>
            <a:ext cx="1265768" cy="135545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402"/>
        <p:cNvGrpSpPr/>
        <p:nvPr/>
      </p:nvGrpSpPr>
      <p:grpSpPr>
        <a:xfrm>
          <a:off x="0" y="0"/>
          <a:ext cx="0" cy="0"/>
          <a:chOff x="0" y="0"/>
          <a:chExt cx="0" cy="0"/>
        </a:xfrm>
      </p:grpSpPr>
      <p:sp>
        <p:nvSpPr>
          <p:cNvPr id="403" name="Google Shape;403;p56"/>
          <p:cNvSpPr txBox="1">
            <a:spLocks noGrp="1"/>
          </p:cNvSpPr>
          <p:nvPr>
            <p:ph type="title"/>
          </p:nvPr>
        </p:nvSpPr>
        <p:spPr>
          <a:xfrm>
            <a:off x="311700" y="16590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sz="3000">
                <a:latin typeface="Lobster Two"/>
                <a:ea typeface="Lobster Two"/>
                <a:cs typeface="Lobster Two"/>
                <a:sym typeface="Lobster Two"/>
              </a:rPr>
              <a:t>Pilot</a:t>
            </a:r>
            <a:endParaRPr sz="3000">
              <a:latin typeface="Lobster Two"/>
              <a:ea typeface="Lobster Two"/>
              <a:cs typeface="Lobster Two"/>
              <a:sym typeface="Lobster Two"/>
            </a:endParaRPr>
          </a:p>
        </p:txBody>
      </p:sp>
      <p:pic>
        <p:nvPicPr>
          <p:cNvPr id="404" name="Google Shape;404;p56"/>
          <p:cNvPicPr preferRelativeResize="0"/>
          <p:nvPr/>
        </p:nvPicPr>
        <p:blipFill rotWithShape="1">
          <a:blip r:embed="rId3">
            <a:alphaModFix/>
          </a:blip>
          <a:srcRect l="10538" r="2723"/>
          <a:stretch/>
        </p:blipFill>
        <p:spPr>
          <a:xfrm>
            <a:off x="115675" y="2873951"/>
            <a:ext cx="3704074" cy="2022576"/>
          </a:xfrm>
          <a:prstGeom prst="rect">
            <a:avLst/>
          </a:prstGeom>
          <a:noFill/>
          <a:ln>
            <a:noFill/>
          </a:ln>
        </p:spPr>
      </p:pic>
      <p:pic>
        <p:nvPicPr>
          <p:cNvPr id="405" name="Google Shape;405;p56"/>
          <p:cNvPicPr preferRelativeResize="0"/>
          <p:nvPr/>
        </p:nvPicPr>
        <p:blipFill>
          <a:blip r:embed="rId4">
            <a:alphaModFix/>
          </a:blip>
          <a:stretch>
            <a:fillRect/>
          </a:stretch>
        </p:blipFill>
        <p:spPr>
          <a:xfrm>
            <a:off x="5538275" y="255200"/>
            <a:ext cx="3193725" cy="2129150"/>
          </a:xfrm>
          <a:prstGeom prst="rect">
            <a:avLst/>
          </a:prstGeom>
          <a:noFill/>
          <a:ln>
            <a:noFill/>
          </a:ln>
        </p:spPr>
      </p:pic>
      <p:sp>
        <p:nvSpPr>
          <p:cNvPr id="406" name="Google Shape;406;p56"/>
          <p:cNvSpPr txBox="1"/>
          <p:nvPr/>
        </p:nvSpPr>
        <p:spPr>
          <a:xfrm>
            <a:off x="183275" y="682775"/>
            <a:ext cx="5355000" cy="206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200"/>
              <a:t>I’m a C-17 Pilot in the RAF. The C-17 is the largest cargo aircraft in the RAF. When fully loaded, it weighs more than 265 tonnes. The C-17 can carry cargo, passengers, helicopters and even tanks! </a:t>
            </a:r>
            <a:endParaRPr sz="1200"/>
          </a:p>
          <a:p>
            <a:pPr marL="0" lvl="0" indent="0" algn="l" rtl="0">
              <a:spcBef>
                <a:spcPts val="0"/>
              </a:spcBef>
              <a:spcAft>
                <a:spcPts val="0"/>
              </a:spcAft>
              <a:buNone/>
            </a:pPr>
            <a:r>
              <a:rPr lang="en-GB" sz="1200"/>
              <a:t>After my A-levels, I studied Maths at University before starting Pilot training that takes 5 years.</a:t>
            </a:r>
            <a:endParaRPr sz="1200"/>
          </a:p>
          <a:p>
            <a:pPr marL="0" lvl="0" indent="0" algn="l" rtl="0">
              <a:spcBef>
                <a:spcPts val="0"/>
              </a:spcBef>
              <a:spcAft>
                <a:spcPts val="0"/>
              </a:spcAft>
              <a:buNone/>
            </a:pPr>
            <a:endParaRPr sz="1200"/>
          </a:p>
          <a:p>
            <a:pPr marL="0" lvl="0" indent="0" algn="l" rtl="0">
              <a:spcBef>
                <a:spcPts val="0"/>
              </a:spcBef>
              <a:spcAft>
                <a:spcPts val="0"/>
              </a:spcAft>
              <a:buClr>
                <a:schemeClr val="dk1"/>
              </a:buClr>
              <a:buSzPts val="1100"/>
              <a:buFont typeface="Arial"/>
              <a:buNone/>
            </a:pPr>
            <a:r>
              <a:rPr lang="en-GB" sz="1200" b="1">
                <a:solidFill>
                  <a:schemeClr val="dk1"/>
                </a:solidFill>
              </a:rPr>
              <a:t>What’s the best part of my job?</a:t>
            </a:r>
            <a:r>
              <a:rPr lang="en-GB" sz="1200">
                <a:solidFill>
                  <a:schemeClr val="dk1"/>
                </a:solidFill>
              </a:rPr>
              <a:t> </a:t>
            </a:r>
            <a:endParaRPr sz="1200">
              <a:solidFill>
                <a:schemeClr val="dk1"/>
              </a:solidFill>
            </a:endParaRPr>
          </a:p>
          <a:p>
            <a:pPr marL="0" lvl="0" indent="0" algn="l" rtl="0">
              <a:spcBef>
                <a:spcPts val="0"/>
              </a:spcBef>
              <a:spcAft>
                <a:spcPts val="0"/>
              </a:spcAft>
              <a:buClr>
                <a:schemeClr val="dk1"/>
              </a:buClr>
              <a:buSzPts val="1100"/>
              <a:buFont typeface="Arial"/>
              <a:buNone/>
            </a:pPr>
            <a:r>
              <a:rPr lang="en-GB" sz="1200">
                <a:solidFill>
                  <a:schemeClr val="dk1"/>
                </a:solidFill>
              </a:rPr>
              <a:t>Every day is different and brings a new challenge! The job takes me all over the world, from Afghanistan to Las Vegas! The most rewarding part of the job for me is flying medical supplies into places where they have no other way of getting them.</a:t>
            </a:r>
            <a:endParaRPr sz="1200"/>
          </a:p>
        </p:txBody>
      </p:sp>
      <p:sp>
        <p:nvSpPr>
          <p:cNvPr id="407" name="Google Shape;407;p56"/>
          <p:cNvSpPr txBox="1"/>
          <p:nvPr/>
        </p:nvSpPr>
        <p:spPr>
          <a:xfrm>
            <a:off x="3947100" y="2778088"/>
            <a:ext cx="2114100" cy="221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b="1">
                <a:solidFill>
                  <a:schemeClr val="dk1"/>
                </a:solidFill>
              </a:rPr>
              <a:t>Task</a:t>
            </a:r>
            <a:endParaRPr>
              <a:solidFill>
                <a:schemeClr val="dk1"/>
              </a:solidFill>
            </a:endParaRPr>
          </a:p>
          <a:p>
            <a:pPr marL="0" lvl="0" indent="0" algn="l" rtl="0">
              <a:spcBef>
                <a:spcPts val="0"/>
              </a:spcBef>
              <a:spcAft>
                <a:spcPts val="0"/>
              </a:spcAft>
              <a:buClr>
                <a:schemeClr val="dk1"/>
              </a:buClr>
              <a:buSzPts val="1100"/>
              <a:buFont typeface="Arial"/>
              <a:buNone/>
            </a:pPr>
            <a:r>
              <a:rPr lang="en-GB"/>
              <a:t>If you want to save time and fuel, which route would you fly? Red or black, and why?</a:t>
            </a:r>
            <a:endParaRPr/>
          </a:p>
        </p:txBody>
      </p:sp>
      <p:pic>
        <p:nvPicPr>
          <p:cNvPr id="408" name="Google Shape;408;p56"/>
          <p:cNvPicPr preferRelativeResize="0"/>
          <p:nvPr/>
        </p:nvPicPr>
        <p:blipFill>
          <a:blip r:embed="rId5">
            <a:alphaModFix/>
          </a:blip>
          <a:stretch>
            <a:fillRect/>
          </a:stretch>
        </p:blipFill>
        <p:spPr>
          <a:xfrm>
            <a:off x="6102950" y="2960500"/>
            <a:ext cx="2979524" cy="1799175"/>
          </a:xfrm>
          <a:prstGeom prst="rect">
            <a:avLst/>
          </a:prstGeom>
          <a:noFill/>
          <a:ln>
            <a:noFill/>
          </a:ln>
        </p:spPr>
      </p:pic>
      <p:cxnSp>
        <p:nvCxnSpPr>
          <p:cNvPr id="409" name="Google Shape;409;p56"/>
          <p:cNvCxnSpPr/>
          <p:nvPr/>
        </p:nvCxnSpPr>
        <p:spPr>
          <a:xfrm rot="10800000" flipH="1">
            <a:off x="6229500" y="3832475"/>
            <a:ext cx="2602800" cy="37500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57"/>
          <p:cNvSpPr txBox="1">
            <a:spLocks noGrp="1"/>
          </p:cNvSpPr>
          <p:nvPr>
            <p:ph type="title"/>
          </p:nvPr>
        </p:nvSpPr>
        <p:spPr>
          <a:xfrm>
            <a:off x="213350" y="1836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000" b="1"/>
              <a:t>Vicky - Direct Marketing Manager </a:t>
            </a:r>
            <a:endParaRPr sz="2000" b="1"/>
          </a:p>
        </p:txBody>
      </p:sp>
      <p:sp>
        <p:nvSpPr>
          <p:cNvPr id="415" name="Google Shape;415;p57"/>
          <p:cNvSpPr txBox="1">
            <a:spLocks noGrp="1"/>
          </p:cNvSpPr>
          <p:nvPr>
            <p:ph type="body" idx="1"/>
          </p:nvPr>
        </p:nvSpPr>
        <p:spPr>
          <a:xfrm>
            <a:off x="154325" y="628500"/>
            <a:ext cx="6433800" cy="4402800"/>
          </a:xfrm>
          <a:prstGeom prst="rect">
            <a:avLst/>
          </a:prstGeom>
          <a:ln w="9525" cap="flat" cmpd="sng">
            <a:solidFill>
              <a:schemeClr val="accent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sz="850" b="1" u="sng"/>
              <a:t>What is Direct Marketing?</a:t>
            </a:r>
            <a:endParaRPr sz="850" b="1" u="sng"/>
          </a:p>
          <a:p>
            <a:pPr marL="0" lvl="0" indent="0" algn="l" rtl="0">
              <a:spcBef>
                <a:spcPts val="1600"/>
              </a:spcBef>
              <a:spcAft>
                <a:spcPts val="0"/>
              </a:spcAft>
              <a:buNone/>
            </a:pPr>
            <a:r>
              <a:rPr lang="en-GB" sz="850"/>
              <a:t>This is a method of advertising where we pre-select our ‘target group’ (chosen customers) to talk to them about a product or service that is relevant for them - this is otherwise known as a Direct Marketing Campaign, and usually we are trying to persuade customers to do something by incentivising them (for example, by giving a discount to buy something or a prize for a customer survey). </a:t>
            </a:r>
            <a:endParaRPr sz="850"/>
          </a:p>
          <a:p>
            <a:pPr marL="0" lvl="0" indent="0" algn="l" rtl="0">
              <a:spcBef>
                <a:spcPts val="1600"/>
              </a:spcBef>
              <a:spcAft>
                <a:spcPts val="0"/>
              </a:spcAft>
              <a:buNone/>
            </a:pPr>
            <a:r>
              <a:rPr lang="en-GB" sz="850"/>
              <a:t>We talk to our customers through different channels of communication, such as mail, email, mobile apps and telephone.  We would usually pick a channel that is most relevant to our customers, so for example we might use mobile app messaging for young adults, and instead use mail for an older generation that prefer post. </a:t>
            </a:r>
            <a:endParaRPr sz="850"/>
          </a:p>
          <a:p>
            <a:pPr marL="0" lvl="0" indent="0" algn="l" rtl="0">
              <a:spcBef>
                <a:spcPts val="1600"/>
              </a:spcBef>
              <a:spcAft>
                <a:spcPts val="0"/>
              </a:spcAft>
              <a:buNone/>
            </a:pPr>
            <a:r>
              <a:rPr lang="en-GB" sz="850"/>
              <a:t>Direct marketing can be used to increase the number of new customers for a business, or it could be used to speak to existing customers which helps to keep a relationship with them (and hopefully encourage existing customers to buy again!)</a:t>
            </a:r>
            <a:endParaRPr sz="850"/>
          </a:p>
          <a:p>
            <a:pPr marL="0" lvl="0" indent="0" algn="l" rtl="0">
              <a:spcBef>
                <a:spcPts val="1600"/>
              </a:spcBef>
              <a:spcAft>
                <a:spcPts val="0"/>
              </a:spcAft>
              <a:buNone/>
            </a:pPr>
            <a:r>
              <a:rPr lang="en-GB" sz="850" b="1" u="sng"/>
              <a:t>What are the best bits about my job?</a:t>
            </a:r>
            <a:endParaRPr sz="850" b="1" u="sng"/>
          </a:p>
          <a:p>
            <a:pPr marL="0" lvl="0" indent="0" algn="l" rtl="0">
              <a:spcBef>
                <a:spcPts val="1600"/>
              </a:spcBef>
              <a:spcAft>
                <a:spcPts val="0"/>
              </a:spcAft>
              <a:buNone/>
            </a:pPr>
            <a:r>
              <a:rPr lang="en-GB" sz="850"/>
              <a:t>Personally I love bringing every aspect of a campaign together. This includes deciding the ‘target group’, organising our creative (what the campaign will visually look like), project managing the launch of the campaign and finally reviewing performance, so we can always look to improve future communications with our customers. </a:t>
            </a:r>
            <a:endParaRPr sz="850"/>
          </a:p>
          <a:p>
            <a:pPr marL="0" lvl="0" indent="0" algn="l" rtl="0">
              <a:spcBef>
                <a:spcPts val="1600"/>
              </a:spcBef>
              <a:spcAft>
                <a:spcPts val="0"/>
              </a:spcAft>
              <a:buNone/>
            </a:pPr>
            <a:r>
              <a:rPr lang="en-GB" sz="850" b="1" u="sng"/>
              <a:t>My journey to becoming a Direct Marketing Manager</a:t>
            </a:r>
            <a:endParaRPr sz="850" b="1" u="sng"/>
          </a:p>
          <a:p>
            <a:pPr marL="0" lvl="0" indent="0" algn="l" rtl="0">
              <a:spcBef>
                <a:spcPts val="1600"/>
              </a:spcBef>
              <a:spcAft>
                <a:spcPts val="0"/>
              </a:spcAft>
              <a:buNone/>
            </a:pPr>
            <a:r>
              <a:rPr lang="en-GB" sz="850"/>
              <a:t>I studied Business &amp; Economics at GCSE and A Level, and went on to do a degree in Marketing as my chosen area of Business. This is what interested me the most as I found it quite creative. After completing my degree, I spent time working in Marketing agencies supporting companies with their campaigns which was fun and fast paced. I now work for Nationwide Building Society and I am responsible for getting key messages to customers through their Internet Bank and Mobile Banking app. </a:t>
            </a:r>
            <a:endParaRPr sz="850"/>
          </a:p>
          <a:p>
            <a:pPr marL="0" lvl="0" indent="0" algn="l" rtl="0">
              <a:spcBef>
                <a:spcPts val="1600"/>
              </a:spcBef>
              <a:spcAft>
                <a:spcPts val="1600"/>
              </a:spcAft>
              <a:buNone/>
            </a:pPr>
            <a:endParaRPr sz="850"/>
          </a:p>
        </p:txBody>
      </p:sp>
      <p:pic>
        <p:nvPicPr>
          <p:cNvPr id="416" name="Google Shape;416;p57" descr="Increase Lead Engagement through Multi-Channel Marketing Campaigns"/>
          <p:cNvPicPr preferRelativeResize="0"/>
          <p:nvPr/>
        </p:nvPicPr>
        <p:blipFill rotWithShape="1">
          <a:blip r:embed="rId3">
            <a:alphaModFix/>
          </a:blip>
          <a:srcRect l="40040" t="69960" r="27406" b="10236"/>
          <a:stretch/>
        </p:blipFill>
        <p:spPr>
          <a:xfrm>
            <a:off x="6588125" y="321338"/>
            <a:ext cx="1603024" cy="622475"/>
          </a:xfrm>
          <a:prstGeom prst="rect">
            <a:avLst/>
          </a:prstGeom>
          <a:noFill/>
          <a:ln>
            <a:noFill/>
          </a:ln>
        </p:spPr>
      </p:pic>
      <p:pic>
        <p:nvPicPr>
          <p:cNvPr id="417" name="Google Shape;417;p57" descr="How To Promote An App: Marketing Guide - ANODA Mobile Development ..."/>
          <p:cNvPicPr preferRelativeResize="0"/>
          <p:nvPr/>
        </p:nvPicPr>
        <p:blipFill rotWithShape="1">
          <a:blip r:embed="rId4">
            <a:alphaModFix/>
          </a:blip>
          <a:srcRect l="42070" t="23313" r="41954" b="24179"/>
          <a:stretch/>
        </p:blipFill>
        <p:spPr>
          <a:xfrm>
            <a:off x="8399575" y="371113"/>
            <a:ext cx="334375" cy="572675"/>
          </a:xfrm>
          <a:prstGeom prst="rect">
            <a:avLst/>
          </a:prstGeom>
          <a:noFill/>
          <a:ln>
            <a:noFill/>
          </a:ln>
        </p:spPr>
      </p:pic>
      <p:sp>
        <p:nvSpPr>
          <p:cNvPr id="418" name="Google Shape;418;p57"/>
          <p:cNvSpPr txBox="1"/>
          <p:nvPr/>
        </p:nvSpPr>
        <p:spPr>
          <a:xfrm>
            <a:off x="6658025" y="1519950"/>
            <a:ext cx="2330700" cy="3019500"/>
          </a:xfrm>
          <a:prstGeom prst="rect">
            <a:avLst/>
          </a:prstGeom>
          <a:noFill/>
          <a:ln w="9525" cap="flat" cmpd="sng">
            <a:solidFill>
              <a:srgbClr val="E69138"/>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sz="850" b="1" u="sng"/>
              <a:t>Your activity</a:t>
            </a:r>
            <a:endParaRPr sz="850" b="1" u="sng"/>
          </a:p>
          <a:p>
            <a:pPr marL="0" lvl="0" indent="0" algn="l" rtl="0">
              <a:spcBef>
                <a:spcPts val="0"/>
              </a:spcBef>
              <a:spcAft>
                <a:spcPts val="0"/>
              </a:spcAft>
              <a:buNone/>
            </a:pPr>
            <a:endParaRPr sz="850"/>
          </a:p>
          <a:p>
            <a:pPr marL="0" lvl="0" indent="0" algn="l" rtl="0">
              <a:spcBef>
                <a:spcPts val="0"/>
              </a:spcBef>
              <a:spcAft>
                <a:spcPts val="0"/>
              </a:spcAft>
              <a:buNone/>
            </a:pPr>
            <a:r>
              <a:rPr lang="en-GB" sz="850"/>
              <a:t>Please create a direct marketing campaign using a poster - you can choose a product of your choice that you would like to advertise. </a:t>
            </a:r>
            <a:endParaRPr sz="850"/>
          </a:p>
          <a:p>
            <a:pPr marL="0" lvl="0" indent="0" algn="l" rtl="0">
              <a:spcBef>
                <a:spcPts val="0"/>
              </a:spcBef>
              <a:spcAft>
                <a:spcPts val="0"/>
              </a:spcAft>
              <a:buNone/>
            </a:pPr>
            <a:endParaRPr sz="850"/>
          </a:p>
          <a:p>
            <a:pPr marL="0" lvl="0" indent="0" algn="l" rtl="0">
              <a:spcBef>
                <a:spcPts val="0"/>
              </a:spcBef>
              <a:spcAft>
                <a:spcPts val="0"/>
              </a:spcAft>
              <a:buNone/>
            </a:pPr>
            <a:endParaRPr sz="850"/>
          </a:p>
          <a:p>
            <a:pPr marL="0" lvl="0" indent="0" algn="l" rtl="0">
              <a:spcBef>
                <a:spcPts val="0"/>
              </a:spcBef>
              <a:spcAft>
                <a:spcPts val="0"/>
              </a:spcAft>
              <a:buNone/>
            </a:pPr>
            <a:r>
              <a:rPr lang="en-GB" sz="850"/>
              <a:t>For the poster, think about the following:</a:t>
            </a:r>
            <a:endParaRPr sz="850"/>
          </a:p>
          <a:p>
            <a:pPr marL="0" lvl="0" indent="0" algn="l" rtl="0">
              <a:spcBef>
                <a:spcPts val="0"/>
              </a:spcBef>
              <a:spcAft>
                <a:spcPts val="0"/>
              </a:spcAft>
              <a:buNone/>
            </a:pPr>
            <a:endParaRPr sz="850"/>
          </a:p>
          <a:p>
            <a:pPr marL="457200" lvl="0" indent="-282575" algn="l" rtl="0">
              <a:spcBef>
                <a:spcPts val="0"/>
              </a:spcBef>
              <a:spcAft>
                <a:spcPts val="0"/>
              </a:spcAft>
              <a:buSzPts val="850"/>
              <a:buChar char="-"/>
            </a:pPr>
            <a:r>
              <a:rPr lang="en-GB" sz="850"/>
              <a:t>Tell us about your product</a:t>
            </a:r>
            <a:endParaRPr sz="850"/>
          </a:p>
          <a:p>
            <a:pPr marL="457200" lvl="0" indent="-282575" algn="l" rtl="0">
              <a:spcBef>
                <a:spcPts val="0"/>
              </a:spcBef>
              <a:spcAft>
                <a:spcPts val="0"/>
              </a:spcAft>
              <a:buSzPts val="850"/>
              <a:buChar char="-"/>
            </a:pPr>
            <a:r>
              <a:rPr lang="en-GB" sz="850"/>
              <a:t>Who do you want to target / speak to, and why?</a:t>
            </a:r>
            <a:endParaRPr sz="850"/>
          </a:p>
          <a:p>
            <a:pPr marL="457200" lvl="0" indent="-282575" algn="l" rtl="0">
              <a:spcBef>
                <a:spcPts val="0"/>
              </a:spcBef>
              <a:spcAft>
                <a:spcPts val="0"/>
              </a:spcAft>
              <a:buSzPts val="850"/>
              <a:buChar char="-"/>
            </a:pPr>
            <a:r>
              <a:rPr lang="en-GB" sz="850"/>
              <a:t>What channel of communication will you use?</a:t>
            </a:r>
            <a:endParaRPr sz="850"/>
          </a:p>
          <a:p>
            <a:pPr marL="457200" lvl="0" indent="-282575" algn="l" rtl="0">
              <a:spcBef>
                <a:spcPts val="0"/>
              </a:spcBef>
              <a:spcAft>
                <a:spcPts val="0"/>
              </a:spcAft>
              <a:buSzPts val="850"/>
              <a:buChar char="-"/>
            </a:pPr>
            <a:r>
              <a:rPr lang="en-GB" sz="850"/>
              <a:t>What will be your key message for the campaign and will there be an incentive for the customers you are speaking to?</a:t>
            </a:r>
            <a:endParaRPr sz="850"/>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Banded">
  <a:themeElements>
    <a:clrScheme name="Banded">
      <a:dk1>
        <a:srgbClr val="2C2C2C"/>
      </a:dk1>
      <a:lt1>
        <a:srgbClr val="FFFFFF"/>
      </a:lt1>
      <a:dk2>
        <a:srgbClr val="099BDD"/>
      </a:dk2>
      <a:lt2>
        <a:srgbClr val="F2F2F2"/>
      </a:lt2>
      <a:accent1>
        <a:srgbClr val="FFC000"/>
      </a:accent1>
      <a:accent2>
        <a:srgbClr val="A5D028"/>
      </a:accent2>
      <a:accent3>
        <a:srgbClr val="08CC78"/>
      </a:accent3>
      <a:accent4>
        <a:srgbClr val="F24099"/>
      </a:accent4>
      <a:accent5>
        <a:srgbClr val="828288"/>
      </a:accent5>
      <a:accent6>
        <a:srgbClr val="F56617"/>
      </a:accent6>
      <a:hlink>
        <a:srgbClr val="005DBA"/>
      </a:hlink>
      <a:folHlink>
        <a:srgbClr val="6C606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6620</Words>
  <Application>Microsoft Macintosh PowerPoint</Application>
  <PresentationFormat>On-screen Show (16:9)</PresentationFormat>
  <Paragraphs>443</Paragraphs>
  <Slides>33</Slides>
  <Notes>33</Notes>
  <HiddenSlides>0</HiddenSlides>
  <MMClips>0</MMClips>
  <ScaleCrop>false</ScaleCrop>
  <HeadingPairs>
    <vt:vector size="6" baseType="variant">
      <vt:variant>
        <vt:lpstr>Fonts Used</vt:lpstr>
      </vt:variant>
      <vt:variant>
        <vt:i4>17</vt:i4>
      </vt:variant>
      <vt:variant>
        <vt:lpstr>Theme</vt:lpstr>
      </vt:variant>
      <vt:variant>
        <vt:i4>4</vt:i4>
      </vt:variant>
      <vt:variant>
        <vt:lpstr>Slide Titles</vt:lpstr>
      </vt:variant>
      <vt:variant>
        <vt:i4>33</vt:i4>
      </vt:variant>
    </vt:vector>
  </HeadingPairs>
  <TitlesOfParts>
    <vt:vector size="54" baseType="lpstr">
      <vt:lpstr>Lobster Two</vt:lpstr>
      <vt:lpstr>Lora</vt:lpstr>
      <vt:lpstr>Nunito</vt:lpstr>
      <vt:lpstr>Corbel</vt:lpstr>
      <vt:lpstr>Roboto Mono</vt:lpstr>
      <vt:lpstr>Lobster</vt:lpstr>
      <vt:lpstr>Calibri</vt:lpstr>
      <vt:lpstr>Permanent Marker</vt:lpstr>
      <vt:lpstr>Noto Sans Symbols</vt:lpstr>
      <vt:lpstr>Caveat</vt:lpstr>
      <vt:lpstr>Comic Sans MS</vt:lpstr>
      <vt:lpstr>Coming Soon</vt:lpstr>
      <vt:lpstr>Merriweather</vt:lpstr>
      <vt:lpstr>Arial</vt:lpstr>
      <vt:lpstr>Merriweather Light</vt:lpstr>
      <vt:lpstr>Arial Black</vt:lpstr>
      <vt:lpstr>Merriweather Black</vt:lpstr>
      <vt:lpstr>Simple Light</vt:lpstr>
      <vt:lpstr>Office Theme</vt:lpstr>
      <vt:lpstr>Banded</vt:lpstr>
      <vt:lpstr>Shift</vt:lpstr>
      <vt:lpstr>Year 6 Careers Week</vt:lpstr>
      <vt:lpstr>Doctor</vt:lpstr>
      <vt:lpstr>Trainee Accountant</vt:lpstr>
      <vt:lpstr>Lawyer</vt:lpstr>
      <vt:lpstr>Garment Technologist</vt:lpstr>
      <vt:lpstr>Recruitment Consultant</vt:lpstr>
      <vt:lpstr>PowerPoint Presentation</vt:lpstr>
      <vt:lpstr>Pilot</vt:lpstr>
      <vt:lpstr>Vicky - Direct Marketing Manager </vt:lpstr>
      <vt:lpstr>PowerPoint Presentation</vt:lpstr>
      <vt:lpstr>PowerPoint Presentation</vt:lpstr>
      <vt:lpstr>Ambulance Service</vt:lpstr>
      <vt:lpstr>PowerPoint Presentation</vt:lpstr>
      <vt:lpstr>Police Officer</vt:lpstr>
      <vt:lpstr>Aircraft Maintenance Engineer</vt:lpstr>
      <vt:lpstr>Graphic Design</vt:lpstr>
      <vt:lpstr>PowerPoint Presentation</vt:lpstr>
      <vt:lpstr>Speech and Language Therapist</vt:lpstr>
      <vt:lpstr>Research Meteorologist Scientist Dr. Katie Wilson at the CIMMS / NOAA National Severe Storms Laboratory</vt:lpstr>
      <vt:lpstr>Teacher</vt:lpstr>
      <vt:lpstr>Quantity Surveyor </vt:lpstr>
      <vt:lpstr>Water and Sewage Industry</vt:lpstr>
      <vt:lpstr>High Speed Train Driver </vt:lpstr>
      <vt:lpstr>Environmental Health Practitioner (Officer)</vt:lpstr>
      <vt:lpstr>Working Adult in Social Care</vt:lpstr>
      <vt:lpstr> Biomedical Scientist </vt:lpstr>
      <vt:lpstr>PowerPoint Presentation</vt:lpstr>
      <vt:lpstr>HR Advisor</vt:lpstr>
      <vt:lpstr>Play therapist </vt:lpstr>
      <vt:lpstr>Hairstylist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6 Careers Week</dc:title>
  <cp:lastModifiedBy>Microsoft Office User</cp:lastModifiedBy>
  <cp:revision>1</cp:revision>
  <dcterms:modified xsi:type="dcterms:W3CDTF">2020-06-30T19:59:19Z</dcterms:modified>
</cp:coreProperties>
</file>