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58" r:id="rId6"/>
    <p:sldId id="259" r:id="rId7"/>
    <p:sldId id="274" r:id="rId8"/>
  </p:sldIdLst>
  <p:sldSz cx="18288000" cy="10287000"/>
  <p:notesSz cx="6858000" cy="9144000"/>
  <p:embeddedFontLst>
    <p:embeddedFont>
      <p:font typeface="Barlow Condensed Bold" panose="020B0604020202020204" charset="0"/>
      <p:regular r:id="rId10"/>
      <p:bold r:id="rId11"/>
    </p:embeddedFont>
    <p:embeddedFont>
      <p:font typeface="Canva Sans" panose="020B0604020202020204" charset="0"/>
      <p:regular r:id="rId12"/>
    </p:embeddedFont>
    <p:embeddedFont>
      <p:font typeface="Century Gothic" panose="020B0502020202020204" pitchFamily="34" charset="0"/>
      <p:regular r:id="rId13"/>
      <p:bold r:id="rId14"/>
      <p:italic r:id="rId15"/>
      <p:boldItalic r:id="rId16"/>
    </p:embeddedFont>
    <p:embeddedFont>
      <p:font typeface="Feeling Passionate" panose="020B0604020202020204" charset="0"/>
      <p:regular r:id="rId17"/>
    </p:embeddedFont>
    <p:embeddedFont>
      <p:font typeface="League Spartan" panose="020B0604020202020204" charset="0"/>
      <p:regular r:id="rId18"/>
    </p:embeddedFont>
    <p:embeddedFont>
      <p:font typeface="Playfair Display Heavy"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922"/>
    <a:srgbClr val="DDB666"/>
    <a:srgbClr val="9366A7"/>
    <a:srgbClr val="AC7F26"/>
    <a:srgbClr val="CFBFDE"/>
    <a:srgbClr val="F1E0C2"/>
    <a:srgbClr val="BAE0F1"/>
    <a:srgbClr val="E9F1F9"/>
    <a:srgbClr val="82BA47"/>
    <a:srgbClr val="BA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7" autoAdjust="0"/>
    <p:restoredTop sz="93410" autoAdjust="0"/>
  </p:normalViewPr>
  <p:slideViewPr>
    <p:cSldViewPr>
      <p:cViewPr varScale="1">
        <p:scale>
          <a:sx n="72" d="100"/>
          <a:sy n="72" d="100"/>
        </p:scale>
        <p:origin x="1038"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6CA1C-B8AD-4C20-8FF5-FAECF0ACB3CF}" type="datetimeFigureOut">
              <a:rPr lang="en-GB" smtClean="0"/>
              <a:t>23/10/2025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FFDE7-B1B5-48E8-93DA-9576BB636E33}" type="slidenum">
              <a:rPr lang="en-GB" smtClean="0"/>
              <a:t>‹#›</a:t>
            </a:fld>
            <a:endParaRPr lang="en-GB"/>
          </a:p>
        </p:txBody>
      </p:sp>
    </p:spTree>
    <p:extLst>
      <p:ext uri="{BB962C8B-B14F-4D97-AF65-F5344CB8AC3E}">
        <p14:creationId xmlns:p14="http://schemas.microsoft.com/office/powerpoint/2010/main" val="65064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2FFDE7-B1B5-48E8-93DA-9576BB636E33}" type="slidenum">
              <a:rPr lang="en-GB" smtClean="0"/>
              <a:t>4</a:t>
            </a:fld>
            <a:endParaRPr lang="en-GB"/>
          </a:p>
        </p:txBody>
      </p:sp>
    </p:spTree>
    <p:extLst>
      <p:ext uri="{BB962C8B-B14F-4D97-AF65-F5344CB8AC3E}">
        <p14:creationId xmlns:p14="http://schemas.microsoft.com/office/powerpoint/2010/main" val="419154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8" name="Picture 7" descr="A cartoon landscape with trees and clouds">
            <a:extLst>
              <a:ext uri="{FF2B5EF4-FFF2-40B4-BE49-F238E27FC236}">
                <a16:creationId xmlns:a16="http://schemas.microsoft.com/office/drawing/2014/main" id="{8DCE4C1A-E19D-0E53-ED49-042E3089142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715" r="18333" b="1"/>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hyperlink" Target="https://www.foodforlife.org.uk/catering/food-for-life-served-here" TargetMode="External"/><Relationship Id="rId18" Type="http://schemas.openxmlformats.org/officeDocument/2006/relationships/image" Target="../media/image16.jpeg"/><Relationship Id="rId3" Type="http://schemas.openxmlformats.org/officeDocument/2006/relationships/image" Target="../media/image3.png"/><Relationship Id="rId21" Type="http://schemas.openxmlformats.org/officeDocument/2006/relationships/image" Target="../media/image19.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10.svg"/><Relationship Id="rId19"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hyperlink" Target="https://www.schoolfoodplan.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8.svg"/><Relationship Id="rId4" Type="http://schemas.openxmlformats.org/officeDocument/2006/relationships/image" Target="../media/image21.png"/><Relationship Id="rId9" Type="http://schemas.openxmlformats.org/officeDocument/2006/relationships/image" Target="../media/image7.png"/><Relationship Id="rId1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12" Type="http://schemas.openxmlformats.org/officeDocument/2006/relationships/image" Target="../media/image9.png"/><Relationship Id="rId17" Type="http://schemas.openxmlformats.org/officeDocument/2006/relationships/image" Target="../media/image6.svg"/><Relationship Id="rId2" Type="http://schemas.openxmlformats.org/officeDocument/2006/relationships/image" Target="../media/image2.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12.svg"/><Relationship Id="rId10" Type="http://schemas.openxmlformats.org/officeDocument/2006/relationships/image" Target="../media/image16.jpeg"/><Relationship Id="rId19" Type="http://schemas.openxmlformats.org/officeDocument/2006/relationships/image" Target="../media/image19.sv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7.png"/><Relationship Id="rId18" Type="http://schemas.openxmlformats.org/officeDocument/2006/relationships/image" Target="../media/image5.png"/><Relationship Id="rId3" Type="http://schemas.openxmlformats.org/officeDocument/2006/relationships/image" Target="../media/image2.png"/><Relationship Id="rId21" Type="http://schemas.openxmlformats.org/officeDocument/2006/relationships/image" Target="../media/image19.svg"/><Relationship Id="rId7" Type="http://schemas.openxmlformats.org/officeDocument/2006/relationships/image" Target="../media/image16.jpeg"/><Relationship Id="rId12" Type="http://schemas.openxmlformats.org/officeDocument/2006/relationships/image" Target="../media/image8.svg"/><Relationship Id="rId17" Type="http://schemas.openxmlformats.org/officeDocument/2006/relationships/image" Target="../media/image12.sv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7.png"/><Relationship Id="rId5" Type="http://schemas.openxmlformats.org/officeDocument/2006/relationships/image" Target="../media/image22.png"/><Relationship Id="rId15" Type="http://schemas.openxmlformats.org/officeDocument/2006/relationships/image" Target="../media/image10.svg"/><Relationship Id="rId10" Type="http://schemas.openxmlformats.org/officeDocument/2006/relationships/image" Target="../media/image23.png"/><Relationship Id="rId19" Type="http://schemas.openxmlformats.org/officeDocument/2006/relationships/image" Target="../media/image6.svg"/><Relationship Id="rId4" Type="http://schemas.openxmlformats.org/officeDocument/2006/relationships/image" Target="../media/image20.png"/><Relationship Id="rId9" Type="http://schemas.openxmlformats.org/officeDocument/2006/relationships/image" Target="../media/image4.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A378A-44ED-5847-C802-9635779A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extLst>
              <p:ext uri="{D42A27DB-BD31-4B8C-83A1-F6EECF244321}">
                <p14:modId xmlns:p14="http://schemas.microsoft.com/office/powerpoint/2010/main" val="1944799031"/>
              </p:ext>
            </p:extLst>
          </p:nvPr>
        </p:nvGraphicFramePr>
        <p:xfrm>
          <a:off x="178666" y="1712167"/>
          <a:ext cx="7134987" cy="7523997"/>
        </p:xfrm>
        <a:graphic>
          <a:graphicData uri="http://schemas.openxmlformats.org/drawingml/2006/table">
            <a:tbl>
              <a:tblPr firstRow="1" bandRow="1">
                <a:tableStyleId>{5C22544A-7EE6-4342-B048-85BDC9FD1C3A}</a:tableStyleId>
              </a:tblPr>
              <a:tblGrid>
                <a:gridCol w="5763387">
                  <a:extLst>
                    <a:ext uri="{9D8B030D-6E8A-4147-A177-3AD203B41FA5}">
                      <a16:colId xmlns:a16="http://schemas.microsoft.com/office/drawing/2014/main" val="2767272427"/>
                    </a:ext>
                  </a:extLst>
                </a:gridCol>
                <a:gridCol w="1371600">
                  <a:extLst>
                    <a:ext uri="{9D8B030D-6E8A-4147-A177-3AD203B41FA5}">
                      <a16:colId xmlns:a16="http://schemas.microsoft.com/office/drawing/2014/main" val="3906064175"/>
                    </a:ext>
                  </a:extLst>
                </a:gridCol>
              </a:tblGrid>
              <a:tr h="488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Barlow Condensed Bold" panose="020B0604020202020204" charset="0"/>
                        </a:rPr>
                        <a:t>Menu 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extLst>
                  <a:ext uri="{0D108BD9-81ED-4DB2-BD59-A6C34878D82A}">
                    <a16:rowId xmlns:a16="http://schemas.microsoft.com/office/drawing/2014/main" val="1162197202"/>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Freshly Made on Site from Scratch by our brilliant Catering Teams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163530976"/>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Added Plant Protein (50% of the Protein in the Dish comes from Plant Based Sources)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110381991"/>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Vegan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07987226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 Source of Wholemeal Carbohydrates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236239693"/>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At Least 50% of the Dessert is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28368536"/>
                  </a:ext>
                </a:extLst>
              </a:tr>
              <a:tr h="879428">
                <a:tc>
                  <a:txBody>
                    <a:bodyPr/>
                    <a:lstStyle/>
                    <a:p>
                      <a:pPr algn="l"/>
                      <a:r>
                        <a:rPr lang="en-US" sz="1600" dirty="0">
                          <a:solidFill>
                            <a:srgbClr val="000000"/>
                          </a:solidFill>
                          <a:latin typeface="Canva Sans"/>
                        </a:rPr>
                        <a:t>Red Tractor Assured British Meat</a:t>
                      </a:r>
                    </a:p>
                    <a:p>
                      <a:pPr algn="l"/>
                      <a:endParaRPr lang="en-US" sz="160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188646365"/>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MSC Certified Sustainable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83248010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Meets Government Free Sugar Recommendations for a School Lunch (6.5g free sugar or less)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024962538"/>
                  </a:ext>
                </a:extLst>
              </a:tr>
            </a:tbl>
          </a:graphicData>
        </a:graphic>
      </p:graphicFrame>
      <p:grpSp>
        <p:nvGrpSpPr>
          <p:cNvPr id="39" name="Group 24">
            <a:extLst>
              <a:ext uri="{FF2B5EF4-FFF2-40B4-BE49-F238E27FC236}">
                <a16:creationId xmlns:a16="http://schemas.microsoft.com/office/drawing/2014/main" id="{2802A1D0-65FB-524F-B712-CD1E346A7DFF}"/>
              </a:ext>
            </a:extLst>
          </p:cNvPr>
          <p:cNvGrpSpPr/>
          <p:nvPr/>
        </p:nvGrpSpPr>
        <p:grpSpPr>
          <a:xfrm>
            <a:off x="6254522" y="2276584"/>
            <a:ext cx="663168" cy="636764"/>
            <a:chOff x="-19646" y="43144"/>
            <a:chExt cx="1098458" cy="1008722"/>
          </a:xfrm>
        </p:grpSpPr>
        <p:grpSp>
          <p:nvGrpSpPr>
            <p:cNvPr id="40" name="Group 25">
              <a:extLst>
                <a:ext uri="{FF2B5EF4-FFF2-40B4-BE49-F238E27FC236}">
                  <a16:creationId xmlns:a16="http://schemas.microsoft.com/office/drawing/2014/main" id="{A7CADAA7-7376-F151-6400-F91644098AA7}"/>
                </a:ext>
              </a:extLst>
            </p:cNvPr>
            <p:cNvGrpSpPr/>
            <p:nvPr/>
          </p:nvGrpSpPr>
          <p:grpSpPr>
            <a:xfrm>
              <a:off x="-3331" y="43144"/>
              <a:ext cx="1008722" cy="1008722"/>
              <a:chOff x="-2684"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CF0B2A50-2BA9-FE21-2D03-5BF19FE1F50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3" name="Group 94">
            <a:extLst>
              <a:ext uri="{FF2B5EF4-FFF2-40B4-BE49-F238E27FC236}">
                <a16:creationId xmlns:a16="http://schemas.microsoft.com/office/drawing/2014/main" id="{41CAE01A-E38B-2C5D-BF78-8C70AFA64BEE}"/>
              </a:ext>
            </a:extLst>
          </p:cNvPr>
          <p:cNvGrpSpPr/>
          <p:nvPr/>
        </p:nvGrpSpPr>
        <p:grpSpPr>
          <a:xfrm>
            <a:off x="6292291" y="8583779"/>
            <a:ext cx="529405" cy="475747"/>
            <a:chOff x="0" y="0"/>
            <a:chExt cx="924457" cy="726216"/>
          </a:xfrm>
        </p:grpSpPr>
        <p:sp>
          <p:nvSpPr>
            <p:cNvPr id="54" name="Freeform 95">
              <a:extLst>
                <a:ext uri="{FF2B5EF4-FFF2-40B4-BE49-F238E27FC236}">
                  <a16:creationId xmlns:a16="http://schemas.microsoft.com/office/drawing/2014/main" id="{45EC01AE-6B37-F781-1AE9-4E812AAF112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5" name="TextBox 96">
              <a:extLst>
                <a:ext uri="{FF2B5EF4-FFF2-40B4-BE49-F238E27FC236}">
                  <a16:creationId xmlns:a16="http://schemas.microsoft.com/office/drawing/2014/main" id="{C2A81F88-4C2C-16CD-6DB9-B8FAED9CE536}"/>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57" name="Freeform 23">
            <a:extLst>
              <a:ext uri="{FF2B5EF4-FFF2-40B4-BE49-F238E27FC236}">
                <a16:creationId xmlns:a16="http://schemas.microsoft.com/office/drawing/2014/main" id="{EB25556A-D31D-83CE-75C6-07C11489B5C6}"/>
              </a:ext>
            </a:extLst>
          </p:cNvPr>
          <p:cNvSpPr/>
          <p:nvPr/>
        </p:nvSpPr>
        <p:spPr>
          <a:xfrm flipH="1">
            <a:off x="6362754" y="4958046"/>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nvGrpSpPr>
          <p:cNvPr id="59" name="Group 7">
            <a:extLst>
              <a:ext uri="{FF2B5EF4-FFF2-40B4-BE49-F238E27FC236}">
                <a16:creationId xmlns:a16="http://schemas.microsoft.com/office/drawing/2014/main" id="{81603701-5827-C1DE-8F2D-8A11089561EE}"/>
              </a:ext>
            </a:extLst>
          </p:cNvPr>
          <p:cNvGrpSpPr/>
          <p:nvPr/>
        </p:nvGrpSpPr>
        <p:grpSpPr>
          <a:xfrm>
            <a:off x="6264372" y="3289309"/>
            <a:ext cx="523023" cy="498802"/>
            <a:chOff x="0" y="0"/>
            <a:chExt cx="3741232" cy="3821539"/>
          </a:xfrm>
        </p:grpSpPr>
        <p:sp>
          <p:nvSpPr>
            <p:cNvPr id="60" name="Freeform 8">
              <a:extLst>
                <a:ext uri="{FF2B5EF4-FFF2-40B4-BE49-F238E27FC236}">
                  <a16:creationId xmlns:a16="http://schemas.microsoft.com/office/drawing/2014/main" id="{47FBD8D4-E86E-27CD-2DE0-8F259E995C7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61" name="Freeform 9">
              <a:extLst>
                <a:ext uri="{FF2B5EF4-FFF2-40B4-BE49-F238E27FC236}">
                  <a16:creationId xmlns:a16="http://schemas.microsoft.com/office/drawing/2014/main" id="{D2E1F6AC-A50F-D05F-DFBB-A04234EAC06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0" y="1810741"/>
              <a:ext cx="852996" cy="852996"/>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2570638" y="270521"/>
              <a:ext cx="583309" cy="583309"/>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68" name="TextBox 79">
            <a:extLst>
              <a:ext uri="{FF2B5EF4-FFF2-40B4-BE49-F238E27FC236}">
                <a16:creationId xmlns:a16="http://schemas.microsoft.com/office/drawing/2014/main" id="{2F6A5595-0B7C-089D-10DD-7107D2A0B31C}"/>
              </a:ext>
            </a:extLst>
          </p:cNvPr>
          <p:cNvSpPr txBox="1"/>
          <p:nvPr/>
        </p:nvSpPr>
        <p:spPr>
          <a:xfrm>
            <a:off x="503321" y="58839"/>
            <a:ext cx="17297400" cy="1478977"/>
          </a:xfrm>
          <a:prstGeom prst="rect">
            <a:avLst/>
          </a:prstGeom>
        </p:spPr>
        <p:txBody>
          <a:bodyPr wrap="square" lIns="0" tIns="0" rIns="0" bIns="0" rtlCol="0" anchor="t">
            <a:spAutoFit/>
          </a:bodyPr>
          <a:lstStyle/>
          <a:p>
            <a:pPr marL="0" lvl="0" indent="0" algn="ctr">
              <a:lnSpc>
                <a:spcPts val="12880"/>
              </a:lnSpc>
              <a:spcBef>
                <a:spcPct val="0"/>
              </a:spcBef>
            </a:pPr>
            <a:r>
              <a:rPr lang="en-US" sz="8000" spc="-138" dirty="0">
                <a:solidFill>
                  <a:srgbClr val="065FA9"/>
                </a:solidFill>
                <a:latin typeface="Barlow Condensed Bold"/>
              </a:rPr>
              <a:t>Autumn Winter 2025 2026 Menu Information</a:t>
            </a:r>
          </a:p>
        </p:txBody>
      </p:sp>
      <p:sp>
        <p:nvSpPr>
          <p:cNvPr id="69" name="Flowchart: Connector 68">
            <a:extLst>
              <a:ext uri="{FF2B5EF4-FFF2-40B4-BE49-F238E27FC236}">
                <a16:creationId xmlns:a16="http://schemas.microsoft.com/office/drawing/2014/main" id="{D27D9B40-9BCD-6DC6-91A4-60494FF5605D}"/>
              </a:ext>
            </a:extLst>
          </p:cNvPr>
          <p:cNvSpPr/>
          <p:nvPr/>
        </p:nvSpPr>
        <p:spPr>
          <a:xfrm>
            <a:off x="11220531" y="5970887"/>
            <a:ext cx="2955677" cy="2916283"/>
          </a:xfrm>
          <a:prstGeom prst="flowChartConnector">
            <a:avLst/>
          </a:prstGeom>
          <a:solidFill>
            <a:srgbClr val="DDB666"/>
          </a:solidFill>
          <a:ln>
            <a:solidFill>
              <a:srgbClr val="DDB66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Canva Sans"/>
              </a:rPr>
              <a:t>The average daily free sugar content of this menu is </a:t>
            </a:r>
            <a:r>
              <a:rPr lang="en-GB" dirty="0">
                <a:solidFill>
                  <a:srgbClr val="FFFFFF"/>
                </a:solidFill>
                <a:latin typeface="Canva Sans"/>
              </a:rPr>
              <a:t>3.8g,</a:t>
            </a:r>
            <a:r>
              <a:rPr lang="en-GB" dirty="0">
                <a:latin typeface="Canva Sans"/>
              </a:rPr>
              <a:t> well under the government recommendation of 6.5g!</a:t>
            </a:r>
          </a:p>
        </p:txBody>
      </p:sp>
      <p:sp>
        <p:nvSpPr>
          <p:cNvPr id="70" name="Rectangle 69">
            <a:extLst>
              <a:ext uri="{FF2B5EF4-FFF2-40B4-BE49-F238E27FC236}">
                <a16:creationId xmlns:a16="http://schemas.microsoft.com/office/drawing/2014/main" id="{3B4FEDF8-51C0-C89F-2487-A23B598DD6F8}"/>
              </a:ext>
            </a:extLst>
          </p:cNvPr>
          <p:cNvSpPr/>
          <p:nvPr/>
        </p:nvSpPr>
        <p:spPr>
          <a:xfrm>
            <a:off x="7695574" y="1712167"/>
            <a:ext cx="8892798" cy="2139148"/>
          </a:xfrm>
          <a:prstGeom prst="rect">
            <a:avLst/>
          </a:prstGeom>
          <a:solidFill>
            <a:srgbClr val="CFBFDE"/>
          </a:solidFill>
          <a:ln>
            <a:solidFill>
              <a:srgbClr val="CFBF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9366A7"/>
                </a:solidFill>
                <a:latin typeface="Canva Sans" panose="020B0604020202020204" charset="0"/>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FFLSH award here - </a:t>
            </a:r>
            <a:r>
              <a:rPr lang="en-GB" sz="1600" dirty="0">
                <a:latin typeface="Canva Sans" panose="020B0604020202020204" charset="0"/>
                <a:hlinkClick r:id="rId13"/>
              </a:rPr>
              <a:t>Food for Life Served Here - Food for Life</a:t>
            </a:r>
            <a:endParaRPr lang="en-GB" sz="1600" dirty="0">
              <a:solidFill>
                <a:srgbClr val="9366A7"/>
              </a:solidFill>
              <a:latin typeface="Canva Sans" panose="020B0604020202020204" charset="0"/>
            </a:endParaRPr>
          </a:p>
        </p:txBody>
      </p:sp>
      <p:sp>
        <p:nvSpPr>
          <p:cNvPr id="72" name="Rectangle 71">
            <a:extLst>
              <a:ext uri="{FF2B5EF4-FFF2-40B4-BE49-F238E27FC236}">
                <a16:creationId xmlns:a16="http://schemas.microsoft.com/office/drawing/2014/main" id="{D9E4E0CB-1E36-6D27-A3F7-9904D50EE53E}"/>
              </a:ext>
            </a:extLst>
          </p:cNvPr>
          <p:cNvSpPr/>
          <p:nvPr/>
        </p:nvSpPr>
        <p:spPr>
          <a:xfrm>
            <a:off x="8626622" y="6047129"/>
            <a:ext cx="2198385" cy="27637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20000"/>
                    <a:lumOff val="80000"/>
                  </a:schemeClr>
                </a:solidFill>
                <a:latin typeface="Canva Sans" panose="020B0604020202020204" charset="0"/>
              </a:rPr>
              <a:t>We do not serve any chocolate or confectionary within our school meals, as per the School Food Standards. Our ‘chocolate’ desserts contain only cocoa powder.</a:t>
            </a:r>
          </a:p>
        </p:txBody>
      </p:sp>
      <p:sp>
        <p:nvSpPr>
          <p:cNvPr id="73" name="Rectangle 72">
            <a:extLst>
              <a:ext uri="{FF2B5EF4-FFF2-40B4-BE49-F238E27FC236}">
                <a16:creationId xmlns:a16="http://schemas.microsoft.com/office/drawing/2014/main" id="{624D88AE-734A-3E1B-6673-393D25D0865E}"/>
              </a:ext>
            </a:extLst>
          </p:cNvPr>
          <p:cNvSpPr/>
          <p:nvPr/>
        </p:nvSpPr>
        <p:spPr>
          <a:xfrm>
            <a:off x="14513831" y="4003801"/>
            <a:ext cx="3261099" cy="2698765"/>
          </a:xfrm>
          <a:prstGeom prst="rect">
            <a:avLst/>
          </a:prstGeom>
          <a:solidFill>
            <a:srgbClr val="BA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Canva Sans" panose="020B0604020202020204" charset="0"/>
              </a:rPr>
              <a:t>All of our menus meet the School Food Standards, meaning our menus are balanced, nutritious and contain lots of healthy foods!</a:t>
            </a:r>
          </a:p>
          <a:p>
            <a:pPr algn="ctr"/>
            <a:r>
              <a:rPr lang="en-GB" sz="1600" dirty="0">
                <a:solidFill>
                  <a:schemeClr val="accent1"/>
                </a:solidFill>
                <a:latin typeface="Canva Sans" panose="020B0604020202020204" charset="0"/>
              </a:rPr>
              <a:t>Read more about the School Food Standards here - </a:t>
            </a:r>
          </a:p>
          <a:p>
            <a:pPr algn="ctr"/>
            <a:r>
              <a:rPr lang="en-GB" sz="1600" dirty="0">
                <a:latin typeface="Canva Sans" panose="020B0604020202020204" charset="0"/>
                <a:hlinkClick r:id="rId14"/>
              </a:rPr>
              <a:t>Homepage - School Food Plan</a:t>
            </a:r>
            <a:endParaRPr lang="en-GB" sz="1600" dirty="0">
              <a:solidFill>
                <a:schemeClr val="accent1"/>
              </a:solidFill>
              <a:latin typeface="Canva Sans" panose="020B0604020202020204" charset="0"/>
            </a:endParaRPr>
          </a:p>
        </p:txBody>
      </p:sp>
      <p:pic>
        <p:nvPicPr>
          <p:cNvPr id="76" name="Picture 3" descr="MSC label">
            <a:extLst>
              <a:ext uri="{FF2B5EF4-FFF2-40B4-BE49-F238E27FC236}">
                <a16:creationId xmlns:a16="http://schemas.microsoft.com/office/drawing/2014/main" id="{897C2D79-D353-20F1-F08C-2535B893865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538" t="-4379" r="12516" b="-1"/>
          <a:stretch/>
        </p:blipFill>
        <p:spPr bwMode="auto">
          <a:xfrm>
            <a:off x="6350341" y="7574378"/>
            <a:ext cx="437054" cy="629959"/>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672792">
            <a:off x="16766213" y="3500692"/>
            <a:ext cx="1192028" cy="641373"/>
          </a:xfrm>
          <a:prstGeom prst="rect">
            <a:avLst/>
          </a:prstGeom>
        </p:spPr>
      </p:pic>
      <p:sp>
        <p:nvSpPr>
          <p:cNvPr id="79" name="Rectangle 78">
            <a:extLst>
              <a:ext uri="{FF2B5EF4-FFF2-40B4-BE49-F238E27FC236}">
                <a16:creationId xmlns:a16="http://schemas.microsoft.com/office/drawing/2014/main" id="{B8FE5F1B-FEFF-95D3-0531-3C7892FF0F7B}"/>
              </a:ext>
            </a:extLst>
          </p:cNvPr>
          <p:cNvSpPr/>
          <p:nvPr/>
        </p:nvSpPr>
        <p:spPr>
          <a:xfrm>
            <a:off x="7651276" y="4120872"/>
            <a:ext cx="6667725" cy="1632228"/>
          </a:xfrm>
          <a:prstGeom prst="rect">
            <a:avLst/>
          </a:prstGeom>
          <a:solidFill>
            <a:srgbClr val="F1E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AC7F26"/>
                </a:solidFill>
                <a:latin typeface="Canva Sans" panose="020B0604020202020204" charset="0"/>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p>
        </p:txBody>
      </p:sp>
      <p:pic>
        <p:nvPicPr>
          <p:cNvPr id="2" name="Picture 1" descr="A white text on a black background&#10;&#10;Description automatically generated">
            <a:extLst>
              <a:ext uri="{FF2B5EF4-FFF2-40B4-BE49-F238E27FC236}">
                <a16:creationId xmlns:a16="http://schemas.microsoft.com/office/drawing/2014/main" id="{D135767E-9286-F349-1D6F-99D86D7780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4977" y="9541062"/>
            <a:ext cx="1445223" cy="629782"/>
          </a:xfrm>
          <a:prstGeom prst="rect">
            <a:avLst/>
          </a:prstGeom>
        </p:spPr>
      </p:pic>
      <p:pic>
        <p:nvPicPr>
          <p:cNvPr id="3" name="Picture 2" descr="Red Tractor assurance scheme updates logo in new standards push | News |  The Grocer">
            <a:extLst>
              <a:ext uri="{FF2B5EF4-FFF2-40B4-BE49-F238E27FC236}">
                <a16:creationId xmlns:a16="http://schemas.microsoft.com/office/drawing/2014/main" id="{FCC7E8BB-5168-DD74-E59E-BCDB6B1AD58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8541" t="2969" r="8939" b="2038"/>
          <a:stretch/>
        </p:blipFill>
        <p:spPr bwMode="auto">
          <a:xfrm>
            <a:off x="6348700" y="6700840"/>
            <a:ext cx="438695" cy="670901"/>
          </a:xfrm>
          <a:prstGeom prst="round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400B586F-80EE-A936-B778-6558D0F7EE9A}"/>
              </a:ext>
            </a:extLst>
          </p:cNvPr>
          <p:cNvPicPr>
            <a:picLocks noChangeAspect="1"/>
          </p:cNvPicPr>
          <p:nvPr/>
        </p:nvPicPr>
        <p:blipFill>
          <a:blip r:embed="rId19"/>
          <a:stretch>
            <a:fillRect/>
          </a:stretch>
        </p:blipFill>
        <p:spPr>
          <a:xfrm>
            <a:off x="6248821" y="4214992"/>
            <a:ext cx="608992" cy="410137"/>
          </a:xfrm>
          <a:prstGeom prst="rect">
            <a:avLst/>
          </a:prstGeom>
        </p:spPr>
      </p:pic>
      <p:sp>
        <p:nvSpPr>
          <p:cNvPr id="5" name="Freeform 93">
            <a:extLst>
              <a:ext uri="{FF2B5EF4-FFF2-40B4-BE49-F238E27FC236}">
                <a16:creationId xmlns:a16="http://schemas.microsoft.com/office/drawing/2014/main" id="{AEBEF513-1B45-45C2-3078-F9DEFE21CCDF}"/>
              </a:ext>
            </a:extLst>
          </p:cNvPr>
          <p:cNvSpPr/>
          <p:nvPr/>
        </p:nvSpPr>
        <p:spPr>
          <a:xfrm>
            <a:off x="6335162" y="5898043"/>
            <a:ext cx="414947" cy="483249"/>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3" name="Picture 1062">
            <a:extLst>
              <a:ext uri="{FF2B5EF4-FFF2-40B4-BE49-F238E27FC236}">
                <a16:creationId xmlns:a16="http://schemas.microsoft.com/office/drawing/2014/main" id="{CBB985FA-25F3-EAF3-C4D7-73C4AF79C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101890026"/>
              </p:ext>
            </p:extLst>
          </p:nvPr>
        </p:nvGraphicFramePr>
        <p:xfrm>
          <a:off x="911948" y="1449079"/>
          <a:ext cx="16385450" cy="8419084"/>
        </p:xfrm>
        <a:graphic>
          <a:graphicData uri="http://schemas.openxmlformats.org/drawingml/2006/table">
            <a:tbl>
              <a:tblPr firstRow="1" bandRow="1">
                <a:tableStyleId>{5C22544A-7EE6-4342-B048-85BDC9FD1C3A}</a:tableStyleId>
              </a:tblPr>
              <a:tblGrid>
                <a:gridCol w="3277090">
                  <a:extLst>
                    <a:ext uri="{9D8B030D-6E8A-4147-A177-3AD203B41FA5}">
                      <a16:colId xmlns:a16="http://schemas.microsoft.com/office/drawing/2014/main" val="1257960483"/>
                    </a:ext>
                  </a:extLst>
                </a:gridCol>
                <a:gridCol w="3277090">
                  <a:extLst>
                    <a:ext uri="{9D8B030D-6E8A-4147-A177-3AD203B41FA5}">
                      <a16:colId xmlns:a16="http://schemas.microsoft.com/office/drawing/2014/main" val="3704868386"/>
                    </a:ext>
                  </a:extLst>
                </a:gridCol>
                <a:gridCol w="3277090">
                  <a:extLst>
                    <a:ext uri="{9D8B030D-6E8A-4147-A177-3AD203B41FA5}">
                      <a16:colId xmlns:a16="http://schemas.microsoft.com/office/drawing/2014/main" val="4092775209"/>
                    </a:ext>
                  </a:extLst>
                </a:gridCol>
                <a:gridCol w="3277090">
                  <a:extLst>
                    <a:ext uri="{9D8B030D-6E8A-4147-A177-3AD203B41FA5}">
                      <a16:colId xmlns:a16="http://schemas.microsoft.com/office/drawing/2014/main" val="2833176240"/>
                    </a:ext>
                  </a:extLst>
                </a:gridCol>
                <a:gridCol w="3277090">
                  <a:extLst>
                    <a:ext uri="{9D8B030D-6E8A-4147-A177-3AD203B41FA5}">
                      <a16:colId xmlns:a16="http://schemas.microsoft.com/office/drawing/2014/main" val="2375869498"/>
                    </a:ext>
                  </a:extLst>
                </a:gridCol>
              </a:tblGrid>
              <a:tr h="0">
                <a:tc>
                  <a:txBody>
                    <a:bodyPr/>
                    <a:lstStyle/>
                    <a:p>
                      <a:pPr algn="ctr"/>
                      <a:r>
                        <a:rPr lang="en-GB" sz="2800" b="0" dirty="0">
                          <a:solidFill>
                            <a:schemeClr val="tx2"/>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2571604415"/>
                  </a:ext>
                </a:extLst>
              </a:tr>
              <a:tr h="57932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500" b="1" dirty="0">
                          <a:latin typeface="Century Gothic" panose="020B0502020202020204" pitchFamily="34" charset="0"/>
                        </a:rPr>
                        <a:t>Cheese and Tomato  Pizza with Herby New Potatoes</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Homemade 50/50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Wholemeal Base topped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with Cheddar Cheese and a Homemade Tomato Sauce (Chopped Tomatoes, Tomato Puree, Oregano) Served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dirty="0">
                          <a:latin typeface="Century Gothic" panose="020B0502020202020204" pitchFamily="34" charset="0"/>
                        </a:rPr>
                        <a:t>with New Potatoes </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Beef Meatballs in Tomato Sauce with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Red Tractor Accredited Beef Meatballs from Gloucestershire’s Local Butchers</a:t>
                      </a:r>
                      <a:r>
                        <a:rPr lang="en-GB" sz="1500" b="0" dirty="0">
                          <a:solidFill>
                            <a:srgbClr val="000000"/>
                          </a:solidFill>
                          <a:latin typeface="Century Gothic" panose="020B0502020202020204" pitchFamily="34" charset="0"/>
                        </a:rPr>
                        <a:t> In a Homemade Tomato Sauce Served with</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500" b="0" dirty="0">
                          <a:solidFill>
                            <a:srgbClr val="000000"/>
                          </a:solidFill>
                          <a:latin typeface="Century Gothic" panose="020B0502020202020204" pitchFamily="34" charset="0"/>
                        </a:rPr>
                        <a:t>50/50 Wholemeal Rice</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b="1"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tx1"/>
                          </a:solidFill>
                          <a:latin typeface="Century Gothic" panose="020B0502020202020204" pitchFamily="34" charset="0"/>
                        </a:rPr>
                        <a:t>Roast Gammon, Roast Potatoes &amp; Gravy</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Red Tractor Accredited </a:t>
                      </a:r>
                      <a:r>
                        <a:rPr lang="en-GB" sz="1500" b="0" dirty="0">
                          <a:solidFill>
                            <a:srgbClr val="000000"/>
                          </a:solidFill>
                          <a:latin typeface="Century Gothic" panose="020B0502020202020204" pitchFamily="34" charset="0"/>
                        </a:rPr>
                        <a:t>Roast Gammon from Gloucestershire’s Local Butchers Served with Homemade Roast Potatoes and Vegan Gravy</a:t>
                      </a: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NEW Curried Chicken and Rice (Chicken Biryani) </a:t>
                      </a:r>
                    </a:p>
                    <a:p>
                      <a:pPr algn="l">
                        <a:lnSpc>
                          <a:spcPts val="1960"/>
                        </a:lnSpc>
                      </a:pPr>
                      <a:r>
                        <a:rPr lang="en-US" sz="1500" dirty="0">
                          <a:solidFill>
                            <a:srgbClr val="000000"/>
                          </a:solidFill>
                          <a:latin typeface="Century Gothic" panose="020B0502020202020204" pitchFamily="34" charset="0"/>
                        </a:rPr>
                        <a:t>Red Tractor Accredited </a:t>
                      </a:r>
                    </a:p>
                    <a:p>
                      <a:pPr algn="l">
                        <a:lnSpc>
                          <a:spcPts val="1960"/>
                        </a:lnSpc>
                      </a:pPr>
                      <a:r>
                        <a:rPr lang="en-US" sz="1500" dirty="0">
                          <a:solidFill>
                            <a:srgbClr val="000000"/>
                          </a:solidFill>
                          <a:latin typeface="Century Gothic" panose="020B0502020202020204" pitchFamily="34" charset="0"/>
                        </a:rPr>
                        <a:t>Chicken From Gloucestershire's Local Butcher Seasoned with Mild Spices, Mixed with Rice </a:t>
                      </a:r>
                      <a:r>
                        <a:rPr lang="en-US" sz="1500" dirty="0" err="1">
                          <a:solidFill>
                            <a:srgbClr val="000000"/>
                          </a:solidFill>
                          <a:latin typeface="Century Gothic" panose="020B0502020202020204" pitchFamily="34" charset="0"/>
                        </a:rPr>
                        <a:t>Flavoured</a:t>
                      </a:r>
                      <a:r>
                        <a:rPr lang="en-US" sz="1500" dirty="0">
                          <a:solidFill>
                            <a:srgbClr val="000000"/>
                          </a:solidFill>
                          <a:latin typeface="Century Gothic" panose="020B0502020202020204" pitchFamily="34" charset="0"/>
                        </a:rPr>
                        <a:t> with Turmeric, Peas </a:t>
                      </a:r>
                    </a:p>
                    <a:p>
                      <a:pPr algn="l">
                        <a:lnSpc>
                          <a:spcPts val="1960"/>
                        </a:lnSpc>
                      </a:pPr>
                      <a:r>
                        <a:rPr lang="en-US" sz="1500" dirty="0">
                          <a:solidFill>
                            <a:srgbClr val="000000"/>
                          </a:solidFill>
                          <a:latin typeface="Century Gothic" panose="020B0502020202020204" pitchFamily="34" charset="0"/>
                        </a:rPr>
                        <a:t>and Onion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Pollock Fish Fingers, Chips and </a:t>
                      </a:r>
                    </a:p>
                    <a:p>
                      <a:pPr algn="l">
                        <a:lnSpc>
                          <a:spcPts val="1960"/>
                        </a:lnSpc>
                      </a:pPr>
                      <a:r>
                        <a:rPr lang="en-US" sz="1500" b="1" dirty="0">
                          <a:solidFill>
                            <a:srgbClr val="000000"/>
                          </a:solidFill>
                          <a:latin typeface="Century Gothic" panose="020B0502020202020204" pitchFamily="34" charset="0"/>
                        </a:rPr>
                        <a:t>Tomato Ketchup </a:t>
                      </a:r>
                    </a:p>
                    <a:p>
                      <a:pPr marL="0" lvl="0" indent="0" algn="l">
                        <a:lnSpc>
                          <a:spcPts val="1960"/>
                        </a:lnSpc>
                        <a:spcBef>
                          <a:spcPct val="0"/>
                        </a:spcBef>
                      </a:pPr>
                      <a:r>
                        <a:rPr lang="en-US" sz="1500" dirty="0">
                          <a:solidFill>
                            <a:srgbClr val="000000"/>
                          </a:solidFill>
                          <a:latin typeface="Century Gothic" panose="020B0502020202020204" pitchFamily="34" charset="0"/>
                        </a:rPr>
                        <a:t>Oven Baked Youngs </a:t>
                      </a:r>
                    </a:p>
                    <a:p>
                      <a:pPr marL="0" lvl="0" indent="0" algn="l">
                        <a:lnSpc>
                          <a:spcPts val="1960"/>
                        </a:lnSpc>
                        <a:spcBef>
                          <a:spcPct val="0"/>
                        </a:spcBef>
                      </a:pPr>
                      <a:r>
                        <a:rPr lang="en-US" sz="1500" dirty="0">
                          <a:solidFill>
                            <a:srgbClr val="000000"/>
                          </a:solidFill>
                          <a:latin typeface="Century Gothic" panose="020B0502020202020204" pitchFamily="34" charset="0"/>
                        </a:rPr>
                        <a:t>MSC Accredited </a:t>
                      </a:r>
                    </a:p>
                    <a:p>
                      <a:pPr marL="0" lvl="0" indent="0" algn="l">
                        <a:lnSpc>
                          <a:spcPts val="1960"/>
                        </a:lnSpc>
                        <a:spcBef>
                          <a:spcPct val="0"/>
                        </a:spcBef>
                      </a:pPr>
                      <a:r>
                        <a:rPr lang="en-US" sz="1500" dirty="0">
                          <a:solidFill>
                            <a:srgbClr val="000000"/>
                          </a:solidFill>
                          <a:latin typeface="Century Gothic" panose="020B0502020202020204" pitchFamily="34" charset="0"/>
                        </a:rPr>
                        <a:t>Pollock Fishfingers with </a:t>
                      </a:r>
                    </a:p>
                    <a:p>
                      <a:pPr marL="0" lvl="0" indent="0" algn="l">
                        <a:lnSpc>
                          <a:spcPts val="1960"/>
                        </a:lnSpc>
                        <a:spcBef>
                          <a:spcPct val="0"/>
                        </a:spcBef>
                      </a:pPr>
                      <a:r>
                        <a:rPr lang="en-US" sz="1500" dirty="0">
                          <a:solidFill>
                            <a:srgbClr val="000000"/>
                          </a:solidFill>
                          <a:latin typeface="Century Gothic" panose="020B0502020202020204" pitchFamily="34" charset="0"/>
                        </a:rPr>
                        <a:t>Oven Baked Chips &amp; </a:t>
                      </a:r>
                    </a:p>
                    <a:p>
                      <a:pPr marL="0" lvl="0" indent="0" algn="l">
                        <a:lnSpc>
                          <a:spcPts val="1960"/>
                        </a:lnSpc>
                        <a:spcBef>
                          <a:spcPct val="0"/>
                        </a:spcBef>
                      </a:pPr>
                      <a:r>
                        <a:rPr lang="en-US" sz="1500" dirty="0">
                          <a:solidFill>
                            <a:srgbClr val="000000"/>
                          </a:solidFill>
                          <a:latin typeface="Century Gothic" panose="020B0502020202020204" pitchFamily="34" charset="0"/>
                        </a:rPr>
                        <a:t>Tomato Ketchup </a:t>
                      </a:r>
                    </a:p>
                    <a:p>
                      <a:pPr algn="l"/>
                      <a:endParaRPr lang="en-GB" sz="15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889949154"/>
                  </a:ext>
                </a:extLst>
              </a:tr>
              <a:tr h="0">
                <a:tc>
                  <a:txBody>
                    <a:bodyPr/>
                    <a:lstStyle/>
                    <a:p>
                      <a:pPr algn="l">
                        <a:lnSpc>
                          <a:spcPts val="1960"/>
                        </a:lnSpc>
                      </a:pPr>
                      <a:r>
                        <a:rPr lang="en-US" sz="1500" b="1" dirty="0">
                          <a:solidFill>
                            <a:srgbClr val="000000"/>
                          </a:solidFill>
                          <a:latin typeface="Century Gothic" panose="020B0502020202020204" pitchFamily="34" charset="0"/>
                        </a:rPr>
                        <a:t>Vegetable Pasta Bake</a:t>
                      </a:r>
                    </a:p>
                    <a:p>
                      <a:pPr algn="l">
                        <a:lnSpc>
                          <a:spcPts val="1960"/>
                        </a:lnSpc>
                      </a:pPr>
                      <a:r>
                        <a:rPr lang="en-US" sz="1500" b="0" dirty="0">
                          <a:solidFill>
                            <a:srgbClr val="000000"/>
                          </a:solidFill>
                          <a:latin typeface="Century Gothic" panose="020B0502020202020204" pitchFamily="34" charset="0"/>
                        </a:rPr>
                        <a:t>Tomato Vegetable Pasta Bake</a:t>
                      </a:r>
                    </a:p>
                    <a:p>
                      <a:pPr algn="l">
                        <a:lnSpc>
                          <a:spcPts val="1960"/>
                        </a:lnSpc>
                      </a:pPr>
                      <a:r>
                        <a:rPr lang="en-US" sz="1500" b="0" dirty="0">
                          <a:solidFill>
                            <a:srgbClr val="000000"/>
                          </a:solidFill>
                          <a:latin typeface="Century Gothic" panose="020B0502020202020204" pitchFamily="34" charset="0"/>
                        </a:rPr>
                        <a:t>with Roasted Vegetables (Mixed Peppers, Butternut Squash, Sweet Potato and Carrots) with a Homemade Tomato and Lentil Sauce, Baked and Topped with Cheese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Vegan Burger with Wedges and Tomato Sauce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Devils Kitchen Vegan Burger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Served in a Hot Dog</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Bun with Baked Potato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b="0" dirty="0">
                        <a:solidFill>
                          <a:srgbClr val="000000"/>
                        </a:solidFill>
                        <a:latin typeface="Century Gothic" panose="020B0502020202020204" pitchFamily="34" charset="0"/>
                      </a:endParaRPr>
                    </a:p>
                    <a:p>
                      <a:pPr algn="l">
                        <a:lnSpc>
                          <a:spcPts val="1960"/>
                        </a:lnSpc>
                      </a:pPr>
                      <a:endParaRPr lang="en-GB" sz="1500" dirty="0">
                        <a:highlight>
                          <a:srgbClr val="FFFF00"/>
                        </a:highlight>
                        <a:latin typeface="Century Gothic" panose="020B0502020202020204" pitchFamily="34" charset="0"/>
                      </a:endParaRPr>
                    </a:p>
                    <a:p>
                      <a:pPr algn="l">
                        <a:lnSpc>
                          <a:spcPts val="1960"/>
                        </a:lnSpc>
                      </a:pPr>
                      <a:endParaRPr lang="en-GB" sz="1500" dirty="0">
                        <a:highlight>
                          <a:srgbClr val="FFFF00"/>
                        </a:highlight>
                        <a:latin typeface="Century Gothic" panose="020B0502020202020204" pitchFamily="34" charset="0"/>
                      </a:endParaRPr>
                    </a:p>
                    <a:p>
                      <a:pPr algn="l">
                        <a:lnSpc>
                          <a:spcPts val="1960"/>
                        </a:lnSpc>
                      </a:pPr>
                      <a:endParaRPr lang="en-GB" sz="15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lvl="0" indent="0" algn="l">
                        <a:lnSpc>
                          <a:spcPts val="1960"/>
                        </a:lnSpc>
                        <a:spcBef>
                          <a:spcPct val="0"/>
                        </a:spcBef>
                      </a:pPr>
                      <a:r>
                        <a:rPr lang="en-US" sz="1500" b="1" dirty="0">
                          <a:solidFill>
                            <a:srgbClr val="000000"/>
                          </a:solidFill>
                          <a:latin typeface="Century Gothic" panose="020B0502020202020204" pitchFamily="34" charset="0"/>
                        </a:rPr>
                        <a:t>Roast Quorn Fillet with Roast Potatoes and Gravy </a:t>
                      </a:r>
                    </a:p>
                    <a:p>
                      <a:pPr marL="0" lvl="0" indent="0" algn="l">
                        <a:lnSpc>
                          <a:spcPts val="1960"/>
                        </a:lnSpc>
                        <a:spcBef>
                          <a:spcPct val="0"/>
                        </a:spcBef>
                      </a:pPr>
                      <a:r>
                        <a:rPr lang="en-US" sz="1500" dirty="0">
                          <a:solidFill>
                            <a:srgbClr val="000000"/>
                          </a:solidFill>
                          <a:latin typeface="Century Gothic" panose="020B0502020202020204" pitchFamily="34" charset="0"/>
                        </a:rPr>
                        <a:t>Vegan Quorn Fillet served with </a:t>
                      </a:r>
                    </a:p>
                    <a:p>
                      <a:pPr marL="0" lvl="0" indent="0" algn="l">
                        <a:lnSpc>
                          <a:spcPts val="1960"/>
                        </a:lnSpc>
                        <a:spcBef>
                          <a:spcPct val="0"/>
                        </a:spcBef>
                      </a:pPr>
                      <a:r>
                        <a:rPr lang="en-US" sz="1500" dirty="0">
                          <a:solidFill>
                            <a:srgbClr val="000000"/>
                          </a:solidFill>
                          <a:latin typeface="Century Gothic" panose="020B0502020202020204" pitchFamily="34" charset="0"/>
                        </a:rPr>
                        <a:t>Homemade Roasted </a:t>
                      </a:r>
                    </a:p>
                    <a:p>
                      <a:pPr marL="0" lvl="0" indent="0" algn="l">
                        <a:lnSpc>
                          <a:spcPts val="1960"/>
                        </a:lnSpc>
                        <a:spcBef>
                          <a:spcPct val="0"/>
                        </a:spcBef>
                      </a:pPr>
                      <a:r>
                        <a:rPr lang="en-US" sz="1500" dirty="0">
                          <a:solidFill>
                            <a:srgbClr val="000000"/>
                          </a:solidFill>
                          <a:latin typeface="Century Gothic" panose="020B0502020202020204" pitchFamily="34" charset="0"/>
                        </a:rPr>
                        <a:t>Potatoes and Vegan Gravy</a:t>
                      </a:r>
                    </a:p>
                    <a:p>
                      <a:pPr marL="0" lvl="0" indent="0" algn="l">
                        <a:lnSpc>
                          <a:spcPts val="1960"/>
                        </a:lnSpc>
                        <a:spcBef>
                          <a:spcPct val="0"/>
                        </a:spcBef>
                      </a:pPr>
                      <a:endParaRPr lang="en-US" sz="1500" dirty="0">
                        <a:solidFill>
                          <a:srgbClr val="000000"/>
                        </a:solidFill>
                        <a:latin typeface="Century Gothic" panose="020B0502020202020204" pitchFamily="34" charset="0"/>
                      </a:endParaRPr>
                    </a:p>
                    <a:p>
                      <a:pPr marL="0" lvl="0" indent="0" algn="l">
                        <a:lnSpc>
                          <a:spcPts val="1960"/>
                        </a:lnSpc>
                        <a:spcBef>
                          <a:spcPct val="0"/>
                        </a:spcBef>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Macaroni Cheese </a:t>
                      </a:r>
                    </a:p>
                    <a:p>
                      <a:pPr algn="l">
                        <a:lnSpc>
                          <a:spcPts val="1960"/>
                        </a:lnSpc>
                      </a:pPr>
                      <a:r>
                        <a:rPr lang="en-US" sz="1500" dirty="0">
                          <a:solidFill>
                            <a:srgbClr val="000000"/>
                          </a:solidFill>
                          <a:latin typeface="Century Gothic" panose="020B0502020202020204" pitchFamily="34" charset="0"/>
                        </a:rPr>
                        <a:t>Homemade Classic Macaroni Cheese, made with a Homemade Cheddar Cheese White Sauce </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GB" sz="1500" b="1" dirty="0">
                          <a:latin typeface="Century Gothic" panose="020B0502020202020204" pitchFamily="34" charset="0"/>
                        </a:rPr>
                        <a:t>Spinach and Cheese Whirl, Chips and Tomato Ketchup </a:t>
                      </a:r>
                    </a:p>
                    <a:p>
                      <a:pPr algn="l">
                        <a:lnSpc>
                          <a:spcPts val="1960"/>
                        </a:lnSpc>
                      </a:pPr>
                      <a:r>
                        <a:rPr lang="en-GB" sz="1500" dirty="0">
                          <a:latin typeface="Century Gothic" panose="020B0502020202020204" pitchFamily="34" charset="0"/>
                        </a:rPr>
                        <a:t>Cheese, Spinach, Aubergine and Sweet Potato in a Puff Pastry Swirl, with Oven Baked </a:t>
                      </a:r>
                    </a:p>
                    <a:p>
                      <a:pPr algn="l">
                        <a:lnSpc>
                          <a:spcPts val="1960"/>
                        </a:lnSpc>
                      </a:pPr>
                      <a:r>
                        <a:rPr lang="en-GB" sz="1500" dirty="0">
                          <a:latin typeface="Century Gothic" panose="020B0502020202020204" pitchFamily="34" charset="0"/>
                        </a:rPr>
                        <a:t>Chips &amp; Tomato Ketchup </a:t>
                      </a:r>
                    </a:p>
                    <a:p>
                      <a:pPr algn="l">
                        <a:lnSpc>
                          <a:spcPts val="1960"/>
                        </a:lnSpc>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3403764832"/>
                  </a:ext>
                </a:extLst>
              </a:tr>
              <a:tr h="370840">
                <a:tc gridSpan="5">
                  <a:txBody>
                    <a:bodyPr/>
                    <a:lstStyle/>
                    <a:p>
                      <a:pPr algn="l">
                        <a:lnSpc>
                          <a:spcPts val="1960"/>
                        </a:lnSpc>
                      </a:pPr>
                      <a:r>
                        <a:rPr lang="en-US" sz="15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l">
                        <a:lnSpc>
                          <a:spcPts val="1960"/>
                        </a:lnSpc>
                        <a:spcBef>
                          <a:spcPct val="0"/>
                        </a:spcBef>
                      </a:pPr>
                      <a:r>
                        <a:rPr lang="en-US" sz="1500" dirty="0">
                          <a:solidFill>
                            <a:srgbClr val="000000"/>
                          </a:solidFill>
                          <a:latin typeface="Century Gothic" panose="020B0502020202020204" pitchFamily="34" charset="0"/>
                        </a:rPr>
                        <a:t>We also serve a daily salad selection for pupils to help themselves to.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500" b="1" dirty="0">
                          <a:solidFill>
                            <a:srgbClr val="000000"/>
                          </a:solidFill>
                          <a:latin typeface="Century Gothic" panose="020B0502020202020204" pitchFamily="34" charset="0"/>
                        </a:rPr>
                        <a:t>Chocolate Shortbread </a:t>
                      </a:r>
                    </a:p>
                    <a:p>
                      <a:pPr algn="l">
                        <a:lnSpc>
                          <a:spcPts val="1960"/>
                        </a:lnSpc>
                      </a:pPr>
                      <a:r>
                        <a:rPr lang="en-US" sz="1500" b="0" dirty="0">
                          <a:solidFill>
                            <a:srgbClr val="000000"/>
                          </a:solidFill>
                          <a:latin typeface="Century Gothic" panose="020B0502020202020204" pitchFamily="34" charset="0"/>
                        </a:rPr>
                        <a:t>A Homemade Chocolate Flavoured Shortbread Made with Cocoa Powder</a:t>
                      </a:r>
                      <a:endParaRPr lang="en-US" sz="1500" b="0" dirty="0">
                        <a:solidFill>
                          <a:srgbClr val="000000"/>
                        </a:solidFill>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p>
                      <a:pPr algn="l"/>
                      <a:endParaRPr lang="en-GB" sz="15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NEW Apple Crumble Cake with Custard</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Homemade Apple Cake with a Crumble Topping, Served with Custard </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Cinnamon Swirl with Fresh Fruit</a:t>
                      </a:r>
                    </a:p>
                    <a:p>
                      <a:pPr algn="l">
                        <a:lnSpc>
                          <a:spcPts val="1960"/>
                        </a:lnSpc>
                      </a:pPr>
                      <a:r>
                        <a:rPr lang="en-US" sz="1500" b="0" dirty="0">
                          <a:solidFill>
                            <a:srgbClr val="000000"/>
                          </a:solidFill>
                          <a:latin typeface="Century Gothic" panose="020B0502020202020204" pitchFamily="34" charset="0"/>
                        </a:rPr>
                        <a:t>A Homemade Vegan Cinnamon Pastry Swirl with Fresh Fruit (Apple, Orange, Melon and Pineapple)</a:t>
                      </a:r>
                    </a:p>
                    <a:p>
                      <a:pPr algn="l">
                        <a:lnSpc>
                          <a:spcPts val="1960"/>
                        </a:lnSpc>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Syrup Sponge with Custard</a:t>
                      </a:r>
                      <a:br>
                        <a:rPr lang="en-US" sz="1500" b="1" dirty="0">
                          <a:solidFill>
                            <a:srgbClr val="000000"/>
                          </a:solidFill>
                          <a:latin typeface="Century Gothic" panose="020B0502020202020204" pitchFamily="34" charset="0"/>
                        </a:rPr>
                      </a:br>
                      <a:r>
                        <a:rPr lang="en-US" sz="1500" dirty="0">
                          <a:solidFill>
                            <a:srgbClr val="000000"/>
                          </a:solidFill>
                          <a:latin typeface="Century Gothic" panose="020B0502020202020204" pitchFamily="34" charset="0"/>
                        </a:rPr>
                        <a:t>Homemade Vanilla Sponge Drizzled with Golden Syrup and Served with Custard</a:t>
                      </a: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500" b="1" dirty="0">
                          <a:solidFill>
                            <a:srgbClr val="000000"/>
                          </a:solidFill>
                          <a:latin typeface="Century Gothic" panose="020B0502020202020204" pitchFamily="34" charset="0"/>
                        </a:rPr>
                        <a:t>Ice Cream and Peaches</a:t>
                      </a:r>
                    </a:p>
                    <a:p>
                      <a:pPr algn="l">
                        <a:lnSpc>
                          <a:spcPts val="1960"/>
                        </a:lnSpc>
                      </a:pPr>
                      <a:r>
                        <a:rPr lang="en-US" sz="1500" dirty="0">
                          <a:solidFill>
                            <a:srgbClr val="000000"/>
                          </a:solidFill>
                          <a:latin typeface="Century Gothic" panose="020B0502020202020204" pitchFamily="34" charset="0"/>
                        </a:rPr>
                        <a:t>Vanilla Ice Cream served with Peaches</a:t>
                      </a:r>
                      <a:endParaRPr lang="en-US" sz="15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503234578"/>
                  </a:ext>
                </a:extLst>
              </a:tr>
            </a:tbl>
          </a:graphicData>
        </a:graphic>
      </p:graphicFrame>
      <p:sp>
        <p:nvSpPr>
          <p:cNvPr id="79" name="TextBox 79"/>
          <p:cNvSpPr txBox="1"/>
          <p:nvPr/>
        </p:nvSpPr>
        <p:spPr>
          <a:xfrm>
            <a:off x="7042589" y="-4661"/>
            <a:ext cx="4636739"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065FA9"/>
                </a:solidFill>
                <a:latin typeface="Barlow Condensed Bold"/>
              </a:rPr>
              <a:t>WEEK ONE</a:t>
            </a:r>
          </a:p>
        </p:txBody>
      </p:sp>
      <p:pic>
        <p:nvPicPr>
          <p:cNvPr id="247" name="Picture 246" descr="A white text on a black background&#10;&#10;Description automatically generated">
            <a:extLst>
              <a:ext uri="{FF2B5EF4-FFF2-40B4-BE49-F238E27FC236}">
                <a16:creationId xmlns:a16="http://schemas.microsoft.com/office/drawing/2014/main" id="{152E5F04-CAA8-0EF6-080D-0FB135BB6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2" name="Rectangle 1">
            <a:extLst>
              <a:ext uri="{FF2B5EF4-FFF2-40B4-BE49-F238E27FC236}">
                <a16:creationId xmlns:a16="http://schemas.microsoft.com/office/drawing/2014/main" id="{CFEE2F4A-BB97-F97D-861C-0D4477AADF5A}"/>
              </a:ext>
            </a:extLst>
          </p:cNvPr>
          <p:cNvSpPr/>
          <p:nvPr/>
        </p:nvSpPr>
        <p:spPr>
          <a:xfrm>
            <a:off x="911949" y="9637109"/>
            <a:ext cx="16385451" cy="609603"/>
          </a:xfrm>
          <a:prstGeom prst="rect">
            <a:avLst/>
          </a:prstGeom>
          <a:solidFill>
            <a:srgbClr val="06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pic>
        <p:nvPicPr>
          <p:cNvPr id="21" name="Picture 20">
            <a:extLst>
              <a:ext uri="{FF2B5EF4-FFF2-40B4-BE49-F238E27FC236}">
                <a16:creationId xmlns:a16="http://schemas.microsoft.com/office/drawing/2014/main" id="{352B9A92-4426-1B0F-4AA4-023F47CFBB38}"/>
              </a:ext>
            </a:extLst>
          </p:cNvPr>
          <p:cNvPicPr>
            <a:picLocks noChangeAspect="1"/>
          </p:cNvPicPr>
          <p:nvPr/>
        </p:nvPicPr>
        <p:blipFill>
          <a:blip r:embed="rId4"/>
          <a:stretch>
            <a:fillRect/>
          </a:stretch>
        </p:blipFill>
        <p:spPr>
          <a:xfrm>
            <a:off x="8177568" y="6721162"/>
            <a:ext cx="902286" cy="274344"/>
          </a:xfrm>
          <a:prstGeom prst="rect">
            <a:avLst/>
          </a:prstGeom>
        </p:spPr>
      </p:pic>
      <p:grpSp>
        <p:nvGrpSpPr>
          <p:cNvPr id="29" name="Group 24">
            <a:extLst>
              <a:ext uri="{FF2B5EF4-FFF2-40B4-BE49-F238E27FC236}">
                <a16:creationId xmlns:a16="http://schemas.microsoft.com/office/drawing/2014/main" id="{927F66A9-4799-1330-82BB-67C0C6D19ECE}"/>
              </a:ext>
            </a:extLst>
          </p:cNvPr>
          <p:cNvGrpSpPr/>
          <p:nvPr/>
        </p:nvGrpSpPr>
        <p:grpSpPr>
          <a:xfrm>
            <a:off x="3429000" y="3848100"/>
            <a:ext cx="663168" cy="636764"/>
            <a:chOff x="-19646" y="43144"/>
            <a:chExt cx="1098458" cy="1008722"/>
          </a:xfrm>
        </p:grpSpPr>
        <p:grpSp>
          <p:nvGrpSpPr>
            <p:cNvPr id="30" name="Group 25">
              <a:extLst>
                <a:ext uri="{FF2B5EF4-FFF2-40B4-BE49-F238E27FC236}">
                  <a16:creationId xmlns:a16="http://schemas.microsoft.com/office/drawing/2014/main" id="{D0DA5248-1307-EE4C-AABA-4492167DA340}"/>
                </a:ext>
              </a:extLst>
            </p:cNvPr>
            <p:cNvGrpSpPr/>
            <p:nvPr/>
          </p:nvGrpSpPr>
          <p:grpSpPr>
            <a:xfrm>
              <a:off x="-3331" y="43144"/>
              <a:ext cx="1008722" cy="1008722"/>
              <a:chOff x="-2684" y="0"/>
              <a:chExt cx="812800" cy="812800"/>
            </a:xfrm>
          </p:grpSpPr>
          <p:sp>
            <p:nvSpPr>
              <p:cNvPr id="34" name="Freeform 26">
                <a:extLst>
                  <a:ext uri="{FF2B5EF4-FFF2-40B4-BE49-F238E27FC236}">
                    <a16:creationId xmlns:a16="http://schemas.microsoft.com/office/drawing/2014/main" id="{D65C9CF6-C383-FFFE-3630-8DCCD413602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6" name="TextBox 27">
                <a:extLst>
                  <a:ext uri="{FF2B5EF4-FFF2-40B4-BE49-F238E27FC236}">
                    <a16:creationId xmlns:a16="http://schemas.microsoft.com/office/drawing/2014/main" id="{48296590-EF96-D934-7AB2-A0C7193D131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9B782012-F5FF-4ECC-C772-C8257EFBEA7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ABD1C392-F38F-C8CB-7382-3CF191C3671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33" name="TextBox 30">
              <a:extLst>
                <a:ext uri="{FF2B5EF4-FFF2-40B4-BE49-F238E27FC236}">
                  <a16:creationId xmlns:a16="http://schemas.microsoft.com/office/drawing/2014/main" id="{79896DC4-7F66-2D73-9BEB-688D939995AC}"/>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9" name="Group 24">
            <a:extLst>
              <a:ext uri="{FF2B5EF4-FFF2-40B4-BE49-F238E27FC236}">
                <a16:creationId xmlns:a16="http://schemas.microsoft.com/office/drawing/2014/main" id="{4175EE48-BA33-8A9F-D750-3609E3FF1B18}"/>
              </a:ext>
            </a:extLst>
          </p:cNvPr>
          <p:cNvGrpSpPr/>
          <p:nvPr/>
        </p:nvGrpSpPr>
        <p:grpSpPr>
          <a:xfrm>
            <a:off x="6711005" y="3853605"/>
            <a:ext cx="663168" cy="636764"/>
            <a:chOff x="-19646" y="43144"/>
            <a:chExt cx="1098458" cy="1008722"/>
          </a:xfrm>
        </p:grpSpPr>
        <p:grpSp>
          <p:nvGrpSpPr>
            <p:cNvPr id="40" name="Group 25">
              <a:extLst>
                <a:ext uri="{FF2B5EF4-FFF2-40B4-BE49-F238E27FC236}">
                  <a16:creationId xmlns:a16="http://schemas.microsoft.com/office/drawing/2014/main" id="{9A4C04A2-61F6-5CAB-34F8-7A627B2DF6AA}"/>
                </a:ext>
              </a:extLst>
            </p:cNvPr>
            <p:cNvGrpSpPr/>
            <p:nvPr/>
          </p:nvGrpSpPr>
          <p:grpSpPr>
            <a:xfrm>
              <a:off x="-3331" y="43144"/>
              <a:ext cx="1008722" cy="1008722"/>
              <a:chOff x="-2684" y="0"/>
              <a:chExt cx="812800" cy="812800"/>
            </a:xfrm>
          </p:grpSpPr>
          <p:sp>
            <p:nvSpPr>
              <p:cNvPr id="49" name="Freeform 26">
                <a:extLst>
                  <a:ext uri="{FF2B5EF4-FFF2-40B4-BE49-F238E27FC236}">
                    <a16:creationId xmlns:a16="http://schemas.microsoft.com/office/drawing/2014/main" id="{58EE18B3-97D6-FF8F-8C72-0911F3CD102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0" name="TextBox 27">
                <a:extLst>
                  <a:ext uri="{FF2B5EF4-FFF2-40B4-BE49-F238E27FC236}">
                    <a16:creationId xmlns:a16="http://schemas.microsoft.com/office/drawing/2014/main" id="{201982BB-FD5D-4146-41E5-A7CA62F44EF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9F17AB40-7680-56F0-F4EA-8E04309C24A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8D0779ED-2BC9-6213-4BC7-B6382D9BE0F5}"/>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48" name="TextBox 30">
              <a:extLst>
                <a:ext uri="{FF2B5EF4-FFF2-40B4-BE49-F238E27FC236}">
                  <a16:creationId xmlns:a16="http://schemas.microsoft.com/office/drawing/2014/main" id="{71128838-37D8-931C-B51C-66B801BBBE14}"/>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1" name="Group 24">
            <a:extLst>
              <a:ext uri="{FF2B5EF4-FFF2-40B4-BE49-F238E27FC236}">
                <a16:creationId xmlns:a16="http://schemas.microsoft.com/office/drawing/2014/main" id="{A697F025-F38A-5D9B-A687-A07000AA735D}"/>
              </a:ext>
            </a:extLst>
          </p:cNvPr>
          <p:cNvGrpSpPr/>
          <p:nvPr/>
        </p:nvGrpSpPr>
        <p:grpSpPr>
          <a:xfrm>
            <a:off x="10019990" y="3848100"/>
            <a:ext cx="663168" cy="636764"/>
            <a:chOff x="-19646" y="43144"/>
            <a:chExt cx="1098458" cy="1008722"/>
          </a:xfrm>
        </p:grpSpPr>
        <p:grpSp>
          <p:nvGrpSpPr>
            <p:cNvPr id="78" name="Group 25">
              <a:extLst>
                <a:ext uri="{FF2B5EF4-FFF2-40B4-BE49-F238E27FC236}">
                  <a16:creationId xmlns:a16="http://schemas.microsoft.com/office/drawing/2014/main" id="{2F1FBDA0-ED5F-DFD8-7BE5-C16D003ACFFA}"/>
                </a:ext>
              </a:extLst>
            </p:cNvPr>
            <p:cNvGrpSpPr/>
            <p:nvPr/>
          </p:nvGrpSpPr>
          <p:grpSpPr>
            <a:xfrm>
              <a:off x="-3331" y="43144"/>
              <a:ext cx="1008722" cy="1008722"/>
              <a:chOff x="-2684" y="0"/>
              <a:chExt cx="812800" cy="812800"/>
            </a:xfrm>
          </p:grpSpPr>
          <p:sp>
            <p:nvSpPr>
              <p:cNvPr id="87" name="Freeform 26">
                <a:extLst>
                  <a:ext uri="{FF2B5EF4-FFF2-40B4-BE49-F238E27FC236}">
                    <a16:creationId xmlns:a16="http://schemas.microsoft.com/office/drawing/2014/main" id="{3EA15B81-0C42-7535-C63C-C193E57865C5}"/>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8" name="TextBox 27">
                <a:extLst>
                  <a:ext uri="{FF2B5EF4-FFF2-40B4-BE49-F238E27FC236}">
                    <a16:creationId xmlns:a16="http://schemas.microsoft.com/office/drawing/2014/main" id="{54180ED6-7187-11E2-838F-AC365E035D75}"/>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0" name="Freeform 28">
              <a:extLst>
                <a:ext uri="{FF2B5EF4-FFF2-40B4-BE49-F238E27FC236}">
                  <a16:creationId xmlns:a16="http://schemas.microsoft.com/office/drawing/2014/main" id="{63D8C822-FB44-752A-A8D9-1F4C108A008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1" name="TextBox 29">
              <a:extLst>
                <a:ext uri="{FF2B5EF4-FFF2-40B4-BE49-F238E27FC236}">
                  <a16:creationId xmlns:a16="http://schemas.microsoft.com/office/drawing/2014/main" id="{E62A3CF4-EA20-712B-4BF0-5423FE6AF3E3}"/>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82" name="TextBox 30">
              <a:extLst>
                <a:ext uri="{FF2B5EF4-FFF2-40B4-BE49-F238E27FC236}">
                  <a16:creationId xmlns:a16="http://schemas.microsoft.com/office/drawing/2014/main" id="{9DDAC77C-520F-48D6-3B03-0A676F98DE1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9" name="Group 24">
            <a:extLst>
              <a:ext uri="{FF2B5EF4-FFF2-40B4-BE49-F238E27FC236}">
                <a16:creationId xmlns:a16="http://schemas.microsoft.com/office/drawing/2014/main" id="{974315BE-4175-5109-D49F-21620236AE2A}"/>
              </a:ext>
            </a:extLst>
          </p:cNvPr>
          <p:cNvGrpSpPr/>
          <p:nvPr/>
        </p:nvGrpSpPr>
        <p:grpSpPr>
          <a:xfrm>
            <a:off x="13223487" y="3848100"/>
            <a:ext cx="663168" cy="636764"/>
            <a:chOff x="-19646" y="43144"/>
            <a:chExt cx="1098458" cy="1008722"/>
          </a:xfrm>
        </p:grpSpPr>
        <p:grpSp>
          <p:nvGrpSpPr>
            <p:cNvPr id="90" name="Group 25">
              <a:extLst>
                <a:ext uri="{FF2B5EF4-FFF2-40B4-BE49-F238E27FC236}">
                  <a16:creationId xmlns:a16="http://schemas.microsoft.com/office/drawing/2014/main" id="{1562EDFB-AB99-D038-D698-CF0FE03A8DE2}"/>
                </a:ext>
              </a:extLst>
            </p:cNvPr>
            <p:cNvGrpSpPr/>
            <p:nvPr/>
          </p:nvGrpSpPr>
          <p:grpSpPr>
            <a:xfrm>
              <a:off x="-3331" y="43144"/>
              <a:ext cx="1008722" cy="1008722"/>
              <a:chOff x="-2684" y="0"/>
              <a:chExt cx="812800" cy="812800"/>
            </a:xfrm>
          </p:grpSpPr>
          <p:sp>
            <p:nvSpPr>
              <p:cNvPr id="94" name="Freeform 26">
                <a:extLst>
                  <a:ext uri="{FF2B5EF4-FFF2-40B4-BE49-F238E27FC236}">
                    <a16:creationId xmlns:a16="http://schemas.microsoft.com/office/drawing/2014/main" id="{A230168E-FEB3-6747-D293-9CEDECA6F0A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5" name="TextBox 27">
                <a:extLst>
                  <a:ext uri="{FF2B5EF4-FFF2-40B4-BE49-F238E27FC236}">
                    <a16:creationId xmlns:a16="http://schemas.microsoft.com/office/drawing/2014/main" id="{735C23C6-9A4C-BE0A-4522-4D3EB8BCB59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1" name="Freeform 28">
              <a:extLst>
                <a:ext uri="{FF2B5EF4-FFF2-40B4-BE49-F238E27FC236}">
                  <a16:creationId xmlns:a16="http://schemas.microsoft.com/office/drawing/2014/main" id="{EEC7FA70-8946-E01C-04D4-9EAA664A86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2" name="TextBox 29">
              <a:extLst>
                <a:ext uri="{FF2B5EF4-FFF2-40B4-BE49-F238E27FC236}">
                  <a16:creationId xmlns:a16="http://schemas.microsoft.com/office/drawing/2014/main" id="{29C5A181-B905-0172-71AE-A543B13B828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93" name="TextBox 30">
              <a:extLst>
                <a:ext uri="{FF2B5EF4-FFF2-40B4-BE49-F238E27FC236}">
                  <a16:creationId xmlns:a16="http://schemas.microsoft.com/office/drawing/2014/main" id="{7CFA3D7B-E7C0-03CE-DD38-F27436E0AF9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6" name="Group 24">
            <a:extLst>
              <a:ext uri="{FF2B5EF4-FFF2-40B4-BE49-F238E27FC236}">
                <a16:creationId xmlns:a16="http://schemas.microsoft.com/office/drawing/2014/main" id="{B966E938-BDE2-A495-3932-9A3347E5CDB9}"/>
              </a:ext>
            </a:extLst>
          </p:cNvPr>
          <p:cNvGrpSpPr/>
          <p:nvPr/>
        </p:nvGrpSpPr>
        <p:grpSpPr>
          <a:xfrm>
            <a:off x="13277780" y="6437981"/>
            <a:ext cx="663168" cy="636764"/>
            <a:chOff x="-19646" y="43144"/>
            <a:chExt cx="1098458" cy="1008722"/>
          </a:xfrm>
        </p:grpSpPr>
        <p:grpSp>
          <p:nvGrpSpPr>
            <p:cNvPr id="97" name="Group 25">
              <a:extLst>
                <a:ext uri="{FF2B5EF4-FFF2-40B4-BE49-F238E27FC236}">
                  <a16:creationId xmlns:a16="http://schemas.microsoft.com/office/drawing/2014/main" id="{5E8DD496-B100-3E8B-F61D-9D8701D188F2}"/>
                </a:ext>
              </a:extLst>
            </p:cNvPr>
            <p:cNvGrpSpPr/>
            <p:nvPr/>
          </p:nvGrpSpPr>
          <p:grpSpPr>
            <a:xfrm>
              <a:off x="-3331" y="43144"/>
              <a:ext cx="1008722" cy="1008722"/>
              <a:chOff x="-2684" y="0"/>
              <a:chExt cx="812800" cy="812800"/>
            </a:xfrm>
          </p:grpSpPr>
          <p:sp>
            <p:nvSpPr>
              <p:cNvPr id="101" name="Freeform 26">
                <a:extLst>
                  <a:ext uri="{FF2B5EF4-FFF2-40B4-BE49-F238E27FC236}">
                    <a16:creationId xmlns:a16="http://schemas.microsoft.com/office/drawing/2014/main" id="{EA23CEF7-FDB6-8E5B-A6A4-94334652595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2" name="TextBox 27">
                <a:extLst>
                  <a:ext uri="{FF2B5EF4-FFF2-40B4-BE49-F238E27FC236}">
                    <a16:creationId xmlns:a16="http://schemas.microsoft.com/office/drawing/2014/main" id="{ADE71491-25AB-EE37-AEF7-A565AC430CF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8" name="Freeform 28">
              <a:extLst>
                <a:ext uri="{FF2B5EF4-FFF2-40B4-BE49-F238E27FC236}">
                  <a16:creationId xmlns:a16="http://schemas.microsoft.com/office/drawing/2014/main" id="{BA9CF249-1233-CF59-4868-81373F610B2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9" name="TextBox 29">
              <a:extLst>
                <a:ext uri="{FF2B5EF4-FFF2-40B4-BE49-F238E27FC236}">
                  <a16:creationId xmlns:a16="http://schemas.microsoft.com/office/drawing/2014/main" id="{B3C1B45F-F058-669F-8790-ABF644F129A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00" name="TextBox 30">
              <a:extLst>
                <a:ext uri="{FF2B5EF4-FFF2-40B4-BE49-F238E27FC236}">
                  <a16:creationId xmlns:a16="http://schemas.microsoft.com/office/drawing/2014/main" id="{825E0D80-2275-F093-CB8F-380C8F2B370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3" name="Group 24">
            <a:extLst>
              <a:ext uri="{FF2B5EF4-FFF2-40B4-BE49-F238E27FC236}">
                <a16:creationId xmlns:a16="http://schemas.microsoft.com/office/drawing/2014/main" id="{BC9ABBE0-8B5C-D125-6456-6EDC95D8E1EC}"/>
              </a:ext>
            </a:extLst>
          </p:cNvPr>
          <p:cNvGrpSpPr/>
          <p:nvPr/>
        </p:nvGrpSpPr>
        <p:grpSpPr>
          <a:xfrm>
            <a:off x="16501129" y="6471132"/>
            <a:ext cx="663168" cy="636764"/>
            <a:chOff x="-19646" y="43144"/>
            <a:chExt cx="1098458" cy="1008722"/>
          </a:xfrm>
        </p:grpSpPr>
        <p:grpSp>
          <p:nvGrpSpPr>
            <p:cNvPr id="104" name="Group 25">
              <a:extLst>
                <a:ext uri="{FF2B5EF4-FFF2-40B4-BE49-F238E27FC236}">
                  <a16:creationId xmlns:a16="http://schemas.microsoft.com/office/drawing/2014/main" id="{415961DE-C7EA-2C37-431E-4D9A4DF1A70E}"/>
                </a:ext>
              </a:extLst>
            </p:cNvPr>
            <p:cNvGrpSpPr/>
            <p:nvPr/>
          </p:nvGrpSpPr>
          <p:grpSpPr>
            <a:xfrm>
              <a:off x="-3331" y="43144"/>
              <a:ext cx="1008722" cy="1008722"/>
              <a:chOff x="-2684" y="0"/>
              <a:chExt cx="812800" cy="812800"/>
            </a:xfrm>
          </p:grpSpPr>
          <p:sp>
            <p:nvSpPr>
              <p:cNvPr id="113" name="Freeform 26">
                <a:extLst>
                  <a:ext uri="{FF2B5EF4-FFF2-40B4-BE49-F238E27FC236}">
                    <a16:creationId xmlns:a16="http://schemas.microsoft.com/office/drawing/2014/main" id="{6D98198A-7FE7-B325-09D3-EEC91A6780D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4" name="TextBox 27">
                <a:extLst>
                  <a:ext uri="{FF2B5EF4-FFF2-40B4-BE49-F238E27FC236}">
                    <a16:creationId xmlns:a16="http://schemas.microsoft.com/office/drawing/2014/main" id="{21C7DF74-9AEE-701D-DEDA-9807D14C47D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6" name="Freeform 28">
              <a:extLst>
                <a:ext uri="{FF2B5EF4-FFF2-40B4-BE49-F238E27FC236}">
                  <a16:creationId xmlns:a16="http://schemas.microsoft.com/office/drawing/2014/main" id="{8AB54709-9EF8-7E5B-37B1-82402E4C259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1" name="TextBox 29">
              <a:extLst>
                <a:ext uri="{FF2B5EF4-FFF2-40B4-BE49-F238E27FC236}">
                  <a16:creationId xmlns:a16="http://schemas.microsoft.com/office/drawing/2014/main" id="{1CA40F60-5F1A-BA18-54A0-2DEE7997BFC6}"/>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12" name="TextBox 30">
              <a:extLst>
                <a:ext uri="{FF2B5EF4-FFF2-40B4-BE49-F238E27FC236}">
                  <a16:creationId xmlns:a16="http://schemas.microsoft.com/office/drawing/2014/main" id="{29DD12C5-F3F1-271B-74CD-870866FA13C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15" name="Group 24">
            <a:extLst>
              <a:ext uri="{FF2B5EF4-FFF2-40B4-BE49-F238E27FC236}">
                <a16:creationId xmlns:a16="http://schemas.microsoft.com/office/drawing/2014/main" id="{FC71DE49-34FB-75FA-7EC2-871DAC09B653}"/>
              </a:ext>
            </a:extLst>
          </p:cNvPr>
          <p:cNvGrpSpPr/>
          <p:nvPr/>
        </p:nvGrpSpPr>
        <p:grpSpPr>
          <a:xfrm>
            <a:off x="3483789" y="6459938"/>
            <a:ext cx="663168" cy="636764"/>
            <a:chOff x="-19646" y="43144"/>
            <a:chExt cx="1098458" cy="1008722"/>
          </a:xfrm>
        </p:grpSpPr>
        <p:grpSp>
          <p:nvGrpSpPr>
            <p:cNvPr id="116" name="Group 25">
              <a:extLst>
                <a:ext uri="{FF2B5EF4-FFF2-40B4-BE49-F238E27FC236}">
                  <a16:creationId xmlns:a16="http://schemas.microsoft.com/office/drawing/2014/main" id="{99DFBD48-D872-7F03-3807-393CA1AD1725}"/>
                </a:ext>
              </a:extLst>
            </p:cNvPr>
            <p:cNvGrpSpPr/>
            <p:nvPr/>
          </p:nvGrpSpPr>
          <p:grpSpPr>
            <a:xfrm>
              <a:off x="-3331" y="43144"/>
              <a:ext cx="1008722" cy="1008722"/>
              <a:chOff x="-2684" y="0"/>
              <a:chExt cx="812800" cy="812800"/>
            </a:xfrm>
          </p:grpSpPr>
          <p:sp>
            <p:nvSpPr>
              <p:cNvPr id="120" name="Freeform 26">
                <a:extLst>
                  <a:ext uri="{FF2B5EF4-FFF2-40B4-BE49-F238E27FC236}">
                    <a16:creationId xmlns:a16="http://schemas.microsoft.com/office/drawing/2014/main" id="{E1C3AC43-5107-9658-17F8-0C775203749F}"/>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1" name="TextBox 27">
                <a:extLst>
                  <a:ext uri="{FF2B5EF4-FFF2-40B4-BE49-F238E27FC236}">
                    <a16:creationId xmlns:a16="http://schemas.microsoft.com/office/drawing/2014/main" id="{EEA8FCEB-B73D-4A93-90EB-47A03082111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7" name="Freeform 28">
              <a:extLst>
                <a:ext uri="{FF2B5EF4-FFF2-40B4-BE49-F238E27FC236}">
                  <a16:creationId xmlns:a16="http://schemas.microsoft.com/office/drawing/2014/main" id="{1696C3A9-51AE-D885-F85D-0D01E03D80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8" name="TextBox 29">
              <a:extLst>
                <a:ext uri="{FF2B5EF4-FFF2-40B4-BE49-F238E27FC236}">
                  <a16:creationId xmlns:a16="http://schemas.microsoft.com/office/drawing/2014/main" id="{2C760EDF-F205-2437-8DBB-2A5914DBB0B3}"/>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19" name="TextBox 30">
              <a:extLst>
                <a:ext uri="{FF2B5EF4-FFF2-40B4-BE49-F238E27FC236}">
                  <a16:creationId xmlns:a16="http://schemas.microsoft.com/office/drawing/2014/main" id="{182AC738-E7B8-AAF8-2533-44A0DEB122F3}"/>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22" name="Group 24">
            <a:extLst>
              <a:ext uri="{FF2B5EF4-FFF2-40B4-BE49-F238E27FC236}">
                <a16:creationId xmlns:a16="http://schemas.microsoft.com/office/drawing/2014/main" id="{7FA646E7-C9C9-6E9D-2AAE-1EF61C30EBE4}"/>
              </a:ext>
            </a:extLst>
          </p:cNvPr>
          <p:cNvGrpSpPr/>
          <p:nvPr/>
        </p:nvGrpSpPr>
        <p:grpSpPr>
          <a:xfrm>
            <a:off x="10002752" y="6459938"/>
            <a:ext cx="663168" cy="636764"/>
            <a:chOff x="-19646" y="43144"/>
            <a:chExt cx="1098458" cy="1008722"/>
          </a:xfrm>
        </p:grpSpPr>
        <p:grpSp>
          <p:nvGrpSpPr>
            <p:cNvPr id="124" name="Group 25">
              <a:extLst>
                <a:ext uri="{FF2B5EF4-FFF2-40B4-BE49-F238E27FC236}">
                  <a16:creationId xmlns:a16="http://schemas.microsoft.com/office/drawing/2014/main" id="{25A9D32C-4A22-86D0-1A21-020DB1925389}"/>
                </a:ext>
              </a:extLst>
            </p:cNvPr>
            <p:cNvGrpSpPr/>
            <p:nvPr/>
          </p:nvGrpSpPr>
          <p:grpSpPr>
            <a:xfrm>
              <a:off x="-3331" y="43144"/>
              <a:ext cx="1008722" cy="1008722"/>
              <a:chOff x="-2684" y="0"/>
              <a:chExt cx="812800" cy="812800"/>
            </a:xfrm>
          </p:grpSpPr>
          <p:sp>
            <p:nvSpPr>
              <p:cNvPr id="141" name="Freeform 26">
                <a:extLst>
                  <a:ext uri="{FF2B5EF4-FFF2-40B4-BE49-F238E27FC236}">
                    <a16:creationId xmlns:a16="http://schemas.microsoft.com/office/drawing/2014/main" id="{82213BF0-FC3E-DDB5-6AEF-3C73E65AD07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2" name="TextBox 27">
                <a:extLst>
                  <a:ext uri="{FF2B5EF4-FFF2-40B4-BE49-F238E27FC236}">
                    <a16:creationId xmlns:a16="http://schemas.microsoft.com/office/drawing/2014/main" id="{B8FF87F6-828A-62B5-2A68-FACF8CEE52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9" name="Freeform 28">
              <a:extLst>
                <a:ext uri="{FF2B5EF4-FFF2-40B4-BE49-F238E27FC236}">
                  <a16:creationId xmlns:a16="http://schemas.microsoft.com/office/drawing/2014/main" id="{B890FC41-5602-329B-A317-0988AC35ED7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30" name="TextBox 29">
              <a:extLst>
                <a:ext uri="{FF2B5EF4-FFF2-40B4-BE49-F238E27FC236}">
                  <a16:creationId xmlns:a16="http://schemas.microsoft.com/office/drawing/2014/main" id="{BAA6D705-DE80-6286-829A-741BC94FE43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40" name="TextBox 30">
              <a:extLst>
                <a:ext uri="{FF2B5EF4-FFF2-40B4-BE49-F238E27FC236}">
                  <a16:creationId xmlns:a16="http://schemas.microsoft.com/office/drawing/2014/main" id="{136BCAEA-645F-796A-A217-2B202A91313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3" name="Group 24">
            <a:extLst>
              <a:ext uri="{FF2B5EF4-FFF2-40B4-BE49-F238E27FC236}">
                <a16:creationId xmlns:a16="http://schemas.microsoft.com/office/drawing/2014/main" id="{C91219E5-D8E2-C21E-AB55-3E9004992C3E}"/>
              </a:ext>
            </a:extLst>
          </p:cNvPr>
          <p:cNvGrpSpPr/>
          <p:nvPr/>
        </p:nvGrpSpPr>
        <p:grpSpPr>
          <a:xfrm>
            <a:off x="3453706" y="8924759"/>
            <a:ext cx="663168" cy="636764"/>
            <a:chOff x="-19646" y="43144"/>
            <a:chExt cx="1098458" cy="1008722"/>
          </a:xfrm>
        </p:grpSpPr>
        <p:grpSp>
          <p:nvGrpSpPr>
            <p:cNvPr id="144" name="Group 25">
              <a:extLst>
                <a:ext uri="{FF2B5EF4-FFF2-40B4-BE49-F238E27FC236}">
                  <a16:creationId xmlns:a16="http://schemas.microsoft.com/office/drawing/2014/main" id="{623E6BA9-D83D-59C5-11DB-AE4A222E3604}"/>
                </a:ext>
              </a:extLst>
            </p:cNvPr>
            <p:cNvGrpSpPr/>
            <p:nvPr/>
          </p:nvGrpSpPr>
          <p:grpSpPr>
            <a:xfrm>
              <a:off x="-3331" y="43144"/>
              <a:ext cx="1008722" cy="1008722"/>
              <a:chOff x="-2684" y="0"/>
              <a:chExt cx="812800" cy="812800"/>
            </a:xfrm>
          </p:grpSpPr>
          <p:sp>
            <p:nvSpPr>
              <p:cNvPr id="149" name="Freeform 26">
                <a:extLst>
                  <a:ext uri="{FF2B5EF4-FFF2-40B4-BE49-F238E27FC236}">
                    <a16:creationId xmlns:a16="http://schemas.microsoft.com/office/drawing/2014/main" id="{7E5EC978-09A6-A578-3134-E31953A6BDE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0" name="TextBox 27">
                <a:extLst>
                  <a:ext uri="{FF2B5EF4-FFF2-40B4-BE49-F238E27FC236}">
                    <a16:creationId xmlns:a16="http://schemas.microsoft.com/office/drawing/2014/main" id="{FB53ACE5-7C37-28BC-1D5F-BFE095CA2B7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45" name="Freeform 28">
              <a:extLst>
                <a:ext uri="{FF2B5EF4-FFF2-40B4-BE49-F238E27FC236}">
                  <a16:creationId xmlns:a16="http://schemas.microsoft.com/office/drawing/2014/main" id="{B8B86412-13A8-3E72-EB82-A9047F01B15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46" name="TextBox 29">
              <a:extLst>
                <a:ext uri="{FF2B5EF4-FFF2-40B4-BE49-F238E27FC236}">
                  <a16:creationId xmlns:a16="http://schemas.microsoft.com/office/drawing/2014/main" id="{18E3BB21-6070-E5D7-6612-1EAFCA676849}"/>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48" name="TextBox 30">
              <a:extLst>
                <a:ext uri="{FF2B5EF4-FFF2-40B4-BE49-F238E27FC236}">
                  <a16:creationId xmlns:a16="http://schemas.microsoft.com/office/drawing/2014/main" id="{465F3A53-88A3-6B2D-393B-B16EE0D0514E}"/>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1" name="Group 24">
            <a:extLst>
              <a:ext uri="{FF2B5EF4-FFF2-40B4-BE49-F238E27FC236}">
                <a16:creationId xmlns:a16="http://schemas.microsoft.com/office/drawing/2014/main" id="{F4882B55-7FE5-2966-0F43-1421A972E546}"/>
              </a:ext>
            </a:extLst>
          </p:cNvPr>
          <p:cNvGrpSpPr/>
          <p:nvPr/>
        </p:nvGrpSpPr>
        <p:grpSpPr>
          <a:xfrm>
            <a:off x="6720855" y="8924759"/>
            <a:ext cx="663168" cy="636764"/>
            <a:chOff x="-19646" y="43144"/>
            <a:chExt cx="1098458" cy="1008722"/>
          </a:xfrm>
        </p:grpSpPr>
        <p:grpSp>
          <p:nvGrpSpPr>
            <p:cNvPr id="152" name="Group 25">
              <a:extLst>
                <a:ext uri="{FF2B5EF4-FFF2-40B4-BE49-F238E27FC236}">
                  <a16:creationId xmlns:a16="http://schemas.microsoft.com/office/drawing/2014/main" id="{6E6BCE26-A47C-4751-0447-F9B2783BB0CD}"/>
                </a:ext>
              </a:extLst>
            </p:cNvPr>
            <p:cNvGrpSpPr/>
            <p:nvPr/>
          </p:nvGrpSpPr>
          <p:grpSpPr>
            <a:xfrm>
              <a:off x="-3331" y="43144"/>
              <a:ext cx="1008722" cy="1008722"/>
              <a:chOff x="-2684" y="0"/>
              <a:chExt cx="812800" cy="812800"/>
            </a:xfrm>
          </p:grpSpPr>
          <p:sp>
            <p:nvSpPr>
              <p:cNvPr id="156" name="Freeform 26">
                <a:extLst>
                  <a:ext uri="{FF2B5EF4-FFF2-40B4-BE49-F238E27FC236}">
                    <a16:creationId xmlns:a16="http://schemas.microsoft.com/office/drawing/2014/main" id="{1BF7A5F7-45B5-555C-5F66-737C93AB4EE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7" name="TextBox 27">
                <a:extLst>
                  <a:ext uri="{FF2B5EF4-FFF2-40B4-BE49-F238E27FC236}">
                    <a16:creationId xmlns:a16="http://schemas.microsoft.com/office/drawing/2014/main" id="{D04E0868-30CB-E7E8-181A-01176EEB11C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3" name="Freeform 28">
              <a:extLst>
                <a:ext uri="{FF2B5EF4-FFF2-40B4-BE49-F238E27FC236}">
                  <a16:creationId xmlns:a16="http://schemas.microsoft.com/office/drawing/2014/main" id="{26CD3409-31A9-2544-48A0-98464BC4095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54" name="TextBox 29">
              <a:extLst>
                <a:ext uri="{FF2B5EF4-FFF2-40B4-BE49-F238E27FC236}">
                  <a16:creationId xmlns:a16="http://schemas.microsoft.com/office/drawing/2014/main" id="{3C5AB3E9-139B-F797-2626-609BD44689E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55" name="TextBox 30">
              <a:extLst>
                <a:ext uri="{FF2B5EF4-FFF2-40B4-BE49-F238E27FC236}">
                  <a16:creationId xmlns:a16="http://schemas.microsoft.com/office/drawing/2014/main" id="{BF83051F-D937-5124-B077-3312059C9AF9}"/>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8" name="Group 24">
            <a:extLst>
              <a:ext uri="{FF2B5EF4-FFF2-40B4-BE49-F238E27FC236}">
                <a16:creationId xmlns:a16="http://schemas.microsoft.com/office/drawing/2014/main" id="{0E91458D-FA9C-0138-28E6-C8BDB1446FB9}"/>
              </a:ext>
            </a:extLst>
          </p:cNvPr>
          <p:cNvGrpSpPr/>
          <p:nvPr/>
        </p:nvGrpSpPr>
        <p:grpSpPr>
          <a:xfrm>
            <a:off x="10057541" y="8913565"/>
            <a:ext cx="663168" cy="636764"/>
            <a:chOff x="-19646" y="43144"/>
            <a:chExt cx="1098458" cy="1008722"/>
          </a:xfrm>
        </p:grpSpPr>
        <p:grpSp>
          <p:nvGrpSpPr>
            <p:cNvPr id="166" name="Group 25">
              <a:extLst>
                <a:ext uri="{FF2B5EF4-FFF2-40B4-BE49-F238E27FC236}">
                  <a16:creationId xmlns:a16="http://schemas.microsoft.com/office/drawing/2014/main" id="{D3C1735B-0D6B-022A-F35F-EA715247B029}"/>
                </a:ext>
              </a:extLst>
            </p:cNvPr>
            <p:cNvGrpSpPr/>
            <p:nvPr/>
          </p:nvGrpSpPr>
          <p:grpSpPr>
            <a:xfrm>
              <a:off x="-3331" y="43144"/>
              <a:ext cx="1008722" cy="1008722"/>
              <a:chOff x="-2684" y="0"/>
              <a:chExt cx="812800" cy="812800"/>
            </a:xfrm>
          </p:grpSpPr>
          <p:sp>
            <p:nvSpPr>
              <p:cNvPr id="170" name="Freeform 26">
                <a:extLst>
                  <a:ext uri="{FF2B5EF4-FFF2-40B4-BE49-F238E27FC236}">
                    <a16:creationId xmlns:a16="http://schemas.microsoft.com/office/drawing/2014/main" id="{785B3A18-6459-A4F3-234B-E888F6957E2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1" name="TextBox 27">
                <a:extLst>
                  <a:ext uri="{FF2B5EF4-FFF2-40B4-BE49-F238E27FC236}">
                    <a16:creationId xmlns:a16="http://schemas.microsoft.com/office/drawing/2014/main" id="{16D7882E-CF83-8ECC-8DD4-AA0BD18EE44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7" name="Freeform 28">
              <a:extLst>
                <a:ext uri="{FF2B5EF4-FFF2-40B4-BE49-F238E27FC236}">
                  <a16:creationId xmlns:a16="http://schemas.microsoft.com/office/drawing/2014/main" id="{2F51F8E6-F5CE-1353-E41F-CC8B036A108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68" name="TextBox 29">
              <a:extLst>
                <a:ext uri="{FF2B5EF4-FFF2-40B4-BE49-F238E27FC236}">
                  <a16:creationId xmlns:a16="http://schemas.microsoft.com/office/drawing/2014/main" id="{56BD2C6B-FD65-5649-F1FB-0800B6A8D82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9" name="TextBox 30">
              <a:extLst>
                <a:ext uri="{FF2B5EF4-FFF2-40B4-BE49-F238E27FC236}">
                  <a16:creationId xmlns:a16="http://schemas.microsoft.com/office/drawing/2014/main" id="{D2B3D4DA-4849-AB18-7172-D78D92E6F91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2" name="Group 24">
            <a:extLst>
              <a:ext uri="{FF2B5EF4-FFF2-40B4-BE49-F238E27FC236}">
                <a16:creationId xmlns:a16="http://schemas.microsoft.com/office/drawing/2014/main" id="{F1BD9384-C55F-BF8E-0DF9-99489832E4EC}"/>
              </a:ext>
            </a:extLst>
          </p:cNvPr>
          <p:cNvGrpSpPr/>
          <p:nvPr/>
        </p:nvGrpSpPr>
        <p:grpSpPr>
          <a:xfrm>
            <a:off x="13278276" y="8941804"/>
            <a:ext cx="663168" cy="636764"/>
            <a:chOff x="-19646" y="43144"/>
            <a:chExt cx="1098458" cy="1008722"/>
          </a:xfrm>
        </p:grpSpPr>
        <p:grpSp>
          <p:nvGrpSpPr>
            <p:cNvPr id="187" name="Group 25">
              <a:extLst>
                <a:ext uri="{FF2B5EF4-FFF2-40B4-BE49-F238E27FC236}">
                  <a16:creationId xmlns:a16="http://schemas.microsoft.com/office/drawing/2014/main" id="{8FBD0C52-89E4-324C-3614-29FDC27BE7EA}"/>
                </a:ext>
              </a:extLst>
            </p:cNvPr>
            <p:cNvGrpSpPr/>
            <p:nvPr/>
          </p:nvGrpSpPr>
          <p:grpSpPr>
            <a:xfrm>
              <a:off x="-3331" y="43144"/>
              <a:ext cx="1008722" cy="1008722"/>
              <a:chOff x="-2684" y="0"/>
              <a:chExt cx="812800" cy="812800"/>
            </a:xfrm>
          </p:grpSpPr>
          <p:sp>
            <p:nvSpPr>
              <p:cNvPr id="191" name="Freeform 26">
                <a:extLst>
                  <a:ext uri="{FF2B5EF4-FFF2-40B4-BE49-F238E27FC236}">
                    <a16:creationId xmlns:a16="http://schemas.microsoft.com/office/drawing/2014/main" id="{F79D7885-DBE8-C8D2-0393-014A20EBD2BE}"/>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24" name="TextBox 27">
                <a:extLst>
                  <a:ext uri="{FF2B5EF4-FFF2-40B4-BE49-F238E27FC236}">
                    <a16:creationId xmlns:a16="http://schemas.microsoft.com/office/drawing/2014/main" id="{DD4330A9-EC78-08EE-2D76-1A25D84CD31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8" name="Freeform 28">
              <a:extLst>
                <a:ext uri="{FF2B5EF4-FFF2-40B4-BE49-F238E27FC236}">
                  <a16:creationId xmlns:a16="http://schemas.microsoft.com/office/drawing/2014/main" id="{9F0B41B1-9BF6-6327-7704-F7519097D43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89" name="TextBox 29">
              <a:extLst>
                <a:ext uri="{FF2B5EF4-FFF2-40B4-BE49-F238E27FC236}">
                  <a16:creationId xmlns:a16="http://schemas.microsoft.com/office/drawing/2014/main" id="{9CE5D187-E322-1593-B817-5F1F09C2050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90" name="TextBox 30">
              <a:extLst>
                <a:ext uri="{FF2B5EF4-FFF2-40B4-BE49-F238E27FC236}">
                  <a16:creationId xmlns:a16="http://schemas.microsoft.com/office/drawing/2014/main" id="{94118E97-FA5C-5445-A10E-B3BF34D10D99}"/>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025" name="Picture 1024">
            <a:extLst>
              <a:ext uri="{FF2B5EF4-FFF2-40B4-BE49-F238E27FC236}">
                <a16:creationId xmlns:a16="http://schemas.microsoft.com/office/drawing/2014/main" id="{94F465F9-9219-FD67-E6EB-48A3F3ABC73F}"/>
              </a:ext>
            </a:extLst>
          </p:cNvPr>
          <p:cNvPicPr>
            <a:picLocks noChangeAspect="1"/>
          </p:cNvPicPr>
          <p:nvPr/>
        </p:nvPicPr>
        <p:blipFill>
          <a:blip r:embed="rId7"/>
          <a:stretch>
            <a:fillRect/>
          </a:stretch>
        </p:blipFill>
        <p:spPr>
          <a:xfrm>
            <a:off x="6567590" y="6562859"/>
            <a:ext cx="810838" cy="457240"/>
          </a:xfrm>
          <a:prstGeom prst="rect">
            <a:avLst/>
          </a:prstGeom>
        </p:spPr>
      </p:pic>
      <p:pic>
        <p:nvPicPr>
          <p:cNvPr id="1031" name="Picture 1030">
            <a:extLst>
              <a:ext uri="{FF2B5EF4-FFF2-40B4-BE49-F238E27FC236}">
                <a16:creationId xmlns:a16="http://schemas.microsoft.com/office/drawing/2014/main" id="{1A842FB8-77E0-D389-F06A-76E96A3E9519}"/>
              </a:ext>
            </a:extLst>
          </p:cNvPr>
          <p:cNvPicPr>
            <a:picLocks noChangeAspect="1"/>
          </p:cNvPicPr>
          <p:nvPr/>
        </p:nvPicPr>
        <p:blipFill>
          <a:blip r:embed="rId8"/>
          <a:stretch>
            <a:fillRect/>
          </a:stretch>
        </p:blipFill>
        <p:spPr>
          <a:xfrm>
            <a:off x="5770366" y="6584445"/>
            <a:ext cx="608992" cy="410137"/>
          </a:xfrm>
          <a:prstGeom prst="rect">
            <a:avLst/>
          </a:prstGeom>
        </p:spPr>
      </p:pic>
      <p:pic>
        <p:nvPicPr>
          <p:cNvPr id="1032" name="Picture 1031">
            <a:extLst>
              <a:ext uri="{FF2B5EF4-FFF2-40B4-BE49-F238E27FC236}">
                <a16:creationId xmlns:a16="http://schemas.microsoft.com/office/drawing/2014/main" id="{703E9326-D719-C0E2-CCBF-CF7239DA8C24}"/>
              </a:ext>
            </a:extLst>
          </p:cNvPr>
          <p:cNvPicPr>
            <a:picLocks noChangeAspect="1"/>
          </p:cNvPicPr>
          <p:nvPr/>
        </p:nvPicPr>
        <p:blipFill>
          <a:blip r:embed="rId8"/>
          <a:stretch>
            <a:fillRect/>
          </a:stretch>
        </p:blipFill>
        <p:spPr>
          <a:xfrm>
            <a:off x="9270002" y="6582612"/>
            <a:ext cx="608992" cy="410137"/>
          </a:xfrm>
          <a:prstGeom prst="rect">
            <a:avLst/>
          </a:prstGeom>
        </p:spPr>
      </p:pic>
      <p:pic>
        <p:nvPicPr>
          <p:cNvPr id="1033" name="Picture 1032">
            <a:extLst>
              <a:ext uri="{FF2B5EF4-FFF2-40B4-BE49-F238E27FC236}">
                <a16:creationId xmlns:a16="http://schemas.microsoft.com/office/drawing/2014/main" id="{BB9DA94F-7934-06F0-6039-5D206FB42DFB}"/>
              </a:ext>
            </a:extLst>
          </p:cNvPr>
          <p:cNvPicPr>
            <a:picLocks noChangeAspect="1"/>
          </p:cNvPicPr>
          <p:nvPr/>
        </p:nvPicPr>
        <p:blipFill>
          <a:blip r:embed="rId8"/>
          <a:stretch>
            <a:fillRect/>
          </a:stretch>
        </p:blipFill>
        <p:spPr>
          <a:xfrm>
            <a:off x="9311970" y="9015684"/>
            <a:ext cx="608992" cy="410137"/>
          </a:xfrm>
          <a:prstGeom prst="rect">
            <a:avLst/>
          </a:prstGeom>
        </p:spPr>
      </p:pic>
      <p:pic>
        <p:nvPicPr>
          <p:cNvPr id="1034" name="Picture 1033">
            <a:extLst>
              <a:ext uri="{FF2B5EF4-FFF2-40B4-BE49-F238E27FC236}">
                <a16:creationId xmlns:a16="http://schemas.microsoft.com/office/drawing/2014/main" id="{36DC461C-0BB7-186D-0566-9E5E98C9ED8E}"/>
              </a:ext>
            </a:extLst>
          </p:cNvPr>
          <p:cNvPicPr>
            <a:picLocks noChangeAspect="1"/>
          </p:cNvPicPr>
          <p:nvPr/>
        </p:nvPicPr>
        <p:blipFill>
          <a:blip r:embed="rId8"/>
          <a:stretch>
            <a:fillRect/>
          </a:stretch>
        </p:blipFill>
        <p:spPr>
          <a:xfrm>
            <a:off x="2659091" y="9019502"/>
            <a:ext cx="608992" cy="410137"/>
          </a:xfrm>
          <a:prstGeom prst="rect">
            <a:avLst/>
          </a:prstGeom>
        </p:spPr>
      </p:pic>
      <p:sp>
        <p:nvSpPr>
          <p:cNvPr id="1035" name="Freeform 23">
            <a:extLst>
              <a:ext uri="{FF2B5EF4-FFF2-40B4-BE49-F238E27FC236}">
                <a16:creationId xmlns:a16="http://schemas.microsoft.com/office/drawing/2014/main" id="{61C033DC-C143-A956-BE84-3352E2A7EF56}"/>
              </a:ext>
            </a:extLst>
          </p:cNvPr>
          <p:cNvSpPr/>
          <p:nvPr/>
        </p:nvSpPr>
        <p:spPr>
          <a:xfrm flipH="1">
            <a:off x="2968735" y="6540630"/>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036" name="Freeform 23">
            <a:extLst>
              <a:ext uri="{FF2B5EF4-FFF2-40B4-BE49-F238E27FC236}">
                <a16:creationId xmlns:a16="http://schemas.microsoft.com/office/drawing/2014/main" id="{0AF9DEE0-19B5-4573-48F7-6D240E51D709}"/>
              </a:ext>
            </a:extLst>
          </p:cNvPr>
          <p:cNvSpPr/>
          <p:nvPr/>
        </p:nvSpPr>
        <p:spPr>
          <a:xfrm flipH="1">
            <a:off x="3011147" y="399315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037" name="Freeform 23">
            <a:extLst>
              <a:ext uri="{FF2B5EF4-FFF2-40B4-BE49-F238E27FC236}">
                <a16:creationId xmlns:a16="http://schemas.microsoft.com/office/drawing/2014/main" id="{E0220584-1F35-3B47-6540-8FA7811A4B71}"/>
              </a:ext>
            </a:extLst>
          </p:cNvPr>
          <p:cNvSpPr/>
          <p:nvPr/>
        </p:nvSpPr>
        <p:spPr>
          <a:xfrm flipH="1">
            <a:off x="5591795" y="3956994"/>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038" name="Freeform 23">
            <a:extLst>
              <a:ext uri="{FF2B5EF4-FFF2-40B4-BE49-F238E27FC236}">
                <a16:creationId xmlns:a16="http://schemas.microsoft.com/office/drawing/2014/main" id="{4313B981-B44C-0097-3340-3D4D1EDE32ED}"/>
              </a:ext>
            </a:extLst>
          </p:cNvPr>
          <p:cNvSpPr/>
          <p:nvPr/>
        </p:nvSpPr>
        <p:spPr>
          <a:xfrm flipH="1">
            <a:off x="6230994" y="901936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pic>
        <p:nvPicPr>
          <p:cNvPr id="1040" name="Picture 1039">
            <a:extLst>
              <a:ext uri="{FF2B5EF4-FFF2-40B4-BE49-F238E27FC236}">
                <a16:creationId xmlns:a16="http://schemas.microsoft.com/office/drawing/2014/main" id="{14FA3C6E-54C1-03BA-6F4B-9B616080CB81}"/>
              </a:ext>
            </a:extLst>
          </p:cNvPr>
          <p:cNvPicPr>
            <a:picLocks noChangeAspect="1"/>
          </p:cNvPicPr>
          <p:nvPr/>
        </p:nvPicPr>
        <p:blipFill>
          <a:blip r:embed="rId11"/>
          <a:stretch>
            <a:fillRect/>
          </a:stretch>
        </p:blipFill>
        <p:spPr>
          <a:xfrm>
            <a:off x="16717375" y="3841317"/>
            <a:ext cx="432854" cy="627942"/>
          </a:xfrm>
          <a:prstGeom prst="rect">
            <a:avLst/>
          </a:prstGeom>
        </p:spPr>
      </p:pic>
      <p:pic>
        <p:nvPicPr>
          <p:cNvPr id="1042" name="Picture 1041" descr="Red Tractor assurance scheme updates logo in new standards push | News |  The Grocer">
            <a:extLst>
              <a:ext uri="{FF2B5EF4-FFF2-40B4-BE49-F238E27FC236}">
                <a16:creationId xmlns:a16="http://schemas.microsoft.com/office/drawing/2014/main" id="{CB74A50F-9B91-18EE-FBF1-A22B2B46094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8541" t="2969" r="8939" b="2038"/>
          <a:stretch/>
        </p:blipFill>
        <p:spPr bwMode="auto">
          <a:xfrm>
            <a:off x="6135335" y="3862720"/>
            <a:ext cx="438695" cy="670901"/>
          </a:xfrm>
          <a:prstGeom prst="roundRect">
            <a:avLst/>
          </a:prstGeom>
          <a:noFill/>
          <a:ln>
            <a:noFill/>
          </a:ln>
          <a:extLst>
            <a:ext uri="{53640926-AAD7-44D8-BBD7-CCE9431645EC}">
              <a14:shadowObscured xmlns:a14="http://schemas.microsoft.com/office/drawing/2010/main"/>
            </a:ext>
          </a:extLst>
        </p:spPr>
      </p:pic>
      <p:pic>
        <p:nvPicPr>
          <p:cNvPr id="1043" name="Picture 1042" descr="Red Tractor assurance scheme updates logo in new standards push | News |  The Grocer">
            <a:extLst>
              <a:ext uri="{FF2B5EF4-FFF2-40B4-BE49-F238E27FC236}">
                <a16:creationId xmlns:a16="http://schemas.microsoft.com/office/drawing/2014/main" id="{5D7C388F-72A1-9410-6682-268BE19BECE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8541" t="2969" r="8939" b="2038"/>
          <a:stretch/>
        </p:blipFill>
        <p:spPr bwMode="auto">
          <a:xfrm>
            <a:off x="9491388" y="3850029"/>
            <a:ext cx="438695" cy="670901"/>
          </a:xfrm>
          <a:prstGeom prst="roundRect">
            <a:avLst/>
          </a:prstGeom>
          <a:noFill/>
          <a:ln>
            <a:noFill/>
          </a:ln>
          <a:extLst>
            <a:ext uri="{53640926-AAD7-44D8-BBD7-CCE9431645EC}">
              <a14:shadowObscured xmlns:a14="http://schemas.microsoft.com/office/drawing/2010/main"/>
            </a:ext>
          </a:extLst>
        </p:spPr>
      </p:pic>
      <p:pic>
        <p:nvPicPr>
          <p:cNvPr id="1044" name="Picture 1043" descr="Red Tractor assurance scheme updates logo in new standards push | News |  The Grocer">
            <a:extLst>
              <a:ext uri="{FF2B5EF4-FFF2-40B4-BE49-F238E27FC236}">
                <a16:creationId xmlns:a16="http://schemas.microsoft.com/office/drawing/2014/main" id="{8C201292-82F8-EA03-F022-D15163CA3E6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8541" t="2969" r="8939" b="2038"/>
          <a:stretch/>
        </p:blipFill>
        <p:spPr bwMode="auto">
          <a:xfrm>
            <a:off x="12614633" y="3862721"/>
            <a:ext cx="438695" cy="670901"/>
          </a:xfrm>
          <a:prstGeom prst="roundRect">
            <a:avLst/>
          </a:prstGeom>
          <a:noFill/>
          <a:ln>
            <a:noFill/>
          </a:ln>
          <a:extLst>
            <a:ext uri="{53640926-AAD7-44D8-BBD7-CCE9431645EC}">
              <a14:shadowObscured xmlns:a14="http://schemas.microsoft.com/office/drawing/2010/main"/>
            </a:ext>
          </a:extLst>
        </p:spPr>
      </p:pic>
      <p:grpSp>
        <p:nvGrpSpPr>
          <p:cNvPr id="1045" name="Group 94">
            <a:extLst>
              <a:ext uri="{FF2B5EF4-FFF2-40B4-BE49-F238E27FC236}">
                <a16:creationId xmlns:a16="http://schemas.microsoft.com/office/drawing/2014/main" id="{DF0B36A6-DD27-D0ED-4796-1F8B4FC7B056}"/>
              </a:ext>
            </a:extLst>
          </p:cNvPr>
          <p:cNvGrpSpPr/>
          <p:nvPr/>
        </p:nvGrpSpPr>
        <p:grpSpPr>
          <a:xfrm>
            <a:off x="1941802" y="9021127"/>
            <a:ext cx="529405" cy="475747"/>
            <a:chOff x="0" y="0"/>
            <a:chExt cx="924457" cy="726216"/>
          </a:xfrm>
        </p:grpSpPr>
        <p:sp>
          <p:nvSpPr>
            <p:cNvPr id="1046" name="Freeform 95">
              <a:extLst>
                <a:ext uri="{FF2B5EF4-FFF2-40B4-BE49-F238E27FC236}">
                  <a16:creationId xmlns:a16="http://schemas.microsoft.com/office/drawing/2014/main" id="{237F52EE-3F12-3CD8-9786-8E9877EFBCB5}"/>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47" name="TextBox 96">
              <a:extLst>
                <a:ext uri="{FF2B5EF4-FFF2-40B4-BE49-F238E27FC236}">
                  <a16:creationId xmlns:a16="http://schemas.microsoft.com/office/drawing/2014/main" id="{8C703C72-AD6E-2C1A-A2B8-F1A4640ECAA0}"/>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48" name="TextBox 97">
              <a:extLst>
                <a:ext uri="{FF2B5EF4-FFF2-40B4-BE49-F238E27FC236}">
                  <a16:creationId xmlns:a16="http://schemas.microsoft.com/office/drawing/2014/main" id="{FC31C7CB-2238-944C-B173-DC70AE96174D}"/>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1049" name="Group 94">
            <a:extLst>
              <a:ext uri="{FF2B5EF4-FFF2-40B4-BE49-F238E27FC236}">
                <a16:creationId xmlns:a16="http://schemas.microsoft.com/office/drawing/2014/main" id="{CF612622-AF25-0D62-15AB-43BF59593952}"/>
              </a:ext>
            </a:extLst>
          </p:cNvPr>
          <p:cNvGrpSpPr/>
          <p:nvPr/>
        </p:nvGrpSpPr>
        <p:grpSpPr>
          <a:xfrm>
            <a:off x="5480133" y="9064564"/>
            <a:ext cx="529405" cy="475747"/>
            <a:chOff x="0" y="0"/>
            <a:chExt cx="924457" cy="726216"/>
          </a:xfrm>
        </p:grpSpPr>
        <p:sp>
          <p:nvSpPr>
            <p:cNvPr id="1050" name="Freeform 95">
              <a:extLst>
                <a:ext uri="{FF2B5EF4-FFF2-40B4-BE49-F238E27FC236}">
                  <a16:creationId xmlns:a16="http://schemas.microsoft.com/office/drawing/2014/main" id="{FF86BEF1-5F30-049B-8F6A-7768636F64E7}"/>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51" name="TextBox 96">
              <a:extLst>
                <a:ext uri="{FF2B5EF4-FFF2-40B4-BE49-F238E27FC236}">
                  <a16:creationId xmlns:a16="http://schemas.microsoft.com/office/drawing/2014/main" id="{F561AE01-2009-BA91-2EF7-E8F656BC4206}"/>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52" name="TextBox 97">
              <a:extLst>
                <a:ext uri="{FF2B5EF4-FFF2-40B4-BE49-F238E27FC236}">
                  <a16:creationId xmlns:a16="http://schemas.microsoft.com/office/drawing/2014/main" id="{A1D049A5-BF0E-8B3A-4403-F6C4A6ADF006}"/>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1053" name="Group 94">
            <a:extLst>
              <a:ext uri="{FF2B5EF4-FFF2-40B4-BE49-F238E27FC236}">
                <a16:creationId xmlns:a16="http://schemas.microsoft.com/office/drawing/2014/main" id="{D5275A94-6771-038E-F564-6B7A2E1D25CB}"/>
              </a:ext>
            </a:extLst>
          </p:cNvPr>
          <p:cNvGrpSpPr/>
          <p:nvPr/>
        </p:nvGrpSpPr>
        <p:grpSpPr>
          <a:xfrm>
            <a:off x="8642606" y="9021126"/>
            <a:ext cx="529405" cy="475747"/>
            <a:chOff x="0" y="0"/>
            <a:chExt cx="924457" cy="726216"/>
          </a:xfrm>
        </p:grpSpPr>
        <p:sp>
          <p:nvSpPr>
            <p:cNvPr id="1054" name="Freeform 95">
              <a:extLst>
                <a:ext uri="{FF2B5EF4-FFF2-40B4-BE49-F238E27FC236}">
                  <a16:creationId xmlns:a16="http://schemas.microsoft.com/office/drawing/2014/main" id="{C39E761D-8877-2269-FBBD-19DD5B571392}"/>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55" name="TextBox 96">
              <a:extLst>
                <a:ext uri="{FF2B5EF4-FFF2-40B4-BE49-F238E27FC236}">
                  <a16:creationId xmlns:a16="http://schemas.microsoft.com/office/drawing/2014/main" id="{60D49E2E-2222-9F17-008F-0AF6B23F2E12}"/>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56" name="TextBox 97">
              <a:extLst>
                <a:ext uri="{FF2B5EF4-FFF2-40B4-BE49-F238E27FC236}">
                  <a16:creationId xmlns:a16="http://schemas.microsoft.com/office/drawing/2014/main" id="{A6541828-72B0-9E0C-560B-DFB34D6E181C}"/>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1057" name="Group 94">
            <a:extLst>
              <a:ext uri="{FF2B5EF4-FFF2-40B4-BE49-F238E27FC236}">
                <a16:creationId xmlns:a16="http://schemas.microsoft.com/office/drawing/2014/main" id="{C7086A51-AF96-3F20-7D5B-E094FD0D12D7}"/>
              </a:ext>
            </a:extLst>
          </p:cNvPr>
          <p:cNvGrpSpPr/>
          <p:nvPr/>
        </p:nvGrpSpPr>
        <p:grpSpPr>
          <a:xfrm>
            <a:off x="12629922" y="9089182"/>
            <a:ext cx="529405" cy="475747"/>
            <a:chOff x="0" y="0"/>
            <a:chExt cx="924457" cy="726216"/>
          </a:xfrm>
        </p:grpSpPr>
        <p:sp>
          <p:nvSpPr>
            <p:cNvPr id="1058" name="Freeform 95">
              <a:extLst>
                <a:ext uri="{FF2B5EF4-FFF2-40B4-BE49-F238E27FC236}">
                  <a16:creationId xmlns:a16="http://schemas.microsoft.com/office/drawing/2014/main" id="{AAB7C755-8662-A6FA-6662-B92A8AA74D5C}"/>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dirty="0"/>
            </a:p>
          </p:txBody>
        </p:sp>
        <p:sp>
          <p:nvSpPr>
            <p:cNvPr id="1059" name="TextBox 96">
              <a:extLst>
                <a:ext uri="{FF2B5EF4-FFF2-40B4-BE49-F238E27FC236}">
                  <a16:creationId xmlns:a16="http://schemas.microsoft.com/office/drawing/2014/main" id="{9986857E-5197-946A-A705-4DD00805FAE2}"/>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1060" name="TextBox 97">
              <a:extLst>
                <a:ext uri="{FF2B5EF4-FFF2-40B4-BE49-F238E27FC236}">
                  <a16:creationId xmlns:a16="http://schemas.microsoft.com/office/drawing/2014/main" id="{4DB630A1-94AF-B82E-8DD5-BA77788F8659}"/>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1061" name="Freeform 93">
            <a:extLst>
              <a:ext uri="{FF2B5EF4-FFF2-40B4-BE49-F238E27FC236}">
                <a16:creationId xmlns:a16="http://schemas.microsoft.com/office/drawing/2014/main" id="{76279EDF-3E15-B717-51CD-009E204777FE}"/>
              </a:ext>
            </a:extLst>
          </p:cNvPr>
          <p:cNvSpPr/>
          <p:nvPr/>
        </p:nvSpPr>
        <p:spPr>
          <a:xfrm>
            <a:off x="16614840" y="8888227"/>
            <a:ext cx="471162" cy="573645"/>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
        <p:nvSpPr>
          <p:cNvPr id="3" name="Freeform 93">
            <a:extLst>
              <a:ext uri="{FF2B5EF4-FFF2-40B4-BE49-F238E27FC236}">
                <a16:creationId xmlns:a16="http://schemas.microsoft.com/office/drawing/2014/main" id="{482CFA74-A844-C47B-4B3E-C8A860DD46C4}"/>
              </a:ext>
            </a:extLst>
          </p:cNvPr>
          <p:cNvSpPr/>
          <p:nvPr/>
        </p:nvSpPr>
        <p:spPr>
          <a:xfrm>
            <a:off x="8049383" y="8959387"/>
            <a:ext cx="471162" cy="573645"/>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Tree>
    <p:extLst>
      <p:ext uri="{BB962C8B-B14F-4D97-AF65-F5344CB8AC3E}">
        <p14:creationId xmlns:p14="http://schemas.microsoft.com/office/powerpoint/2010/main" val="9114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69">
            <a:extLst>
              <a:ext uri="{FF2B5EF4-FFF2-40B4-BE49-F238E27FC236}">
                <a16:creationId xmlns:a16="http://schemas.microsoft.com/office/drawing/2014/main" id="{9FAF5382-9B88-A91C-FD37-BD52BFB4B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404435788"/>
              </p:ext>
            </p:extLst>
          </p:nvPr>
        </p:nvGraphicFramePr>
        <p:xfrm>
          <a:off x="911948" y="1459736"/>
          <a:ext cx="16385450" cy="8174103"/>
        </p:xfrm>
        <a:graphic>
          <a:graphicData uri="http://schemas.openxmlformats.org/drawingml/2006/table">
            <a:tbl>
              <a:tblPr firstRow="1" bandRow="1">
                <a:tableStyleId>{5C22544A-7EE6-4342-B048-85BDC9FD1C3A}</a:tableStyleId>
              </a:tblPr>
              <a:tblGrid>
                <a:gridCol w="3277090">
                  <a:extLst>
                    <a:ext uri="{9D8B030D-6E8A-4147-A177-3AD203B41FA5}">
                      <a16:colId xmlns:a16="http://schemas.microsoft.com/office/drawing/2014/main" val="1257960483"/>
                    </a:ext>
                  </a:extLst>
                </a:gridCol>
                <a:gridCol w="3277090">
                  <a:extLst>
                    <a:ext uri="{9D8B030D-6E8A-4147-A177-3AD203B41FA5}">
                      <a16:colId xmlns:a16="http://schemas.microsoft.com/office/drawing/2014/main" val="3704868386"/>
                    </a:ext>
                  </a:extLst>
                </a:gridCol>
                <a:gridCol w="3277090">
                  <a:extLst>
                    <a:ext uri="{9D8B030D-6E8A-4147-A177-3AD203B41FA5}">
                      <a16:colId xmlns:a16="http://schemas.microsoft.com/office/drawing/2014/main" val="4092775209"/>
                    </a:ext>
                  </a:extLst>
                </a:gridCol>
                <a:gridCol w="3277090">
                  <a:extLst>
                    <a:ext uri="{9D8B030D-6E8A-4147-A177-3AD203B41FA5}">
                      <a16:colId xmlns:a16="http://schemas.microsoft.com/office/drawing/2014/main" val="2833176240"/>
                    </a:ext>
                  </a:extLst>
                </a:gridCol>
                <a:gridCol w="3277090">
                  <a:extLst>
                    <a:ext uri="{9D8B030D-6E8A-4147-A177-3AD203B41FA5}">
                      <a16:colId xmlns:a16="http://schemas.microsoft.com/office/drawing/2014/main" val="2375869498"/>
                    </a:ext>
                  </a:extLst>
                </a:gridCol>
              </a:tblGrid>
              <a:tr h="500636">
                <a:tc>
                  <a:txBody>
                    <a:bodyPr/>
                    <a:lstStyle/>
                    <a:p>
                      <a:pPr algn="ctr"/>
                      <a:r>
                        <a:rPr lang="en-GB" sz="2800" b="0" dirty="0">
                          <a:solidFill>
                            <a:srgbClr val="9366A7"/>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a:solidFill>
                            <a:srgbClr val="9366A7"/>
                          </a:solidFill>
                          <a:latin typeface="Barlow Condensed Bold" panose="020B0604020202020204" charset="0"/>
                        </a:rPr>
                        <a:t>WEDNESDAY</a:t>
                      </a:r>
                      <a:endParaRPr lang="en-GB" sz="2800" b="0" dirty="0">
                        <a:solidFill>
                          <a:srgbClr val="9366A7"/>
                        </a:solidFill>
                        <a:latin typeface="Barlow Condensed Bold"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2571604415"/>
                  </a:ext>
                </a:extLst>
              </a:tr>
              <a:tr h="2521956">
                <a:tc>
                  <a:txBody>
                    <a:bodyPr/>
                    <a:lstStyle/>
                    <a:p>
                      <a:pPr algn="l">
                        <a:lnSpc>
                          <a:spcPts val="1960"/>
                        </a:lnSpc>
                      </a:pPr>
                      <a:r>
                        <a:rPr lang="en-US" sz="1500" b="1" dirty="0">
                          <a:solidFill>
                            <a:srgbClr val="000000"/>
                          </a:solidFill>
                          <a:latin typeface="Century Gothic" panose="020B0502020202020204" pitchFamily="34" charset="0"/>
                        </a:rPr>
                        <a:t>Mild Mexican Chilli with Rice</a:t>
                      </a:r>
                    </a:p>
                    <a:p>
                      <a:pPr algn="l">
                        <a:lnSpc>
                          <a:spcPts val="1960"/>
                        </a:lnSpc>
                      </a:pPr>
                      <a:r>
                        <a:rPr lang="en-US" sz="1500" dirty="0">
                          <a:solidFill>
                            <a:srgbClr val="000000"/>
                          </a:solidFill>
                          <a:latin typeface="Century Gothic" panose="020B0502020202020204" pitchFamily="34" charset="0"/>
                        </a:rPr>
                        <a:t>Vegan Soya Mince in a Mild Smoked Paprika Homemade Tomato Sauce with Kidney Beans,  with 50/50 </a:t>
                      </a:r>
                      <a:r>
                        <a:rPr lang="en-US" sz="1500" dirty="0" err="1">
                          <a:solidFill>
                            <a:srgbClr val="000000"/>
                          </a:solidFill>
                          <a:latin typeface="Century Gothic" panose="020B0502020202020204" pitchFamily="34" charset="0"/>
                        </a:rPr>
                        <a:t>Wholemeal</a:t>
                      </a:r>
                      <a:r>
                        <a:rPr lang="en-US" sz="1500" dirty="0">
                          <a:solidFill>
                            <a:srgbClr val="000000"/>
                          </a:solidFill>
                          <a:latin typeface="Century Gothic" panose="020B0502020202020204" pitchFamily="34" charset="0"/>
                        </a:rPr>
                        <a:t> Rice </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Sausage and Mash with Gravy</a:t>
                      </a:r>
                    </a:p>
                    <a:p>
                      <a:pPr algn="l">
                        <a:lnSpc>
                          <a:spcPts val="1960"/>
                        </a:lnSpc>
                      </a:pPr>
                      <a:r>
                        <a:rPr lang="en-US" sz="1500" b="0" dirty="0">
                          <a:solidFill>
                            <a:srgbClr val="000000"/>
                          </a:solidFill>
                          <a:latin typeface="Century Gothic" panose="020B0502020202020204" pitchFamily="34" charset="0"/>
                        </a:rPr>
                        <a:t>Red Tractor Accredited</a:t>
                      </a:r>
                    </a:p>
                    <a:p>
                      <a:pPr algn="l">
                        <a:lnSpc>
                          <a:spcPts val="1960"/>
                        </a:lnSpc>
                      </a:pPr>
                      <a:r>
                        <a:rPr lang="en-US" sz="1500" b="0" dirty="0">
                          <a:solidFill>
                            <a:srgbClr val="000000"/>
                          </a:solidFill>
                          <a:latin typeface="Century Gothic" panose="020B0502020202020204" pitchFamily="34" charset="0"/>
                        </a:rPr>
                        <a:t>Pork Sausage from Gloucestershire’s  Local Butchers with Homemade Potato Mash and Vegan Gravy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Roast Chicken with Stuffing, Roast Potatoes and Gravy </a:t>
                      </a:r>
                    </a:p>
                    <a:p>
                      <a:pPr marL="0" lvl="0" indent="0" algn="l">
                        <a:lnSpc>
                          <a:spcPts val="1960"/>
                        </a:lnSpc>
                        <a:spcBef>
                          <a:spcPct val="0"/>
                        </a:spcBef>
                      </a:pPr>
                      <a:r>
                        <a:rPr lang="en-US" sz="1500" dirty="0">
                          <a:solidFill>
                            <a:srgbClr val="000000"/>
                          </a:solidFill>
                          <a:latin typeface="Century Gothic" panose="020B0502020202020204" pitchFamily="34" charset="0"/>
                        </a:rPr>
                        <a:t>Red Tractor Accredited </a:t>
                      </a:r>
                    </a:p>
                    <a:p>
                      <a:pPr marL="0" lvl="0" indent="0" algn="l">
                        <a:lnSpc>
                          <a:spcPts val="1960"/>
                        </a:lnSpc>
                        <a:spcBef>
                          <a:spcPct val="0"/>
                        </a:spcBef>
                      </a:pPr>
                      <a:r>
                        <a:rPr lang="en-US" sz="1500" dirty="0">
                          <a:solidFill>
                            <a:srgbClr val="000000"/>
                          </a:solidFill>
                          <a:latin typeface="Century Gothic" panose="020B0502020202020204" pitchFamily="34" charset="0"/>
                        </a:rPr>
                        <a:t>Chicken </a:t>
                      </a:r>
                      <a:r>
                        <a:rPr lang="en-GB" sz="1500" b="0" dirty="0">
                          <a:solidFill>
                            <a:srgbClr val="000000"/>
                          </a:solidFill>
                          <a:latin typeface="Century Gothic" panose="020B0502020202020204" pitchFamily="34" charset="0"/>
                        </a:rPr>
                        <a:t>from Gloucestershire’s </a:t>
                      </a:r>
                    </a:p>
                    <a:p>
                      <a:pPr marL="0" lvl="0" indent="0" algn="l">
                        <a:lnSpc>
                          <a:spcPts val="1960"/>
                        </a:lnSpc>
                        <a:spcBef>
                          <a:spcPct val="0"/>
                        </a:spcBef>
                      </a:pPr>
                      <a:r>
                        <a:rPr lang="en-GB" sz="1500" b="0" dirty="0">
                          <a:solidFill>
                            <a:srgbClr val="000000"/>
                          </a:solidFill>
                          <a:latin typeface="Century Gothic" panose="020B0502020202020204" pitchFamily="34" charset="0"/>
                        </a:rPr>
                        <a:t>Local Butchers </a:t>
                      </a:r>
                      <a:r>
                        <a:rPr lang="en-US" sz="1500" b="0" dirty="0">
                          <a:solidFill>
                            <a:srgbClr val="000000"/>
                          </a:solidFill>
                          <a:latin typeface="Century Gothic" panose="020B0502020202020204" pitchFamily="34" charset="0"/>
                        </a:rPr>
                        <a:t>S</a:t>
                      </a:r>
                      <a:r>
                        <a:rPr lang="en-US" sz="1500" dirty="0">
                          <a:solidFill>
                            <a:srgbClr val="000000"/>
                          </a:solidFill>
                          <a:latin typeface="Century Gothic" panose="020B0502020202020204" pitchFamily="34" charset="0"/>
                        </a:rPr>
                        <a:t>erved with </a:t>
                      </a:r>
                    </a:p>
                    <a:p>
                      <a:pPr marL="0" lvl="0" indent="0" algn="l">
                        <a:lnSpc>
                          <a:spcPts val="1960"/>
                        </a:lnSpc>
                        <a:spcBef>
                          <a:spcPct val="0"/>
                        </a:spcBef>
                      </a:pPr>
                      <a:r>
                        <a:rPr lang="en-US" sz="1500" dirty="0">
                          <a:solidFill>
                            <a:srgbClr val="000000"/>
                          </a:solidFill>
                          <a:latin typeface="Century Gothic" panose="020B0502020202020204" pitchFamily="34" charset="0"/>
                        </a:rPr>
                        <a:t>Homemade Herb Stuffing Balls,  Roast Potatoes and Vegan Gravy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lvl="0" indent="0" algn="l">
                        <a:lnSpc>
                          <a:spcPts val="1960"/>
                        </a:lnSpc>
                        <a:spcBef>
                          <a:spcPct val="0"/>
                        </a:spcBef>
                      </a:pPr>
                      <a:r>
                        <a:rPr lang="en-US" sz="1500" b="1" dirty="0">
                          <a:solidFill>
                            <a:srgbClr val="000000"/>
                          </a:solidFill>
                          <a:latin typeface="Century Gothic" panose="020B0502020202020204" pitchFamily="34" charset="0"/>
                        </a:rPr>
                        <a:t>Spaghetti Bolognaise and Garlic Bread</a:t>
                      </a:r>
                    </a:p>
                    <a:p>
                      <a:pPr marL="0" lvl="0" indent="0" algn="l">
                        <a:lnSpc>
                          <a:spcPts val="1960"/>
                        </a:lnSpc>
                        <a:spcBef>
                          <a:spcPct val="0"/>
                        </a:spcBef>
                      </a:pPr>
                      <a:r>
                        <a:rPr lang="en-US" sz="1500" dirty="0">
                          <a:solidFill>
                            <a:srgbClr val="000000"/>
                          </a:solidFill>
                          <a:latin typeface="Century Gothic" panose="020B0502020202020204" pitchFamily="34" charset="0"/>
                        </a:rPr>
                        <a:t>Red Tractor Accredited Beef Mince from Gloucestershire’s Local Butchers and Brown Lentil Bolognaise Sauce Served with Spaghetti and A Garlic and Herb</a:t>
                      </a:r>
                    </a:p>
                    <a:p>
                      <a:pPr marL="0" lvl="0" indent="0" algn="l">
                        <a:lnSpc>
                          <a:spcPts val="1960"/>
                        </a:lnSpc>
                        <a:spcBef>
                          <a:spcPct val="0"/>
                        </a:spcBef>
                      </a:pPr>
                      <a:r>
                        <a:rPr lang="en-US" sz="1500" dirty="0">
                          <a:solidFill>
                            <a:srgbClr val="000000"/>
                          </a:solidFill>
                          <a:latin typeface="Century Gothic" panose="020B0502020202020204" pitchFamily="34" charset="0"/>
                        </a:rPr>
                        <a:t>Flavoured 50/50</a:t>
                      </a:r>
                    </a:p>
                    <a:p>
                      <a:pPr marL="0" lvl="0" indent="0" algn="l">
                        <a:lnSpc>
                          <a:spcPts val="1960"/>
                        </a:lnSpc>
                        <a:spcBef>
                          <a:spcPct val="0"/>
                        </a:spcBef>
                      </a:pPr>
                      <a:r>
                        <a:rPr lang="en-US" sz="1500" dirty="0" err="1">
                          <a:solidFill>
                            <a:srgbClr val="000000"/>
                          </a:solidFill>
                          <a:latin typeface="Century Gothic" panose="020B0502020202020204" pitchFamily="34" charset="0"/>
                        </a:rPr>
                        <a:t>Wholemeal</a:t>
                      </a:r>
                      <a:endParaRPr lang="en-US" sz="1500" dirty="0">
                        <a:solidFill>
                          <a:srgbClr val="000000"/>
                        </a:solidFill>
                        <a:latin typeface="Century Gothic" panose="020B0502020202020204" pitchFamily="34" charset="0"/>
                      </a:endParaRPr>
                    </a:p>
                    <a:p>
                      <a:pPr marL="0" lvl="0" indent="0" algn="l">
                        <a:lnSpc>
                          <a:spcPts val="1960"/>
                        </a:lnSpc>
                        <a:spcBef>
                          <a:spcPct val="0"/>
                        </a:spcBef>
                      </a:pPr>
                      <a:r>
                        <a:rPr lang="en-US" sz="1500" dirty="0">
                          <a:solidFill>
                            <a:srgbClr val="000000"/>
                          </a:solidFill>
                          <a:latin typeface="Century Gothic" panose="020B0502020202020204" pitchFamily="34" charset="0"/>
                        </a:rPr>
                        <a:t>Bread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Pollock Fish Fingers, Chips and </a:t>
                      </a:r>
                    </a:p>
                    <a:p>
                      <a:pPr algn="l">
                        <a:lnSpc>
                          <a:spcPts val="1960"/>
                        </a:lnSpc>
                      </a:pPr>
                      <a:r>
                        <a:rPr lang="en-US" sz="1500" b="1" dirty="0">
                          <a:solidFill>
                            <a:srgbClr val="000000"/>
                          </a:solidFill>
                          <a:latin typeface="Century Gothic" panose="020B0502020202020204" pitchFamily="34" charset="0"/>
                        </a:rPr>
                        <a:t>Tomato Ketchup</a:t>
                      </a:r>
                      <a:r>
                        <a:rPr lang="en-US" sz="1500" dirty="0">
                          <a:solidFill>
                            <a:srgbClr val="000000"/>
                          </a:solidFill>
                          <a:latin typeface="Century Gothic" panose="020B0502020202020204" pitchFamily="34" charset="0"/>
                        </a:rPr>
                        <a:t> </a:t>
                      </a:r>
                    </a:p>
                    <a:p>
                      <a:pPr algn="l">
                        <a:lnSpc>
                          <a:spcPts val="1960"/>
                        </a:lnSpc>
                      </a:pPr>
                      <a:r>
                        <a:rPr lang="en-US" sz="1500" dirty="0">
                          <a:solidFill>
                            <a:srgbClr val="000000"/>
                          </a:solidFill>
                          <a:latin typeface="Century Gothic" panose="020B0502020202020204" pitchFamily="34" charset="0"/>
                        </a:rPr>
                        <a:t>Oven Baked Youngs </a:t>
                      </a:r>
                    </a:p>
                    <a:p>
                      <a:pPr algn="l">
                        <a:lnSpc>
                          <a:spcPts val="1960"/>
                        </a:lnSpc>
                      </a:pPr>
                      <a:r>
                        <a:rPr lang="en-US" sz="1500" dirty="0">
                          <a:solidFill>
                            <a:srgbClr val="000000"/>
                          </a:solidFill>
                          <a:latin typeface="Century Gothic" panose="020B0502020202020204" pitchFamily="34" charset="0"/>
                        </a:rPr>
                        <a:t>MSC Accredited Pollock Fishfingers with Oven Baked Chips &amp; Tomato Ketchup </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889949154"/>
                  </a:ext>
                </a:extLst>
              </a:tr>
              <a:tr h="252195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Vegan Meatballs and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Devil’s Kitchen Vegan Meatballs in a Homemade Tomato Sauce with Spaghetti Pasta</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NEW Chefs Special Sweet Potato Curry with Rice</a:t>
                      </a:r>
                      <a:endParaRPr lang="en-US" sz="1500" dirty="0">
                        <a:solidFill>
                          <a:srgbClr val="000000"/>
                        </a:solidFill>
                        <a:latin typeface="Century Gothic" panose="020B0502020202020204" pitchFamily="34" charset="0"/>
                      </a:endParaRPr>
                    </a:p>
                    <a:p>
                      <a:pPr algn="l">
                        <a:lnSpc>
                          <a:spcPts val="1960"/>
                        </a:lnSpc>
                      </a:pPr>
                      <a:r>
                        <a:rPr lang="en-US" sz="1500" dirty="0">
                          <a:solidFill>
                            <a:srgbClr val="000000"/>
                          </a:solidFill>
                          <a:latin typeface="Century Gothic" panose="020B0502020202020204" pitchFamily="34" charset="0"/>
                        </a:rPr>
                        <a:t>Homemade Mild Tomato Lentil Curry with 50/50 </a:t>
                      </a:r>
                      <a:r>
                        <a:rPr lang="en-US" sz="1500" dirty="0" err="1">
                          <a:solidFill>
                            <a:srgbClr val="000000"/>
                          </a:solidFill>
                          <a:latin typeface="Century Gothic" panose="020B0502020202020204" pitchFamily="34" charset="0"/>
                        </a:rPr>
                        <a:t>Wholemeal</a:t>
                      </a:r>
                      <a:r>
                        <a:rPr lang="en-US" sz="1500" dirty="0">
                          <a:solidFill>
                            <a:srgbClr val="000000"/>
                          </a:solidFill>
                          <a:latin typeface="Century Gothic" panose="020B0502020202020204" pitchFamily="34" charset="0"/>
                        </a:rPr>
                        <a:t> Rice</a:t>
                      </a:r>
                    </a:p>
                    <a:p>
                      <a:pPr algn="l">
                        <a:lnSpc>
                          <a:spcPts val="1960"/>
                        </a:lnSpc>
                      </a:pPr>
                      <a:endParaRPr lang="en-US" sz="1500" dirty="0">
                        <a:solidFill>
                          <a:srgbClr val="000000"/>
                        </a:solidFill>
                        <a:latin typeface="Century Gothic" panose="020B0502020202020204" pitchFamily="34" charset="0"/>
                      </a:endParaRP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Vegetable Wellington, Roast Potatoes and Gravy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Homemade Wellington with Brown Lentils, </a:t>
                      </a:r>
                      <a:r>
                        <a:rPr lang="en-US" sz="1500" dirty="0" err="1">
                          <a:solidFill>
                            <a:srgbClr val="000000"/>
                          </a:solidFill>
                          <a:latin typeface="Century Gothic" panose="020B0502020202020204" pitchFamily="34" charset="0"/>
                        </a:rPr>
                        <a:t>Aubergine</a:t>
                      </a:r>
                      <a:r>
                        <a:rPr lang="en-US" sz="1500" dirty="0">
                          <a:solidFill>
                            <a:srgbClr val="000000"/>
                          </a:solidFill>
                          <a:latin typeface="Century Gothic" panose="020B0502020202020204" pitchFamily="34" charset="0"/>
                        </a:rPr>
                        <a:t> &amp; Potato Wrapped in Vegan Pastry Served With Roast Potatoes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Vegan Gravy</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5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Roasted Vegetable Pizza with New Potatoes</a:t>
                      </a:r>
                    </a:p>
                    <a:p>
                      <a:pPr algn="l">
                        <a:lnSpc>
                          <a:spcPts val="1960"/>
                        </a:lnSpc>
                      </a:pPr>
                      <a:r>
                        <a:rPr lang="en-US" sz="1500" b="0" dirty="0">
                          <a:solidFill>
                            <a:srgbClr val="000000"/>
                          </a:solidFill>
                          <a:latin typeface="Century Gothic" panose="020B0502020202020204" pitchFamily="34" charset="0"/>
                        </a:rPr>
                        <a:t>Homemade 50/50 </a:t>
                      </a:r>
                      <a:r>
                        <a:rPr lang="en-US" sz="1500" b="0" dirty="0" err="1">
                          <a:solidFill>
                            <a:srgbClr val="000000"/>
                          </a:solidFill>
                          <a:latin typeface="Century Gothic" panose="020B0502020202020204" pitchFamily="34" charset="0"/>
                        </a:rPr>
                        <a:t>Wholemeal</a:t>
                      </a:r>
                      <a:r>
                        <a:rPr lang="en-US" sz="1500" b="0" dirty="0">
                          <a:solidFill>
                            <a:srgbClr val="000000"/>
                          </a:solidFill>
                          <a:latin typeface="Century Gothic" panose="020B0502020202020204" pitchFamily="34" charset="0"/>
                        </a:rPr>
                        <a:t> Base topped With Fresh Peppers, </a:t>
                      </a:r>
                      <a:r>
                        <a:rPr lang="en-US" sz="1500" b="0" dirty="0" err="1">
                          <a:solidFill>
                            <a:srgbClr val="000000"/>
                          </a:solidFill>
                          <a:latin typeface="Century Gothic" panose="020B0502020202020204" pitchFamily="34" charset="0"/>
                        </a:rPr>
                        <a:t>Courgettes</a:t>
                      </a:r>
                      <a:r>
                        <a:rPr lang="en-US" sz="1500" b="0" dirty="0">
                          <a:solidFill>
                            <a:srgbClr val="000000"/>
                          </a:solidFill>
                          <a:latin typeface="Century Gothic" panose="020B0502020202020204" pitchFamily="34" charset="0"/>
                        </a:rPr>
                        <a:t>,  Cheddar Cheese and a Homemade Tomato Sauce Served</a:t>
                      </a:r>
                    </a:p>
                    <a:p>
                      <a:pPr algn="l">
                        <a:lnSpc>
                          <a:spcPts val="1960"/>
                        </a:lnSpc>
                      </a:pPr>
                      <a:r>
                        <a:rPr lang="en-US" sz="1500" b="0" dirty="0">
                          <a:solidFill>
                            <a:srgbClr val="000000"/>
                          </a:solidFill>
                          <a:latin typeface="Century Gothic" panose="020B0502020202020204" pitchFamily="34" charset="0"/>
                        </a:rPr>
                        <a:t>with New Potatoes</a:t>
                      </a:r>
                    </a:p>
                    <a:p>
                      <a:pPr algn="l">
                        <a:lnSpc>
                          <a:spcPts val="1960"/>
                        </a:lnSpc>
                      </a:pPr>
                      <a:r>
                        <a:rPr lang="en-US" sz="1500" b="0" dirty="0">
                          <a:solidFill>
                            <a:srgbClr val="000000"/>
                          </a:solidFill>
                          <a:latin typeface="Century Gothic" panose="020B0502020202020204" pitchFamily="34" charset="0"/>
                        </a:rPr>
                        <a:t> </a:t>
                      </a:r>
                    </a:p>
                    <a:p>
                      <a:pPr algn="l">
                        <a:lnSpc>
                          <a:spcPts val="1960"/>
                        </a:lnSpc>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lvl="0" indent="0" algn="l">
                        <a:lnSpc>
                          <a:spcPts val="1960"/>
                        </a:lnSpc>
                        <a:spcBef>
                          <a:spcPct val="0"/>
                        </a:spcBef>
                      </a:pPr>
                      <a:r>
                        <a:rPr lang="en-US" sz="1500" b="1" dirty="0">
                          <a:solidFill>
                            <a:srgbClr val="000000"/>
                          </a:solidFill>
                          <a:latin typeface="Century Gothic" panose="020B0502020202020204" pitchFamily="34" charset="0"/>
                        </a:rPr>
                        <a:t>Red Pepper Frittata, Chips and Tomato Ketchup </a:t>
                      </a:r>
                    </a:p>
                    <a:p>
                      <a:pPr marL="0" lvl="0" indent="0" algn="l">
                        <a:lnSpc>
                          <a:spcPts val="1960"/>
                        </a:lnSpc>
                        <a:spcBef>
                          <a:spcPct val="0"/>
                        </a:spcBef>
                      </a:pPr>
                      <a:r>
                        <a:rPr lang="en-US" sz="1500" dirty="0">
                          <a:solidFill>
                            <a:srgbClr val="000000"/>
                          </a:solidFill>
                          <a:latin typeface="Century Gothic" panose="020B0502020202020204" pitchFamily="34" charset="0"/>
                        </a:rPr>
                        <a:t>Homemade Baked Cheddar Cheese and Red Pepper Frittata with Oven Baked Chips and Tomato Ketchup</a:t>
                      </a:r>
                    </a:p>
                    <a:p>
                      <a:pPr marL="0" lvl="0" indent="0" algn="l">
                        <a:lnSpc>
                          <a:spcPts val="1960"/>
                        </a:lnSpc>
                        <a:spcBef>
                          <a:spcPct val="0"/>
                        </a:spcBef>
                      </a:pPr>
                      <a:endParaRPr lang="en-US" sz="1500" dirty="0">
                        <a:solidFill>
                          <a:srgbClr val="000000"/>
                        </a:solidFill>
                        <a:latin typeface="Century Gothic" panose="020B0502020202020204" pitchFamily="34" charset="0"/>
                      </a:endParaRPr>
                    </a:p>
                    <a:p>
                      <a:pPr marL="0" lvl="0" indent="0" algn="l">
                        <a:lnSpc>
                          <a:spcPts val="1960"/>
                        </a:lnSpc>
                        <a:spcBef>
                          <a:spcPct val="0"/>
                        </a:spcBef>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3403764832"/>
                  </a:ext>
                </a:extLst>
              </a:tr>
              <a:tr h="587250">
                <a:tc gridSpan="5">
                  <a:txBody>
                    <a:bodyPr/>
                    <a:lstStyle/>
                    <a:p>
                      <a:pPr algn="ctr">
                        <a:lnSpc>
                          <a:spcPts val="1960"/>
                        </a:lnSpc>
                      </a:pPr>
                      <a:r>
                        <a:rPr lang="en-US" sz="15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5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785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Century Gothic" panose="020B0502020202020204" pitchFamily="34" charset="0"/>
                        </a:rPr>
                        <a:t>NEW Gingerbread Cookie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entury Gothic" panose="020B0502020202020204" pitchFamily="34" charset="0"/>
                        </a:rPr>
                        <a:t>A Homemade Vanilla Cookie </a:t>
                      </a:r>
                      <a:r>
                        <a:rPr lang="en-US" sz="1500" b="0" dirty="0" err="1">
                          <a:latin typeface="Century Gothic" panose="020B0502020202020204" pitchFamily="34" charset="0"/>
                        </a:rPr>
                        <a:t>Flavoured</a:t>
                      </a:r>
                      <a:r>
                        <a:rPr lang="en-US" sz="1500" b="0" dirty="0">
                          <a:latin typeface="Century Gothic" panose="020B0502020202020204" pitchFamily="34" charset="0"/>
                        </a:rPr>
                        <a:t> with Ginger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solidFill>
                            <a:srgbClr val="000000"/>
                          </a:solidFill>
                          <a:latin typeface="Century Gothic" panose="020B0502020202020204" pitchFamily="34" charset="0"/>
                        </a:rPr>
                        <a:t>Chocolate Brownie with Chocolate Sauce</a:t>
                      </a:r>
                    </a:p>
                    <a:p>
                      <a:pPr algn="l">
                        <a:lnSpc>
                          <a:spcPts val="1960"/>
                        </a:lnSpc>
                      </a:pPr>
                      <a:r>
                        <a:rPr lang="en-US" sz="1500" dirty="0">
                          <a:solidFill>
                            <a:srgbClr val="000000"/>
                          </a:solidFill>
                          <a:latin typeface="Century Gothic" panose="020B0502020202020204" pitchFamily="34" charset="0"/>
                        </a:rPr>
                        <a:t>A Homemade Chocolate Brownie made with Cocoa Powder and Beetroot with </a:t>
                      </a:r>
                    </a:p>
                    <a:p>
                      <a:pPr algn="l">
                        <a:lnSpc>
                          <a:spcPts val="1960"/>
                        </a:lnSpc>
                      </a:pPr>
                      <a:r>
                        <a:rPr lang="en-US" sz="1500" dirty="0">
                          <a:solidFill>
                            <a:srgbClr val="000000"/>
                          </a:solidFill>
                          <a:latin typeface="Century Gothic" panose="020B0502020202020204" pitchFamily="34" charset="0"/>
                        </a:rPr>
                        <a:t>Chocolate Sauce</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nSpc>
                          <a:spcPts val="1900"/>
                        </a:lnSpc>
                      </a:pPr>
                      <a:r>
                        <a:rPr lang="en-US" sz="1500" b="1" dirty="0">
                          <a:latin typeface="Century Gothic" panose="020B0502020202020204" pitchFamily="34" charset="0"/>
                        </a:rPr>
                        <a:t>Strawberry Jelly with Peaches</a:t>
                      </a:r>
                    </a:p>
                    <a:p>
                      <a:pPr>
                        <a:lnSpc>
                          <a:spcPts val="1900"/>
                        </a:lnSpc>
                      </a:pPr>
                      <a:r>
                        <a:rPr lang="en-US" sz="1500" dirty="0">
                          <a:latin typeface="Century Gothic" panose="020B0502020202020204" pitchFamily="34" charset="0"/>
                        </a:rPr>
                        <a:t>Vegan Strawberry Flavoured Jelly with Peaches</a:t>
                      </a:r>
                    </a:p>
                    <a:p>
                      <a:pPr>
                        <a:lnSpc>
                          <a:spcPts val="1900"/>
                        </a:lnSpc>
                      </a:pPr>
                      <a:endParaRPr lang="en-GB" sz="1500" dirty="0">
                        <a:latin typeface="Century Gothic" panose="020B0502020202020204" pitchFamily="34" charset="0"/>
                      </a:endParaRPr>
                    </a:p>
                    <a:p>
                      <a:pPr algn="l">
                        <a:lnSpc>
                          <a:spcPts val="1960"/>
                        </a:lnSpc>
                      </a:pPr>
                      <a:endParaRPr lang="en-US" sz="1500" b="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latin typeface="Century Gothic" panose="020B0502020202020204" pitchFamily="34" charset="0"/>
                        </a:rPr>
                        <a:t>Autumn Pear Crumble with Custard</a:t>
                      </a:r>
                    </a:p>
                    <a:p>
                      <a:pPr algn="l">
                        <a:lnSpc>
                          <a:spcPts val="1960"/>
                        </a:lnSpc>
                      </a:pPr>
                      <a:r>
                        <a:rPr lang="en-US" sz="1500" b="0" dirty="0">
                          <a:latin typeface="Century Gothic" panose="020B0502020202020204" pitchFamily="34" charset="0"/>
                        </a:rPr>
                        <a:t>Homemade Pear Crumble with an Oaty Topping, Served with Custard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500" b="1" dirty="0">
                          <a:latin typeface="Century Gothic" panose="020B0502020202020204" pitchFamily="34" charset="0"/>
                        </a:rPr>
                        <a:t>Vanilla Shortbread </a:t>
                      </a:r>
                    </a:p>
                    <a:p>
                      <a:pPr algn="l">
                        <a:lnSpc>
                          <a:spcPts val="1960"/>
                        </a:lnSpc>
                      </a:pPr>
                      <a:r>
                        <a:rPr lang="en-US" sz="1500" b="0" dirty="0">
                          <a:latin typeface="Century Gothic" panose="020B0502020202020204" pitchFamily="34" charset="0"/>
                        </a:rPr>
                        <a:t>Homemade Vanilla Flavoured  Shortbread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503234578"/>
                  </a:ext>
                </a:extLst>
              </a:tr>
            </a:tbl>
          </a:graphicData>
        </a:graphic>
      </p:graphicFrame>
      <p:sp>
        <p:nvSpPr>
          <p:cNvPr id="79" name="TextBox 79"/>
          <p:cNvSpPr txBox="1"/>
          <p:nvPr/>
        </p:nvSpPr>
        <p:spPr>
          <a:xfrm>
            <a:off x="6735810" y="75151"/>
            <a:ext cx="4823445"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9366A7"/>
                </a:solidFill>
                <a:latin typeface="Barlow Condensed Bold"/>
              </a:rPr>
              <a:t>WEEK TWO</a:t>
            </a:r>
          </a:p>
        </p:txBody>
      </p:sp>
      <p:pic>
        <p:nvPicPr>
          <p:cNvPr id="4" name="Picture 3" descr="A white text on a black background&#10;&#10;Description automatically generated">
            <a:extLst>
              <a:ext uri="{FF2B5EF4-FFF2-40B4-BE49-F238E27FC236}">
                <a16:creationId xmlns:a16="http://schemas.microsoft.com/office/drawing/2014/main" id="{4EAD4FD5-4EFF-BF29-3AB9-BA32216FC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pic>
        <p:nvPicPr>
          <p:cNvPr id="99" name="Picture 98">
            <a:extLst>
              <a:ext uri="{FF2B5EF4-FFF2-40B4-BE49-F238E27FC236}">
                <a16:creationId xmlns:a16="http://schemas.microsoft.com/office/drawing/2014/main" id="{00FF60D7-1C63-9CBF-B92B-0DE003F79324}"/>
              </a:ext>
            </a:extLst>
          </p:cNvPr>
          <p:cNvPicPr>
            <a:picLocks noChangeAspect="1"/>
          </p:cNvPicPr>
          <p:nvPr/>
        </p:nvPicPr>
        <p:blipFill>
          <a:blip r:embed="rId4"/>
          <a:stretch>
            <a:fillRect/>
          </a:stretch>
        </p:blipFill>
        <p:spPr>
          <a:xfrm>
            <a:off x="2550192" y="6609828"/>
            <a:ext cx="810838" cy="457240"/>
          </a:xfrm>
          <a:prstGeom prst="rect">
            <a:avLst/>
          </a:prstGeom>
        </p:spPr>
      </p:pic>
      <p:sp>
        <p:nvSpPr>
          <p:cNvPr id="2" name="Rectangle 1">
            <a:extLst>
              <a:ext uri="{FF2B5EF4-FFF2-40B4-BE49-F238E27FC236}">
                <a16:creationId xmlns:a16="http://schemas.microsoft.com/office/drawing/2014/main" id="{8F18F9D2-90F9-8760-B8ED-C132367352ED}"/>
              </a:ext>
            </a:extLst>
          </p:cNvPr>
          <p:cNvSpPr/>
          <p:nvPr/>
        </p:nvSpPr>
        <p:spPr>
          <a:xfrm>
            <a:off x="911949" y="9563100"/>
            <a:ext cx="16385451" cy="609603"/>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14" name="Group 24">
            <a:extLst>
              <a:ext uri="{FF2B5EF4-FFF2-40B4-BE49-F238E27FC236}">
                <a16:creationId xmlns:a16="http://schemas.microsoft.com/office/drawing/2014/main" id="{D16248F3-4EA0-4A52-2806-72CFEF72B234}"/>
              </a:ext>
            </a:extLst>
          </p:cNvPr>
          <p:cNvGrpSpPr/>
          <p:nvPr/>
        </p:nvGrpSpPr>
        <p:grpSpPr>
          <a:xfrm>
            <a:off x="3425421" y="3890760"/>
            <a:ext cx="663168" cy="636764"/>
            <a:chOff x="-19646" y="43144"/>
            <a:chExt cx="1098458" cy="1008722"/>
          </a:xfrm>
        </p:grpSpPr>
        <p:grpSp>
          <p:nvGrpSpPr>
            <p:cNvPr id="34" name="Group 25">
              <a:extLst>
                <a:ext uri="{FF2B5EF4-FFF2-40B4-BE49-F238E27FC236}">
                  <a16:creationId xmlns:a16="http://schemas.microsoft.com/office/drawing/2014/main" id="{9081AF1B-61EF-1B96-49DD-2017FF7C447A}"/>
                </a:ext>
              </a:extLst>
            </p:cNvPr>
            <p:cNvGrpSpPr/>
            <p:nvPr/>
          </p:nvGrpSpPr>
          <p:grpSpPr>
            <a:xfrm>
              <a:off x="-3331" y="43144"/>
              <a:ext cx="1008722" cy="1008722"/>
              <a:chOff x="-2684" y="0"/>
              <a:chExt cx="812800" cy="812800"/>
            </a:xfrm>
          </p:grpSpPr>
          <p:sp>
            <p:nvSpPr>
              <p:cNvPr id="38" name="Freeform 26">
                <a:extLst>
                  <a:ext uri="{FF2B5EF4-FFF2-40B4-BE49-F238E27FC236}">
                    <a16:creationId xmlns:a16="http://schemas.microsoft.com/office/drawing/2014/main" id="{E8613E8F-81BF-473B-9398-BBB0DE25FD3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9" name="TextBox 27">
                <a:extLst>
                  <a:ext uri="{FF2B5EF4-FFF2-40B4-BE49-F238E27FC236}">
                    <a16:creationId xmlns:a16="http://schemas.microsoft.com/office/drawing/2014/main" id="{ECB79080-A4A5-2805-15F7-AADF6F307E7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5" name="Freeform 28">
              <a:extLst>
                <a:ext uri="{FF2B5EF4-FFF2-40B4-BE49-F238E27FC236}">
                  <a16:creationId xmlns:a16="http://schemas.microsoft.com/office/drawing/2014/main" id="{A2A57299-37C9-439E-13F4-72752C60C5A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6" name="TextBox 29">
              <a:extLst>
                <a:ext uri="{FF2B5EF4-FFF2-40B4-BE49-F238E27FC236}">
                  <a16:creationId xmlns:a16="http://schemas.microsoft.com/office/drawing/2014/main" id="{E938D2C5-5B23-E6F4-52E2-34E7A2A9E30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37" name="TextBox 30">
              <a:extLst>
                <a:ext uri="{FF2B5EF4-FFF2-40B4-BE49-F238E27FC236}">
                  <a16:creationId xmlns:a16="http://schemas.microsoft.com/office/drawing/2014/main" id="{66ECFB4A-EA84-FE32-D398-5FF48D0D10C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8" name="Group 24">
            <a:extLst>
              <a:ext uri="{FF2B5EF4-FFF2-40B4-BE49-F238E27FC236}">
                <a16:creationId xmlns:a16="http://schemas.microsoft.com/office/drawing/2014/main" id="{BB02D547-094E-6A09-AAB1-BDB8B8AC5ED0}"/>
              </a:ext>
            </a:extLst>
          </p:cNvPr>
          <p:cNvGrpSpPr/>
          <p:nvPr/>
        </p:nvGrpSpPr>
        <p:grpSpPr>
          <a:xfrm>
            <a:off x="13335000" y="3907397"/>
            <a:ext cx="663168" cy="636764"/>
            <a:chOff x="-19646" y="43144"/>
            <a:chExt cx="1098458" cy="1008722"/>
          </a:xfrm>
        </p:grpSpPr>
        <p:grpSp>
          <p:nvGrpSpPr>
            <p:cNvPr id="59" name="Group 25">
              <a:extLst>
                <a:ext uri="{FF2B5EF4-FFF2-40B4-BE49-F238E27FC236}">
                  <a16:creationId xmlns:a16="http://schemas.microsoft.com/office/drawing/2014/main" id="{CCB42730-432F-D5BE-A7C4-058A829ADDD5}"/>
                </a:ext>
              </a:extLst>
            </p:cNvPr>
            <p:cNvGrpSpPr/>
            <p:nvPr/>
          </p:nvGrpSpPr>
          <p:grpSpPr>
            <a:xfrm>
              <a:off x="-3331" y="43144"/>
              <a:ext cx="1008722" cy="1008722"/>
              <a:chOff x="-2684" y="0"/>
              <a:chExt cx="812800" cy="812800"/>
            </a:xfrm>
          </p:grpSpPr>
          <p:sp>
            <p:nvSpPr>
              <p:cNvPr id="63" name="Freeform 26">
                <a:extLst>
                  <a:ext uri="{FF2B5EF4-FFF2-40B4-BE49-F238E27FC236}">
                    <a16:creationId xmlns:a16="http://schemas.microsoft.com/office/drawing/2014/main" id="{B16090E4-BC89-73E2-6D54-906C5C8F002D}"/>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4" name="TextBox 27">
                <a:extLst>
                  <a:ext uri="{FF2B5EF4-FFF2-40B4-BE49-F238E27FC236}">
                    <a16:creationId xmlns:a16="http://schemas.microsoft.com/office/drawing/2014/main" id="{C5B75925-E0ED-E51F-340D-D80801FE64F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0" name="Freeform 28">
              <a:extLst>
                <a:ext uri="{FF2B5EF4-FFF2-40B4-BE49-F238E27FC236}">
                  <a16:creationId xmlns:a16="http://schemas.microsoft.com/office/drawing/2014/main" id="{0DC92B7C-D1AC-594D-6108-F348746C993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1" name="TextBox 29">
              <a:extLst>
                <a:ext uri="{FF2B5EF4-FFF2-40B4-BE49-F238E27FC236}">
                  <a16:creationId xmlns:a16="http://schemas.microsoft.com/office/drawing/2014/main" id="{33BC636E-4F72-4AA8-A314-209854DB594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62" name="TextBox 30">
              <a:extLst>
                <a:ext uri="{FF2B5EF4-FFF2-40B4-BE49-F238E27FC236}">
                  <a16:creationId xmlns:a16="http://schemas.microsoft.com/office/drawing/2014/main" id="{AD580A1B-45BA-19CF-C2CB-308ACCCA62AF}"/>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5" name="Group 24">
            <a:extLst>
              <a:ext uri="{FF2B5EF4-FFF2-40B4-BE49-F238E27FC236}">
                <a16:creationId xmlns:a16="http://schemas.microsoft.com/office/drawing/2014/main" id="{03160134-FBC7-69E0-436C-6ABC17785DAB}"/>
              </a:ext>
            </a:extLst>
          </p:cNvPr>
          <p:cNvGrpSpPr/>
          <p:nvPr/>
        </p:nvGrpSpPr>
        <p:grpSpPr>
          <a:xfrm>
            <a:off x="6763008" y="3874246"/>
            <a:ext cx="663168" cy="636764"/>
            <a:chOff x="-19646" y="43144"/>
            <a:chExt cx="1098458" cy="1008722"/>
          </a:xfrm>
        </p:grpSpPr>
        <p:grpSp>
          <p:nvGrpSpPr>
            <p:cNvPr id="66" name="Group 25">
              <a:extLst>
                <a:ext uri="{FF2B5EF4-FFF2-40B4-BE49-F238E27FC236}">
                  <a16:creationId xmlns:a16="http://schemas.microsoft.com/office/drawing/2014/main" id="{14177742-4C7D-2972-5004-8F053FF2318A}"/>
                </a:ext>
              </a:extLst>
            </p:cNvPr>
            <p:cNvGrpSpPr/>
            <p:nvPr/>
          </p:nvGrpSpPr>
          <p:grpSpPr>
            <a:xfrm>
              <a:off x="-3331" y="43144"/>
              <a:ext cx="1008722" cy="1008722"/>
              <a:chOff x="-2684" y="0"/>
              <a:chExt cx="812800" cy="812800"/>
            </a:xfrm>
          </p:grpSpPr>
          <p:sp>
            <p:nvSpPr>
              <p:cNvPr id="70" name="Freeform 26">
                <a:extLst>
                  <a:ext uri="{FF2B5EF4-FFF2-40B4-BE49-F238E27FC236}">
                    <a16:creationId xmlns:a16="http://schemas.microsoft.com/office/drawing/2014/main" id="{43408F7E-1BF6-FFCB-2091-0B130BBE644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1" name="TextBox 27">
                <a:extLst>
                  <a:ext uri="{FF2B5EF4-FFF2-40B4-BE49-F238E27FC236}">
                    <a16:creationId xmlns:a16="http://schemas.microsoft.com/office/drawing/2014/main" id="{E0DB639D-3CCF-C961-18B1-F681DF2634A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7" name="Freeform 28">
              <a:extLst>
                <a:ext uri="{FF2B5EF4-FFF2-40B4-BE49-F238E27FC236}">
                  <a16:creationId xmlns:a16="http://schemas.microsoft.com/office/drawing/2014/main" id="{D2E992F2-0BDC-6107-FC00-54DBB467176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8" name="TextBox 29">
              <a:extLst>
                <a:ext uri="{FF2B5EF4-FFF2-40B4-BE49-F238E27FC236}">
                  <a16:creationId xmlns:a16="http://schemas.microsoft.com/office/drawing/2014/main" id="{D021007E-DAED-A495-B3E0-E2CB6B60A5E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69" name="TextBox 30">
              <a:extLst>
                <a:ext uri="{FF2B5EF4-FFF2-40B4-BE49-F238E27FC236}">
                  <a16:creationId xmlns:a16="http://schemas.microsoft.com/office/drawing/2014/main" id="{B905A420-8B91-3D9F-E90E-8123DBC8F57F}"/>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2" name="Group 24">
            <a:extLst>
              <a:ext uri="{FF2B5EF4-FFF2-40B4-BE49-F238E27FC236}">
                <a16:creationId xmlns:a16="http://schemas.microsoft.com/office/drawing/2014/main" id="{AE3B4C96-2B33-C0A2-6E1A-EB6E8AAE013A}"/>
              </a:ext>
            </a:extLst>
          </p:cNvPr>
          <p:cNvGrpSpPr/>
          <p:nvPr/>
        </p:nvGrpSpPr>
        <p:grpSpPr>
          <a:xfrm>
            <a:off x="10006112" y="3896203"/>
            <a:ext cx="663168" cy="636764"/>
            <a:chOff x="-19646" y="43144"/>
            <a:chExt cx="1098458" cy="1008722"/>
          </a:xfrm>
        </p:grpSpPr>
        <p:grpSp>
          <p:nvGrpSpPr>
            <p:cNvPr id="73" name="Group 25">
              <a:extLst>
                <a:ext uri="{FF2B5EF4-FFF2-40B4-BE49-F238E27FC236}">
                  <a16:creationId xmlns:a16="http://schemas.microsoft.com/office/drawing/2014/main" id="{B8B6948D-5DD6-AA24-FFAD-708105DFBB3F}"/>
                </a:ext>
              </a:extLst>
            </p:cNvPr>
            <p:cNvGrpSpPr/>
            <p:nvPr/>
          </p:nvGrpSpPr>
          <p:grpSpPr>
            <a:xfrm>
              <a:off x="-3331" y="43144"/>
              <a:ext cx="1008722" cy="1008722"/>
              <a:chOff x="-2684" y="0"/>
              <a:chExt cx="812800" cy="812800"/>
            </a:xfrm>
          </p:grpSpPr>
          <p:sp>
            <p:nvSpPr>
              <p:cNvPr id="78" name="Freeform 26">
                <a:extLst>
                  <a:ext uri="{FF2B5EF4-FFF2-40B4-BE49-F238E27FC236}">
                    <a16:creationId xmlns:a16="http://schemas.microsoft.com/office/drawing/2014/main" id="{BCD11F80-7623-8C2D-C252-14F05DD58ED9}"/>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0" name="TextBox 27">
                <a:extLst>
                  <a:ext uri="{FF2B5EF4-FFF2-40B4-BE49-F238E27FC236}">
                    <a16:creationId xmlns:a16="http://schemas.microsoft.com/office/drawing/2014/main" id="{84EB064A-0C3E-9F1E-3CBC-24BC160C67B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5" name="Freeform 28">
              <a:extLst>
                <a:ext uri="{FF2B5EF4-FFF2-40B4-BE49-F238E27FC236}">
                  <a16:creationId xmlns:a16="http://schemas.microsoft.com/office/drawing/2014/main" id="{24F85D0E-5D45-3D60-5825-365A0572867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6" name="TextBox 29">
              <a:extLst>
                <a:ext uri="{FF2B5EF4-FFF2-40B4-BE49-F238E27FC236}">
                  <a16:creationId xmlns:a16="http://schemas.microsoft.com/office/drawing/2014/main" id="{5C542FAB-42A7-7622-E97F-6888E49019C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77" name="TextBox 30">
              <a:extLst>
                <a:ext uri="{FF2B5EF4-FFF2-40B4-BE49-F238E27FC236}">
                  <a16:creationId xmlns:a16="http://schemas.microsoft.com/office/drawing/2014/main" id="{8E1D0C9B-E89B-B01F-B300-65982F8FADE5}"/>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1" name="Group 24">
            <a:extLst>
              <a:ext uri="{FF2B5EF4-FFF2-40B4-BE49-F238E27FC236}">
                <a16:creationId xmlns:a16="http://schemas.microsoft.com/office/drawing/2014/main" id="{0A15E702-0070-9238-1459-1739A14C8115}"/>
              </a:ext>
            </a:extLst>
          </p:cNvPr>
          <p:cNvGrpSpPr/>
          <p:nvPr/>
        </p:nvGrpSpPr>
        <p:grpSpPr>
          <a:xfrm>
            <a:off x="3467107" y="6486856"/>
            <a:ext cx="663168" cy="636764"/>
            <a:chOff x="-19646" y="43144"/>
            <a:chExt cx="1098458" cy="1008722"/>
          </a:xfrm>
        </p:grpSpPr>
        <p:grpSp>
          <p:nvGrpSpPr>
            <p:cNvPr id="82" name="Group 25">
              <a:extLst>
                <a:ext uri="{FF2B5EF4-FFF2-40B4-BE49-F238E27FC236}">
                  <a16:creationId xmlns:a16="http://schemas.microsoft.com/office/drawing/2014/main" id="{A7E766D6-74BA-2A12-620D-2B158EA268E5}"/>
                </a:ext>
              </a:extLst>
            </p:cNvPr>
            <p:cNvGrpSpPr/>
            <p:nvPr/>
          </p:nvGrpSpPr>
          <p:grpSpPr>
            <a:xfrm>
              <a:off x="-3331" y="43144"/>
              <a:ext cx="1008722" cy="1008722"/>
              <a:chOff x="-2684" y="0"/>
              <a:chExt cx="812800" cy="812800"/>
            </a:xfrm>
          </p:grpSpPr>
          <p:sp>
            <p:nvSpPr>
              <p:cNvPr id="86" name="Freeform 26">
                <a:extLst>
                  <a:ext uri="{FF2B5EF4-FFF2-40B4-BE49-F238E27FC236}">
                    <a16:creationId xmlns:a16="http://schemas.microsoft.com/office/drawing/2014/main" id="{76231E22-EF2E-62FB-1C6A-C1B4AB5FC7B6}"/>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8" name="TextBox 27">
                <a:extLst>
                  <a:ext uri="{FF2B5EF4-FFF2-40B4-BE49-F238E27FC236}">
                    <a16:creationId xmlns:a16="http://schemas.microsoft.com/office/drawing/2014/main" id="{B65E90AD-988D-142B-CCE4-68EC9ACAB3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3" name="Freeform 28">
              <a:extLst>
                <a:ext uri="{FF2B5EF4-FFF2-40B4-BE49-F238E27FC236}">
                  <a16:creationId xmlns:a16="http://schemas.microsoft.com/office/drawing/2014/main" id="{1BB3DADE-441C-E2E4-B1BE-1D79D4E17F7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84" name="TextBox 29">
              <a:extLst>
                <a:ext uri="{FF2B5EF4-FFF2-40B4-BE49-F238E27FC236}">
                  <a16:creationId xmlns:a16="http://schemas.microsoft.com/office/drawing/2014/main" id="{9ED30F84-015D-3C5A-4D62-7614EE2B5509}"/>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85" name="TextBox 30">
              <a:extLst>
                <a:ext uri="{FF2B5EF4-FFF2-40B4-BE49-F238E27FC236}">
                  <a16:creationId xmlns:a16="http://schemas.microsoft.com/office/drawing/2014/main" id="{26A35F33-2ECC-3A16-DE9F-245FE899815D}"/>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9" name="Group 24">
            <a:extLst>
              <a:ext uri="{FF2B5EF4-FFF2-40B4-BE49-F238E27FC236}">
                <a16:creationId xmlns:a16="http://schemas.microsoft.com/office/drawing/2014/main" id="{F50A022A-7310-8268-E3D5-7B717536702B}"/>
              </a:ext>
            </a:extLst>
          </p:cNvPr>
          <p:cNvGrpSpPr/>
          <p:nvPr/>
        </p:nvGrpSpPr>
        <p:grpSpPr>
          <a:xfrm>
            <a:off x="6735810" y="6480550"/>
            <a:ext cx="663168" cy="636764"/>
            <a:chOff x="-19646" y="43144"/>
            <a:chExt cx="1098458" cy="1008722"/>
          </a:xfrm>
        </p:grpSpPr>
        <p:grpSp>
          <p:nvGrpSpPr>
            <p:cNvPr id="90" name="Group 25">
              <a:extLst>
                <a:ext uri="{FF2B5EF4-FFF2-40B4-BE49-F238E27FC236}">
                  <a16:creationId xmlns:a16="http://schemas.microsoft.com/office/drawing/2014/main" id="{5C6D4442-6886-4087-FC64-0BAF3821D2F7}"/>
                </a:ext>
              </a:extLst>
            </p:cNvPr>
            <p:cNvGrpSpPr/>
            <p:nvPr/>
          </p:nvGrpSpPr>
          <p:grpSpPr>
            <a:xfrm>
              <a:off x="-3331" y="43144"/>
              <a:ext cx="1008722" cy="1008722"/>
              <a:chOff x="-2684" y="0"/>
              <a:chExt cx="812800" cy="812800"/>
            </a:xfrm>
          </p:grpSpPr>
          <p:sp>
            <p:nvSpPr>
              <p:cNvPr id="94" name="Freeform 26">
                <a:extLst>
                  <a:ext uri="{FF2B5EF4-FFF2-40B4-BE49-F238E27FC236}">
                    <a16:creationId xmlns:a16="http://schemas.microsoft.com/office/drawing/2014/main" id="{4B37F463-F121-5E7C-E0E4-85A556538742}"/>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5" name="TextBox 27">
                <a:extLst>
                  <a:ext uri="{FF2B5EF4-FFF2-40B4-BE49-F238E27FC236}">
                    <a16:creationId xmlns:a16="http://schemas.microsoft.com/office/drawing/2014/main" id="{F9E5F728-10D8-0C3A-5A63-493912E76EF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1" name="Freeform 28">
              <a:extLst>
                <a:ext uri="{FF2B5EF4-FFF2-40B4-BE49-F238E27FC236}">
                  <a16:creationId xmlns:a16="http://schemas.microsoft.com/office/drawing/2014/main" id="{582EF753-AC34-D3BF-EE44-98D7B227D8D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92" name="TextBox 29">
              <a:extLst>
                <a:ext uri="{FF2B5EF4-FFF2-40B4-BE49-F238E27FC236}">
                  <a16:creationId xmlns:a16="http://schemas.microsoft.com/office/drawing/2014/main" id="{DEFFE274-02E5-0DFA-AE93-0706F5A4551A}"/>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93" name="TextBox 30">
              <a:extLst>
                <a:ext uri="{FF2B5EF4-FFF2-40B4-BE49-F238E27FC236}">
                  <a16:creationId xmlns:a16="http://schemas.microsoft.com/office/drawing/2014/main" id="{DC3962D2-3F01-68FF-7944-1009140AD8D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6" name="Group 24">
            <a:extLst>
              <a:ext uri="{FF2B5EF4-FFF2-40B4-BE49-F238E27FC236}">
                <a16:creationId xmlns:a16="http://schemas.microsoft.com/office/drawing/2014/main" id="{3ED5C9AC-889B-42CD-EE38-28791C2A0F2D}"/>
              </a:ext>
            </a:extLst>
          </p:cNvPr>
          <p:cNvGrpSpPr/>
          <p:nvPr/>
        </p:nvGrpSpPr>
        <p:grpSpPr>
          <a:xfrm>
            <a:off x="10045586" y="6457318"/>
            <a:ext cx="663168" cy="636764"/>
            <a:chOff x="-19646" y="43144"/>
            <a:chExt cx="1098458" cy="1008722"/>
          </a:xfrm>
        </p:grpSpPr>
        <p:grpSp>
          <p:nvGrpSpPr>
            <p:cNvPr id="97" name="Group 25">
              <a:extLst>
                <a:ext uri="{FF2B5EF4-FFF2-40B4-BE49-F238E27FC236}">
                  <a16:creationId xmlns:a16="http://schemas.microsoft.com/office/drawing/2014/main" id="{EE1A23F4-25FB-D8F4-9854-E129C2554A85}"/>
                </a:ext>
              </a:extLst>
            </p:cNvPr>
            <p:cNvGrpSpPr/>
            <p:nvPr/>
          </p:nvGrpSpPr>
          <p:grpSpPr>
            <a:xfrm>
              <a:off x="-3331" y="43144"/>
              <a:ext cx="1008722" cy="1008722"/>
              <a:chOff x="-2684" y="0"/>
              <a:chExt cx="812800" cy="812800"/>
            </a:xfrm>
          </p:grpSpPr>
          <p:sp>
            <p:nvSpPr>
              <p:cNvPr id="102" name="Freeform 26">
                <a:extLst>
                  <a:ext uri="{FF2B5EF4-FFF2-40B4-BE49-F238E27FC236}">
                    <a16:creationId xmlns:a16="http://schemas.microsoft.com/office/drawing/2014/main" id="{A89E657B-8F4F-1A2B-CE59-96D5DF8B6292}"/>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3" name="TextBox 27">
                <a:extLst>
                  <a:ext uri="{FF2B5EF4-FFF2-40B4-BE49-F238E27FC236}">
                    <a16:creationId xmlns:a16="http://schemas.microsoft.com/office/drawing/2014/main" id="{4E3CAB36-78A8-8141-7E68-6A1809F48D1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98" name="Freeform 28">
              <a:extLst>
                <a:ext uri="{FF2B5EF4-FFF2-40B4-BE49-F238E27FC236}">
                  <a16:creationId xmlns:a16="http://schemas.microsoft.com/office/drawing/2014/main" id="{D7DD0692-7DC4-A30F-1562-EC6F2893E66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00" name="TextBox 29">
              <a:extLst>
                <a:ext uri="{FF2B5EF4-FFF2-40B4-BE49-F238E27FC236}">
                  <a16:creationId xmlns:a16="http://schemas.microsoft.com/office/drawing/2014/main" id="{264F239F-7E5D-CFBB-734E-6E81C76F17A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01" name="TextBox 30">
              <a:extLst>
                <a:ext uri="{FF2B5EF4-FFF2-40B4-BE49-F238E27FC236}">
                  <a16:creationId xmlns:a16="http://schemas.microsoft.com/office/drawing/2014/main" id="{658D831D-7E03-EFCF-373F-C16EC31598C7}"/>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4" name="Group 24">
            <a:extLst>
              <a:ext uri="{FF2B5EF4-FFF2-40B4-BE49-F238E27FC236}">
                <a16:creationId xmlns:a16="http://schemas.microsoft.com/office/drawing/2014/main" id="{D92243DB-9499-3392-9DAE-078ED5C45813}"/>
              </a:ext>
            </a:extLst>
          </p:cNvPr>
          <p:cNvGrpSpPr/>
          <p:nvPr/>
        </p:nvGrpSpPr>
        <p:grpSpPr>
          <a:xfrm>
            <a:off x="3429000" y="3848100"/>
            <a:ext cx="663168" cy="636764"/>
            <a:chOff x="-19646" y="43144"/>
            <a:chExt cx="1098458" cy="1008722"/>
          </a:xfrm>
        </p:grpSpPr>
        <p:grpSp>
          <p:nvGrpSpPr>
            <p:cNvPr id="105" name="Group 25">
              <a:extLst>
                <a:ext uri="{FF2B5EF4-FFF2-40B4-BE49-F238E27FC236}">
                  <a16:creationId xmlns:a16="http://schemas.microsoft.com/office/drawing/2014/main" id="{70C02CBB-7BCC-E225-1DBD-61A444C70397}"/>
                </a:ext>
              </a:extLst>
            </p:cNvPr>
            <p:cNvGrpSpPr/>
            <p:nvPr/>
          </p:nvGrpSpPr>
          <p:grpSpPr>
            <a:xfrm>
              <a:off x="-3331" y="43144"/>
              <a:ext cx="1008722" cy="1008722"/>
              <a:chOff x="-2684" y="0"/>
              <a:chExt cx="812800" cy="812800"/>
            </a:xfrm>
          </p:grpSpPr>
          <p:sp>
            <p:nvSpPr>
              <p:cNvPr id="117" name="Freeform 26">
                <a:extLst>
                  <a:ext uri="{FF2B5EF4-FFF2-40B4-BE49-F238E27FC236}">
                    <a16:creationId xmlns:a16="http://schemas.microsoft.com/office/drawing/2014/main" id="{C222DD48-2F6E-E7B3-A8D2-A91FE8FF6C28}"/>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8" name="TextBox 27">
                <a:extLst>
                  <a:ext uri="{FF2B5EF4-FFF2-40B4-BE49-F238E27FC236}">
                    <a16:creationId xmlns:a16="http://schemas.microsoft.com/office/drawing/2014/main" id="{9EDF622D-92EE-6B78-87DD-1A53833BBA0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4" name="Freeform 28">
              <a:extLst>
                <a:ext uri="{FF2B5EF4-FFF2-40B4-BE49-F238E27FC236}">
                  <a16:creationId xmlns:a16="http://schemas.microsoft.com/office/drawing/2014/main" id="{8463F920-96CD-20CD-6852-C85919F4437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5" name="TextBox 29">
              <a:extLst>
                <a:ext uri="{FF2B5EF4-FFF2-40B4-BE49-F238E27FC236}">
                  <a16:creationId xmlns:a16="http://schemas.microsoft.com/office/drawing/2014/main" id="{91FB3D9D-5E6E-FB4C-6305-E06ECCE5809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16" name="TextBox 30">
              <a:extLst>
                <a:ext uri="{FF2B5EF4-FFF2-40B4-BE49-F238E27FC236}">
                  <a16:creationId xmlns:a16="http://schemas.microsoft.com/office/drawing/2014/main" id="{A3D7E1C7-9DC4-E138-FA5E-B9FDA98CDA65}"/>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19" name="Group 24">
            <a:extLst>
              <a:ext uri="{FF2B5EF4-FFF2-40B4-BE49-F238E27FC236}">
                <a16:creationId xmlns:a16="http://schemas.microsoft.com/office/drawing/2014/main" id="{199C1A44-5B15-F97D-981D-3FCA52BAC5AA}"/>
              </a:ext>
            </a:extLst>
          </p:cNvPr>
          <p:cNvGrpSpPr/>
          <p:nvPr/>
        </p:nvGrpSpPr>
        <p:grpSpPr>
          <a:xfrm>
            <a:off x="13335000" y="6425807"/>
            <a:ext cx="663168" cy="636764"/>
            <a:chOff x="-19646" y="43144"/>
            <a:chExt cx="1098458" cy="1008722"/>
          </a:xfrm>
        </p:grpSpPr>
        <p:grpSp>
          <p:nvGrpSpPr>
            <p:cNvPr id="120" name="Group 25">
              <a:extLst>
                <a:ext uri="{FF2B5EF4-FFF2-40B4-BE49-F238E27FC236}">
                  <a16:creationId xmlns:a16="http://schemas.microsoft.com/office/drawing/2014/main" id="{669E071B-2E69-0A22-3CCA-2D094B14624C}"/>
                </a:ext>
              </a:extLst>
            </p:cNvPr>
            <p:cNvGrpSpPr/>
            <p:nvPr/>
          </p:nvGrpSpPr>
          <p:grpSpPr>
            <a:xfrm>
              <a:off x="-3331" y="43144"/>
              <a:ext cx="1008722" cy="1008722"/>
              <a:chOff x="-2684" y="0"/>
              <a:chExt cx="812800" cy="812800"/>
            </a:xfrm>
          </p:grpSpPr>
          <p:sp>
            <p:nvSpPr>
              <p:cNvPr id="124" name="Freeform 26">
                <a:extLst>
                  <a:ext uri="{FF2B5EF4-FFF2-40B4-BE49-F238E27FC236}">
                    <a16:creationId xmlns:a16="http://schemas.microsoft.com/office/drawing/2014/main" id="{2A5106CE-C3A5-2203-6B2F-76A77A272498}"/>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5" name="TextBox 27">
                <a:extLst>
                  <a:ext uri="{FF2B5EF4-FFF2-40B4-BE49-F238E27FC236}">
                    <a16:creationId xmlns:a16="http://schemas.microsoft.com/office/drawing/2014/main" id="{6FC449B1-6A19-74AF-4140-DE4AE191B74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1" name="Freeform 28">
              <a:extLst>
                <a:ext uri="{FF2B5EF4-FFF2-40B4-BE49-F238E27FC236}">
                  <a16:creationId xmlns:a16="http://schemas.microsoft.com/office/drawing/2014/main" id="{413FAF1E-5E39-D0E9-83AE-D91C3F547E4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22" name="TextBox 29">
              <a:extLst>
                <a:ext uri="{FF2B5EF4-FFF2-40B4-BE49-F238E27FC236}">
                  <a16:creationId xmlns:a16="http://schemas.microsoft.com/office/drawing/2014/main" id="{613DE16D-0464-5126-1AE3-91E8B8635D67}"/>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23" name="TextBox 30">
              <a:extLst>
                <a:ext uri="{FF2B5EF4-FFF2-40B4-BE49-F238E27FC236}">
                  <a16:creationId xmlns:a16="http://schemas.microsoft.com/office/drawing/2014/main" id="{B304AE13-9030-B5F8-7DDE-F5C7D7522D9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26" name="Group 24">
            <a:extLst>
              <a:ext uri="{FF2B5EF4-FFF2-40B4-BE49-F238E27FC236}">
                <a16:creationId xmlns:a16="http://schemas.microsoft.com/office/drawing/2014/main" id="{742C0D41-CE3B-4C59-05FE-4F3EF734C10A}"/>
              </a:ext>
            </a:extLst>
          </p:cNvPr>
          <p:cNvGrpSpPr/>
          <p:nvPr/>
        </p:nvGrpSpPr>
        <p:grpSpPr>
          <a:xfrm>
            <a:off x="16557966" y="6424369"/>
            <a:ext cx="663168" cy="636764"/>
            <a:chOff x="-19646" y="43144"/>
            <a:chExt cx="1098458" cy="1008722"/>
          </a:xfrm>
        </p:grpSpPr>
        <p:grpSp>
          <p:nvGrpSpPr>
            <p:cNvPr id="127" name="Group 25">
              <a:extLst>
                <a:ext uri="{FF2B5EF4-FFF2-40B4-BE49-F238E27FC236}">
                  <a16:creationId xmlns:a16="http://schemas.microsoft.com/office/drawing/2014/main" id="{5C55DA7A-D8F2-F2F1-FD7C-549CED991F58}"/>
                </a:ext>
              </a:extLst>
            </p:cNvPr>
            <p:cNvGrpSpPr/>
            <p:nvPr/>
          </p:nvGrpSpPr>
          <p:grpSpPr>
            <a:xfrm>
              <a:off x="-3331" y="43144"/>
              <a:ext cx="1008722" cy="1008722"/>
              <a:chOff x="-2684" y="0"/>
              <a:chExt cx="812800" cy="812800"/>
            </a:xfrm>
          </p:grpSpPr>
          <p:sp>
            <p:nvSpPr>
              <p:cNvPr id="131" name="Freeform 26">
                <a:extLst>
                  <a:ext uri="{FF2B5EF4-FFF2-40B4-BE49-F238E27FC236}">
                    <a16:creationId xmlns:a16="http://schemas.microsoft.com/office/drawing/2014/main" id="{40D6B66A-AD9F-1049-CD19-6CBA7362C5E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4" name="TextBox 27">
                <a:extLst>
                  <a:ext uri="{FF2B5EF4-FFF2-40B4-BE49-F238E27FC236}">
                    <a16:creationId xmlns:a16="http://schemas.microsoft.com/office/drawing/2014/main" id="{59EE6D29-0FB0-AAC3-2D72-72764E901A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8" name="Freeform 28">
              <a:extLst>
                <a:ext uri="{FF2B5EF4-FFF2-40B4-BE49-F238E27FC236}">
                  <a16:creationId xmlns:a16="http://schemas.microsoft.com/office/drawing/2014/main" id="{69598E42-0ABC-D642-CFA8-BFD84A0FAD4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29" name="TextBox 29">
              <a:extLst>
                <a:ext uri="{FF2B5EF4-FFF2-40B4-BE49-F238E27FC236}">
                  <a16:creationId xmlns:a16="http://schemas.microsoft.com/office/drawing/2014/main" id="{BA7D2248-191B-3FDE-4043-9CB6BFBDA96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30" name="TextBox 30">
              <a:extLst>
                <a:ext uri="{FF2B5EF4-FFF2-40B4-BE49-F238E27FC236}">
                  <a16:creationId xmlns:a16="http://schemas.microsoft.com/office/drawing/2014/main" id="{BEDAB8B9-9BAB-2005-4556-7FF4BFF6A03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35" name="Picture 134">
            <a:extLst>
              <a:ext uri="{FF2B5EF4-FFF2-40B4-BE49-F238E27FC236}">
                <a16:creationId xmlns:a16="http://schemas.microsoft.com/office/drawing/2014/main" id="{7BE5FC01-34D1-6F0D-B23F-10EE286EDBC7}"/>
              </a:ext>
            </a:extLst>
          </p:cNvPr>
          <p:cNvPicPr>
            <a:picLocks noChangeAspect="1"/>
          </p:cNvPicPr>
          <p:nvPr/>
        </p:nvPicPr>
        <p:blipFill>
          <a:blip r:embed="rId7"/>
          <a:stretch>
            <a:fillRect/>
          </a:stretch>
        </p:blipFill>
        <p:spPr>
          <a:xfrm>
            <a:off x="2704840" y="4015030"/>
            <a:ext cx="608992" cy="410137"/>
          </a:xfrm>
          <a:prstGeom prst="rect">
            <a:avLst/>
          </a:prstGeom>
        </p:spPr>
      </p:pic>
      <p:pic>
        <p:nvPicPr>
          <p:cNvPr id="136" name="Picture 135">
            <a:extLst>
              <a:ext uri="{FF2B5EF4-FFF2-40B4-BE49-F238E27FC236}">
                <a16:creationId xmlns:a16="http://schemas.microsoft.com/office/drawing/2014/main" id="{67ACAE45-0D39-6FE8-53B5-CB755285E590}"/>
              </a:ext>
            </a:extLst>
          </p:cNvPr>
          <p:cNvPicPr>
            <a:picLocks noChangeAspect="1"/>
          </p:cNvPicPr>
          <p:nvPr/>
        </p:nvPicPr>
        <p:blipFill>
          <a:blip r:embed="rId7"/>
          <a:stretch>
            <a:fillRect/>
          </a:stretch>
        </p:blipFill>
        <p:spPr>
          <a:xfrm>
            <a:off x="1765905" y="6626918"/>
            <a:ext cx="608992" cy="410137"/>
          </a:xfrm>
          <a:prstGeom prst="rect">
            <a:avLst/>
          </a:prstGeom>
        </p:spPr>
      </p:pic>
      <p:pic>
        <p:nvPicPr>
          <p:cNvPr id="137" name="Picture 136">
            <a:extLst>
              <a:ext uri="{FF2B5EF4-FFF2-40B4-BE49-F238E27FC236}">
                <a16:creationId xmlns:a16="http://schemas.microsoft.com/office/drawing/2014/main" id="{EC80AF56-CC5B-276D-26A5-71949F3305CE}"/>
              </a:ext>
            </a:extLst>
          </p:cNvPr>
          <p:cNvPicPr>
            <a:picLocks noChangeAspect="1"/>
          </p:cNvPicPr>
          <p:nvPr/>
        </p:nvPicPr>
        <p:blipFill>
          <a:blip r:embed="rId7"/>
          <a:stretch>
            <a:fillRect/>
          </a:stretch>
        </p:blipFill>
        <p:spPr>
          <a:xfrm>
            <a:off x="5972203" y="6656931"/>
            <a:ext cx="608992" cy="410137"/>
          </a:xfrm>
          <a:prstGeom prst="rect">
            <a:avLst/>
          </a:prstGeom>
        </p:spPr>
      </p:pic>
      <p:pic>
        <p:nvPicPr>
          <p:cNvPr id="143" name="Picture 142">
            <a:extLst>
              <a:ext uri="{FF2B5EF4-FFF2-40B4-BE49-F238E27FC236}">
                <a16:creationId xmlns:a16="http://schemas.microsoft.com/office/drawing/2014/main" id="{8AF51417-6FCD-70F5-9F01-03FB5F59E2FC}"/>
              </a:ext>
            </a:extLst>
          </p:cNvPr>
          <p:cNvPicPr>
            <a:picLocks noChangeAspect="1"/>
          </p:cNvPicPr>
          <p:nvPr/>
        </p:nvPicPr>
        <p:blipFill>
          <a:blip r:embed="rId7"/>
          <a:stretch>
            <a:fillRect/>
          </a:stretch>
        </p:blipFill>
        <p:spPr>
          <a:xfrm>
            <a:off x="2756750" y="9055220"/>
            <a:ext cx="608992" cy="410137"/>
          </a:xfrm>
          <a:prstGeom prst="rect">
            <a:avLst/>
          </a:prstGeom>
        </p:spPr>
      </p:pic>
      <p:grpSp>
        <p:nvGrpSpPr>
          <p:cNvPr id="144" name="Group 24">
            <a:extLst>
              <a:ext uri="{FF2B5EF4-FFF2-40B4-BE49-F238E27FC236}">
                <a16:creationId xmlns:a16="http://schemas.microsoft.com/office/drawing/2014/main" id="{95F74D5F-7D9E-D315-8BF7-6E886388CB93}"/>
              </a:ext>
            </a:extLst>
          </p:cNvPr>
          <p:cNvGrpSpPr/>
          <p:nvPr/>
        </p:nvGrpSpPr>
        <p:grpSpPr>
          <a:xfrm>
            <a:off x="3476957" y="8882610"/>
            <a:ext cx="663168" cy="636764"/>
            <a:chOff x="-19646" y="43144"/>
            <a:chExt cx="1098458" cy="1008722"/>
          </a:xfrm>
        </p:grpSpPr>
        <p:grpSp>
          <p:nvGrpSpPr>
            <p:cNvPr id="149" name="Group 25">
              <a:extLst>
                <a:ext uri="{FF2B5EF4-FFF2-40B4-BE49-F238E27FC236}">
                  <a16:creationId xmlns:a16="http://schemas.microsoft.com/office/drawing/2014/main" id="{52576F54-1D5D-3ECD-4A4A-0A25F23A6974}"/>
                </a:ext>
              </a:extLst>
            </p:cNvPr>
            <p:cNvGrpSpPr/>
            <p:nvPr/>
          </p:nvGrpSpPr>
          <p:grpSpPr>
            <a:xfrm>
              <a:off x="-3331" y="43144"/>
              <a:ext cx="1008722" cy="1008722"/>
              <a:chOff x="-2684" y="0"/>
              <a:chExt cx="812800" cy="812800"/>
            </a:xfrm>
          </p:grpSpPr>
          <p:sp>
            <p:nvSpPr>
              <p:cNvPr id="161" name="Freeform 26">
                <a:extLst>
                  <a:ext uri="{FF2B5EF4-FFF2-40B4-BE49-F238E27FC236}">
                    <a16:creationId xmlns:a16="http://schemas.microsoft.com/office/drawing/2014/main" id="{6B22CD77-25B2-B80C-785E-70AEF5A03AE1}"/>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2" name="TextBox 27">
                <a:extLst>
                  <a:ext uri="{FF2B5EF4-FFF2-40B4-BE49-F238E27FC236}">
                    <a16:creationId xmlns:a16="http://schemas.microsoft.com/office/drawing/2014/main" id="{BEC3A682-7C9B-1ABE-AAE3-F60FBFA4681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1" name="Freeform 28">
              <a:extLst>
                <a:ext uri="{FF2B5EF4-FFF2-40B4-BE49-F238E27FC236}">
                  <a16:creationId xmlns:a16="http://schemas.microsoft.com/office/drawing/2014/main" id="{0132DD28-5534-5EDD-7099-B23B6D567E7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59" name="TextBox 29">
              <a:extLst>
                <a:ext uri="{FF2B5EF4-FFF2-40B4-BE49-F238E27FC236}">
                  <a16:creationId xmlns:a16="http://schemas.microsoft.com/office/drawing/2014/main" id="{0D095A4B-6DF8-C1AD-9D9E-72D7F98032E5}"/>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0" name="TextBox 30">
              <a:extLst>
                <a:ext uri="{FF2B5EF4-FFF2-40B4-BE49-F238E27FC236}">
                  <a16:creationId xmlns:a16="http://schemas.microsoft.com/office/drawing/2014/main" id="{A8B34BDF-0A05-33D6-A345-50FCC0B852E7}"/>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63" name="Group 24">
            <a:extLst>
              <a:ext uri="{FF2B5EF4-FFF2-40B4-BE49-F238E27FC236}">
                <a16:creationId xmlns:a16="http://schemas.microsoft.com/office/drawing/2014/main" id="{56274623-B8AA-6649-B2BE-E29EAE5F0E1E}"/>
              </a:ext>
            </a:extLst>
          </p:cNvPr>
          <p:cNvGrpSpPr/>
          <p:nvPr/>
        </p:nvGrpSpPr>
        <p:grpSpPr>
          <a:xfrm>
            <a:off x="13317762" y="8850405"/>
            <a:ext cx="663168" cy="636764"/>
            <a:chOff x="-19646" y="43144"/>
            <a:chExt cx="1098458" cy="1008722"/>
          </a:xfrm>
        </p:grpSpPr>
        <p:grpSp>
          <p:nvGrpSpPr>
            <p:cNvPr id="164" name="Group 25">
              <a:extLst>
                <a:ext uri="{FF2B5EF4-FFF2-40B4-BE49-F238E27FC236}">
                  <a16:creationId xmlns:a16="http://schemas.microsoft.com/office/drawing/2014/main" id="{4E08F902-910E-E7FF-1D91-1C3FE43F58C1}"/>
                </a:ext>
              </a:extLst>
            </p:cNvPr>
            <p:cNvGrpSpPr/>
            <p:nvPr/>
          </p:nvGrpSpPr>
          <p:grpSpPr>
            <a:xfrm>
              <a:off x="-3331" y="43144"/>
              <a:ext cx="1008722" cy="1008722"/>
              <a:chOff x="-2684" y="0"/>
              <a:chExt cx="812800" cy="812800"/>
            </a:xfrm>
          </p:grpSpPr>
          <p:sp>
            <p:nvSpPr>
              <p:cNvPr id="168" name="Freeform 26">
                <a:extLst>
                  <a:ext uri="{FF2B5EF4-FFF2-40B4-BE49-F238E27FC236}">
                    <a16:creationId xmlns:a16="http://schemas.microsoft.com/office/drawing/2014/main" id="{45A229ED-24A9-7596-6E9E-61247213982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9" name="TextBox 27">
                <a:extLst>
                  <a:ext uri="{FF2B5EF4-FFF2-40B4-BE49-F238E27FC236}">
                    <a16:creationId xmlns:a16="http://schemas.microsoft.com/office/drawing/2014/main" id="{C00A49AD-D809-72A6-9D62-CB39752BDC6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5" name="Freeform 28">
              <a:extLst>
                <a:ext uri="{FF2B5EF4-FFF2-40B4-BE49-F238E27FC236}">
                  <a16:creationId xmlns:a16="http://schemas.microsoft.com/office/drawing/2014/main" id="{F157C785-8C0F-618A-6ADE-A98086F8B04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66" name="TextBox 29">
              <a:extLst>
                <a:ext uri="{FF2B5EF4-FFF2-40B4-BE49-F238E27FC236}">
                  <a16:creationId xmlns:a16="http://schemas.microsoft.com/office/drawing/2014/main" id="{1B7155D9-724D-7F1E-99E4-7EE4AB19409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7" name="TextBox 30">
              <a:extLst>
                <a:ext uri="{FF2B5EF4-FFF2-40B4-BE49-F238E27FC236}">
                  <a16:creationId xmlns:a16="http://schemas.microsoft.com/office/drawing/2014/main" id="{F5763B20-A310-926F-60F8-0C2CE97DA1F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0" name="Group 24">
            <a:extLst>
              <a:ext uri="{FF2B5EF4-FFF2-40B4-BE49-F238E27FC236}">
                <a16:creationId xmlns:a16="http://schemas.microsoft.com/office/drawing/2014/main" id="{B1A99168-9D70-E677-9657-687A2D3BCA64}"/>
              </a:ext>
            </a:extLst>
          </p:cNvPr>
          <p:cNvGrpSpPr/>
          <p:nvPr/>
        </p:nvGrpSpPr>
        <p:grpSpPr>
          <a:xfrm>
            <a:off x="16523016" y="8851719"/>
            <a:ext cx="663168" cy="636764"/>
            <a:chOff x="-19646" y="43144"/>
            <a:chExt cx="1098458" cy="1008722"/>
          </a:xfrm>
        </p:grpSpPr>
        <p:grpSp>
          <p:nvGrpSpPr>
            <p:cNvPr id="171" name="Group 25">
              <a:extLst>
                <a:ext uri="{FF2B5EF4-FFF2-40B4-BE49-F238E27FC236}">
                  <a16:creationId xmlns:a16="http://schemas.microsoft.com/office/drawing/2014/main" id="{2980A0CE-BA58-4070-D4C6-03BBD2CFB0D9}"/>
                </a:ext>
              </a:extLst>
            </p:cNvPr>
            <p:cNvGrpSpPr/>
            <p:nvPr/>
          </p:nvGrpSpPr>
          <p:grpSpPr>
            <a:xfrm>
              <a:off x="-3331" y="43144"/>
              <a:ext cx="1008722" cy="1008722"/>
              <a:chOff x="-2684" y="0"/>
              <a:chExt cx="812800" cy="812800"/>
            </a:xfrm>
          </p:grpSpPr>
          <p:sp>
            <p:nvSpPr>
              <p:cNvPr id="183" name="Freeform 26">
                <a:extLst>
                  <a:ext uri="{FF2B5EF4-FFF2-40B4-BE49-F238E27FC236}">
                    <a16:creationId xmlns:a16="http://schemas.microsoft.com/office/drawing/2014/main" id="{9A5F1A6C-7DA8-3EA0-48DE-3984CBA2DFC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4" name="TextBox 27">
                <a:extLst>
                  <a:ext uri="{FF2B5EF4-FFF2-40B4-BE49-F238E27FC236}">
                    <a16:creationId xmlns:a16="http://schemas.microsoft.com/office/drawing/2014/main" id="{251C940E-26E2-8BF0-E8A9-17ADA4E72F8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2" name="Freeform 28">
              <a:extLst>
                <a:ext uri="{FF2B5EF4-FFF2-40B4-BE49-F238E27FC236}">
                  <a16:creationId xmlns:a16="http://schemas.microsoft.com/office/drawing/2014/main" id="{33C61142-A2A5-1427-7C67-4748B69FD18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73" name="TextBox 29">
              <a:extLst>
                <a:ext uri="{FF2B5EF4-FFF2-40B4-BE49-F238E27FC236}">
                  <a16:creationId xmlns:a16="http://schemas.microsoft.com/office/drawing/2014/main" id="{5B45C322-2D5E-AE55-592B-F73514348C5C}"/>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74" name="TextBox 30">
              <a:extLst>
                <a:ext uri="{FF2B5EF4-FFF2-40B4-BE49-F238E27FC236}">
                  <a16:creationId xmlns:a16="http://schemas.microsoft.com/office/drawing/2014/main" id="{5ADF5F8B-CAA5-16C2-A8C0-E433CBB6A2F5}"/>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5" name="Group 24">
            <a:extLst>
              <a:ext uri="{FF2B5EF4-FFF2-40B4-BE49-F238E27FC236}">
                <a16:creationId xmlns:a16="http://schemas.microsoft.com/office/drawing/2014/main" id="{2F5947B1-A6DF-84E4-6312-E68AB2F774A7}"/>
              </a:ext>
            </a:extLst>
          </p:cNvPr>
          <p:cNvGrpSpPr/>
          <p:nvPr/>
        </p:nvGrpSpPr>
        <p:grpSpPr>
          <a:xfrm>
            <a:off x="6761979" y="8864023"/>
            <a:ext cx="663168" cy="636764"/>
            <a:chOff x="-19646" y="43144"/>
            <a:chExt cx="1098458" cy="1008722"/>
          </a:xfrm>
        </p:grpSpPr>
        <p:grpSp>
          <p:nvGrpSpPr>
            <p:cNvPr id="186" name="Group 25">
              <a:extLst>
                <a:ext uri="{FF2B5EF4-FFF2-40B4-BE49-F238E27FC236}">
                  <a16:creationId xmlns:a16="http://schemas.microsoft.com/office/drawing/2014/main" id="{68C81EE4-E8A7-D26F-00A0-46F0955BF310}"/>
                </a:ext>
              </a:extLst>
            </p:cNvPr>
            <p:cNvGrpSpPr/>
            <p:nvPr/>
          </p:nvGrpSpPr>
          <p:grpSpPr>
            <a:xfrm>
              <a:off x="-3331" y="43144"/>
              <a:ext cx="1008722" cy="1008722"/>
              <a:chOff x="-2684" y="0"/>
              <a:chExt cx="812800" cy="812800"/>
            </a:xfrm>
          </p:grpSpPr>
          <p:sp>
            <p:nvSpPr>
              <p:cNvPr id="197" name="Freeform 26">
                <a:extLst>
                  <a:ext uri="{FF2B5EF4-FFF2-40B4-BE49-F238E27FC236}">
                    <a16:creationId xmlns:a16="http://schemas.microsoft.com/office/drawing/2014/main" id="{49542116-B4FC-10ED-8729-3A5C4BCF98E9}"/>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8" name="TextBox 27">
                <a:extLst>
                  <a:ext uri="{FF2B5EF4-FFF2-40B4-BE49-F238E27FC236}">
                    <a16:creationId xmlns:a16="http://schemas.microsoft.com/office/drawing/2014/main" id="{5BB2D473-336E-FB78-770A-F98679AB80C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94" name="Freeform 28">
              <a:extLst>
                <a:ext uri="{FF2B5EF4-FFF2-40B4-BE49-F238E27FC236}">
                  <a16:creationId xmlns:a16="http://schemas.microsoft.com/office/drawing/2014/main" id="{96F9B39C-524F-FA18-2164-E1CCDCD076C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95" name="TextBox 29">
              <a:extLst>
                <a:ext uri="{FF2B5EF4-FFF2-40B4-BE49-F238E27FC236}">
                  <a16:creationId xmlns:a16="http://schemas.microsoft.com/office/drawing/2014/main" id="{C581BA8D-E4A1-0709-904F-650D26CE495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96" name="TextBox 30">
              <a:extLst>
                <a:ext uri="{FF2B5EF4-FFF2-40B4-BE49-F238E27FC236}">
                  <a16:creationId xmlns:a16="http://schemas.microsoft.com/office/drawing/2014/main" id="{59744E97-F7FA-B9A4-9925-2470DC0B871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20" name="Picture 219">
            <a:extLst>
              <a:ext uri="{FF2B5EF4-FFF2-40B4-BE49-F238E27FC236}">
                <a16:creationId xmlns:a16="http://schemas.microsoft.com/office/drawing/2014/main" id="{0993867E-0594-9A24-08B1-B5B12DA9AE11}"/>
              </a:ext>
            </a:extLst>
          </p:cNvPr>
          <p:cNvPicPr>
            <a:picLocks noChangeAspect="1"/>
          </p:cNvPicPr>
          <p:nvPr/>
        </p:nvPicPr>
        <p:blipFill>
          <a:blip r:embed="rId7"/>
          <a:stretch>
            <a:fillRect/>
          </a:stretch>
        </p:blipFill>
        <p:spPr>
          <a:xfrm>
            <a:off x="9384612" y="6603927"/>
            <a:ext cx="608992" cy="410137"/>
          </a:xfrm>
          <a:prstGeom prst="rect">
            <a:avLst/>
          </a:prstGeom>
        </p:spPr>
      </p:pic>
      <p:pic>
        <p:nvPicPr>
          <p:cNvPr id="221" name="Picture 220">
            <a:extLst>
              <a:ext uri="{FF2B5EF4-FFF2-40B4-BE49-F238E27FC236}">
                <a16:creationId xmlns:a16="http://schemas.microsoft.com/office/drawing/2014/main" id="{04983978-F239-EA95-962F-89A3100D5203}"/>
              </a:ext>
            </a:extLst>
          </p:cNvPr>
          <p:cNvPicPr>
            <a:picLocks noChangeAspect="1"/>
          </p:cNvPicPr>
          <p:nvPr/>
        </p:nvPicPr>
        <p:blipFill>
          <a:blip r:embed="rId7"/>
          <a:stretch>
            <a:fillRect/>
          </a:stretch>
        </p:blipFill>
        <p:spPr>
          <a:xfrm>
            <a:off x="8831483" y="9089018"/>
            <a:ext cx="608992" cy="410137"/>
          </a:xfrm>
          <a:prstGeom prst="rect">
            <a:avLst/>
          </a:prstGeom>
        </p:spPr>
      </p:pic>
      <p:pic>
        <p:nvPicPr>
          <p:cNvPr id="223" name="Picture 222">
            <a:extLst>
              <a:ext uri="{FF2B5EF4-FFF2-40B4-BE49-F238E27FC236}">
                <a16:creationId xmlns:a16="http://schemas.microsoft.com/office/drawing/2014/main" id="{F1A126AA-4239-7245-B0AF-BB58BA3B6B7B}"/>
              </a:ext>
            </a:extLst>
          </p:cNvPr>
          <p:cNvPicPr>
            <a:picLocks noChangeAspect="1"/>
          </p:cNvPicPr>
          <p:nvPr/>
        </p:nvPicPr>
        <p:blipFill>
          <a:blip r:embed="rId7"/>
          <a:stretch>
            <a:fillRect/>
          </a:stretch>
        </p:blipFill>
        <p:spPr>
          <a:xfrm>
            <a:off x="15805901" y="9061804"/>
            <a:ext cx="608992" cy="410137"/>
          </a:xfrm>
          <a:prstGeom prst="rect">
            <a:avLst/>
          </a:prstGeom>
        </p:spPr>
      </p:pic>
      <p:sp>
        <p:nvSpPr>
          <p:cNvPr id="224" name="Freeform 23">
            <a:extLst>
              <a:ext uri="{FF2B5EF4-FFF2-40B4-BE49-F238E27FC236}">
                <a16:creationId xmlns:a16="http://schemas.microsoft.com/office/drawing/2014/main" id="{44FB09A0-CA3A-F762-D65E-8A25EC4FF04B}"/>
              </a:ext>
            </a:extLst>
          </p:cNvPr>
          <p:cNvSpPr/>
          <p:nvPr/>
        </p:nvSpPr>
        <p:spPr>
          <a:xfrm flipH="1">
            <a:off x="2227201" y="3928264"/>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25" name="Freeform 23">
            <a:extLst>
              <a:ext uri="{FF2B5EF4-FFF2-40B4-BE49-F238E27FC236}">
                <a16:creationId xmlns:a16="http://schemas.microsoft.com/office/drawing/2014/main" id="{87D17C6D-FF26-0A95-0FFC-D8770E25BE28}"/>
              </a:ext>
            </a:extLst>
          </p:cNvPr>
          <p:cNvSpPr/>
          <p:nvPr/>
        </p:nvSpPr>
        <p:spPr>
          <a:xfrm flipH="1">
            <a:off x="12811629" y="893930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26" name="Freeform 23">
            <a:extLst>
              <a:ext uri="{FF2B5EF4-FFF2-40B4-BE49-F238E27FC236}">
                <a16:creationId xmlns:a16="http://schemas.microsoft.com/office/drawing/2014/main" id="{BA6F4DCA-182D-3CC5-51B0-097354703E8B}"/>
              </a:ext>
            </a:extLst>
          </p:cNvPr>
          <p:cNvSpPr/>
          <p:nvPr/>
        </p:nvSpPr>
        <p:spPr>
          <a:xfrm flipH="1">
            <a:off x="5449033" y="6545967"/>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35" name="Freeform 23">
            <a:extLst>
              <a:ext uri="{FF2B5EF4-FFF2-40B4-BE49-F238E27FC236}">
                <a16:creationId xmlns:a16="http://schemas.microsoft.com/office/drawing/2014/main" id="{84F49054-AD89-F07F-5AF1-5D3E02E35D56}"/>
              </a:ext>
            </a:extLst>
          </p:cNvPr>
          <p:cNvSpPr/>
          <p:nvPr/>
        </p:nvSpPr>
        <p:spPr>
          <a:xfrm flipH="1">
            <a:off x="12852247" y="6473826"/>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pic>
        <p:nvPicPr>
          <p:cNvPr id="236" name="Picture 235" descr="Red Tractor assurance scheme updates logo in new standards push | News |  The Grocer">
            <a:extLst>
              <a:ext uri="{FF2B5EF4-FFF2-40B4-BE49-F238E27FC236}">
                <a16:creationId xmlns:a16="http://schemas.microsoft.com/office/drawing/2014/main" id="{8DEF9D7D-11D2-5811-E1BD-CB53A0A26D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541" t="2969" r="8939" b="2038"/>
          <a:stretch/>
        </p:blipFill>
        <p:spPr bwMode="auto">
          <a:xfrm>
            <a:off x="6183294" y="3837755"/>
            <a:ext cx="438695" cy="670901"/>
          </a:xfrm>
          <a:prstGeom prst="roundRect">
            <a:avLst/>
          </a:prstGeom>
          <a:noFill/>
          <a:ln>
            <a:noFill/>
          </a:ln>
          <a:extLst>
            <a:ext uri="{53640926-AAD7-44D8-BBD7-CCE9431645EC}">
              <a14:shadowObscured xmlns:a14="http://schemas.microsoft.com/office/drawing/2010/main"/>
            </a:ext>
          </a:extLst>
        </p:spPr>
      </p:pic>
      <p:pic>
        <p:nvPicPr>
          <p:cNvPr id="237" name="Picture 236" descr="Red Tractor assurance scheme updates logo in new standards push | News |  The Grocer">
            <a:extLst>
              <a:ext uri="{FF2B5EF4-FFF2-40B4-BE49-F238E27FC236}">
                <a16:creationId xmlns:a16="http://schemas.microsoft.com/office/drawing/2014/main" id="{8B255882-5509-3B71-21FB-C18AC98F4C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541" t="2969" r="8939" b="2038"/>
          <a:stretch/>
        </p:blipFill>
        <p:spPr bwMode="auto">
          <a:xfrm>
            <a:off x="9414213" y="3884647"/>
            <a:ext cx="438695" cy="670901"/>
          </a:xfrm>
          <a:prstGeom prst="roundRect">
            <a:avLst/>
          </a:prstGeom>
          <a:noFill/>
          <a:ln>
            <a:noFill/>
          </a:ln>
          <a:extLst>
            <a:ext uri="{53640926-AAD7-44D8-BBD7-CCE9431645EC}">
              <a14:shadowObscured xmlns:a14="http://schemas.microsoft.com/office/drawing/2010/main"/>
            </a:ext>
          </a:extLst>
        </p:spPr>
      </p:pic>
      <p:pic>
        <p:nvPicPr>
          <p:cNvPr id="238" name="Picture 237" descr="Red Tractor assurance scheme updates logo in new standards push | News |  The Grocer">
            <a:extLst>
              <a:ext uri="{FF2B5EF4-FFF2-40B4-BE49-F238E27FC236}">
                <a16:creationId xmlns:a16="http://schemas.microsoft.com/office/drawing/2014/main" id="{9B2D8EA1-7048-D7DC-EB22-A0D7869B7BC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541" t="2969" r="8939" b="2038"/>
          <a:stretch/>
        </p:blipFill>
        <p:spPr bwMode="auto">
          <a:xfrm>
            <a:off x="12743905" y="3867126"/>
            <a:ext cx="438695" cy="670901"/>
          </a:xfrm>
          <a:prstGeom prst="roundRect">
            <a:avLst/>
          </a:prstGeom>
          <a:noFill/>
          <a:ln>
            <a:noFill/>
          </a:ln>
          <a:extLst>
            <a:ext uri="{53640926-AAD7-44D8-BBD7-CCE9431645EC}">
              <a14:shadowObscured xmlns:a14="http://schemas.microsoft.com/office/drawing/2010/main"/>
            </a:ext>
          </a:extLst>
        </p:spPr>
      </p:pic>
      <p:pic>
        <p:nvPicPr>
          <p:cNvPr id="239" name="Picture 238">
            <a:extLst>
              <a:ext uri="{FF2B5EF4-FFF2-40B4-BE49-F238E27FC236}">
                <a16:creationId xmlns:a16="http://schemas.microsoft.com/office/drawing/2014/main" id="{5BC2EB92-A90C-3DF7-E7C0-B80AC85AD368}"/>
              </a:ext>
            </a:extLst>
          </p:cNvPr>
          <p:cNvPicPr>
            <a:picLocks noChangeAspect="1"/>
          </p:cNvPicPr>
          <p:nvPr/>
        </p:nvPicPr>
        <p:blipFill>
          <a:blip r:embed="rId11"/>
          <a:stretch>
            <a:fillRect/>
          </a:stretch>
        </p:blipFill>
        <p:spPr>
          <a:xfrm>
            <a:off x="16717375" y="3841317"/>
            <a:ext cx="432854" cy="627942"/>
          </a:xfrm>
          <a:prstGeom prst="rect">
            <a:avLst/>
          </a:prstGeom>
        </p:spPr>
      </p:pic>
      <p:grpSp>
        <p:nvGrpSpPr>
          <p:cNvPr id="240" name="Group 7">
            <a:extLst>
              <a:ext uri="{FF2B5EF4-FFF2-40B4-BE49-F238E27FC236}">
                <a16:creationId xmlns:a16="http://schemas.microsoft.com/office/drawing/2014/main" id="{7386BC55-37BC-F049-4B63-082315EAC424}"/>
              </a:ext>
            </a:extLst>
          </p:cNvPr>
          <p:cNvGrpSpPr/>
          <p:nvPr/>
        </p:nvGrpSpPr>
        <p:grpSpPr>
          <a:xfrm>
            <a:off x="12118690" y="4027142"/>
            <a:ext cx="523023" cy="498802"/>
            <a:chOff x="0" y="0"/>
            <a:chExt cx="3741232" cy="3821539"/>
          </a:xfrm>
        </p:grpSpPr>
        <p:sp>
          <p:nvSpPr>
            <p:cNvPr id="241" name="Freeform 8">
              <a:extLst>
                <a:ext uri="{FF2B5EF4-FFF2-40B4-BE49-F238E27FC236}">
                  <a16:creationId xmlns:a16="http://schemas.microsoft.com/office/drawing/2014/main" id="{7C39FD9F-2CCB-C7A9-D8D1-95AE4FED53A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42" name="Freeform 9">
              <a:extLst>
                <a:ext uri="{FF2B5EF4-FFF2-40B4-BE49-F238E27FC236}">
                  <a16:creationId xmlns:a16="http://schemas.microsoft.com/office/drawing/2014/main" id="{C1F4E3C7-D352-C167-3B9B-26D6AD1A849F}"/>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grpSp>
          <p:nvGrpSpPr>
            <p:cNvPr id="243" name="Group 10">
              <a:extLst>
                <a:ext uri="{FF2B5EF4-FFF2-40B4-BE49-F238E27FC236}">
                  <a16:creationId xmlns:a16="http://schemas.microsoft.com/office/drawing/2014/main" id="{91D805A9-707D-053A-035B-75A82DFC453A}"/>
                </a:ext>
              </a:extLst>
            </p:cNvPr>
            <p:cNvGrpSpPr/>
            <p:nvPr/>
          </p:nvGrpSpPr>
          <p:grpSpPr>
            <a:xfrm>
              <a:off x="0" y="1810741"/>
              <a:ext cx="852996" cy="852996"/>
              <a:chOff x="0" y="0"/>
              <a:chExt cx="812800" cy="812800"/>
            </a:xfrm>
          </p:grpSpPr>
          <p:sp>
            <p:nvSpPr>
              <p:cNvPr id="247" name="Freeform 11">
                <a:extLst>
                  <a:ext uri="{FF2B5EF4-FFF2-40B4-BE49-F238E27FC236}">
                    <a16:creationId xmlns:a16="http://schemas.microsoft.com/office/drawing/2014/main" id="{FD01A241-4C01-07F5-797C-DC525CC5648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48" name="TextBox 12">
                <a:extLst>
                  <a:ext uri="{FF2B5EF4-FFF2-40B4-BE49-F238E27FC236}">
                    <a16:creationId xmlns:a16="http://schemas.microsoft.com/office/drawing/2014/main" id="{4B4D1668-B4E6-5576-5FC8-0D0CB66EBC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244" name="Group 13">
              <a:extLst>
                <a:ext uri="{FF2B5EF4-FFF2-40B4-BE49-F238E27FC236}">
                  <a16:creationId xmlns:a16="http://schemas.microsoft.com/office/drawing/2014/main" id="{AE89AB49-DF3A-BABA-6003-B941121C84B1}"/>
                </a:ext>
              </a:extLst>
            </p:cNvPr>
            <p:cNvGrpSpPr/>
            <p:nvPr/>
          </p:nvGrpSpPr>
          <p:grpSpPr>
            <a:xfrm>
              <a:off x="2570638" y="270521"/>
              <a:ext cx="583309" cy="583309"/>
              <a:chOff x="0" y="0"/>
              <a:chExt cx="812800" cy="812800"/>
            </a:xfrm>
          </p:grpSpPr>
          <p:sp>
            <p:nvSpPr>
              <p:cNvPr id="245" name="Freeform 14">
                <a:extLst>
                  <a:ext uri="{FF2B5EF4-FFF2-40B4-BE49-F238E27FC236}">
                    <a16:creationId xmlns:a16="http://schemas.microsoft.com/office/drawing/2014/main" id="{5FE1DD93-647E-985C-83B7-D6F96206670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46" name="TextBox 15">
                <a:extLst>
                  <a:ext uri="{FF2B5EF4-FFF2-40B4-BE49-F238E27FC236}">
                    <a16:creationId xmlns:a16="http://schemas.microsoft.com/office/drawing/2014/main" id="{F131BB90-3F2A-EE52-74D5-32621694B6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grpSp>
        <p:nvGrpSpPr>
          <p:cNvPr id="249" name="Group 94">
            <a:extLst>
              <a:ext uri="{FF2B5EF4-FFF2-40B4-BE49-F238E27FC236}">
                <a16:creationId xmlns:a16="http://schemas.microsoft.com/office/drawing/2014/main" id="{BB521483-2425-4B5B-3FB7-FD5A1AB56C91}"/>
              </a:ext>
            </a:extLst>
          </p:cNvPr>
          <p:cNvGrpSpPr/>
          <p:nvPr/>
        </p:nvGrpSpPr>
        <p:grpSpPr>
          <a:xfrm>
            <a:off x="6184117" y="9093279"/>
            <a:ext cx="529405" cy="475747"/>
            <a:chOff x="0" y="0"/>
            <a:chExt cx="924457" cy="726216"/>
          </a:xfrm>
        </p:grpSpPr>
        <p:sp>
          <p:nvSpPr>
            <p:cNvPr id="250" name="Freeform 95">
              <a:extLst>
                <a:ext uri="{FF2B5EF4-FFF2-40B4-BE49-F238E27FC236}">
                  <a16:creationId xmlns:a16="http://schemas.microsoft.com/office/drawing/2014/main" id="{9BAFD0E1-9E8A-DDC8-8F86-7F55DB7AEB4C}"/>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51" name="TextBox 96">
              <a:extLst>
                <a:ext uri="{FF2B5EF4-FFF2-40B4-BE49-F238E27FC236}">
                  <a16:creationId xmlns:a16="http://schemas.microsoft.com/office/drawing/2014/main" id="{FC2E90C9-B038-B0C2-8DE3-B56E80BBCF9C}"/>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52" name="TextBox 97">
              <a:extLst>
                <a:ext uri="{FF2B5EF4-FFF2-40B4-BE49-F238E27FC236}">
                  <a16:creationId xmlns:a16="http://schemas.microsoft.com/office/drawing/2014/main" id="{2D134ABE-E04A-5060-E3F5-FB9306F25540}"/>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53" name="Group 94">
            <a:extLst>
              <a:ext uri="{FF2B5EF4-FFF2-40B4-BE49-F238E27FC236}">
                <a16:creationId xmlns:a16="http://schemas.microsoft.com/office/drawing/2014/main" id="{F586A03F-517D-5CF5-8F74-A354A5F8B6C2}"/>
              </a:ext>
            </a:extLst>
          </p:cNvPr>
          <p:cNvGrpSpPr/>
          <p:nvPr/>
        </p:nvGrpSpPr>
        <p:grpSpPr>
          <a:xfrm>
            <a:off x="2048786" y="9028998"/>
            <a:ext cx="529405" cy="475747"/>
            <a:chOff x="0" y="0"/>
            <a:chExt cx="924457" cy="726216"/>
          </a:xfrm>
        </p:grpSpPr>
        <p:sp>
          <p:nvSpPr>
            <p:cNvPr id="254" name="Freeform 95">
              <a:extLst>
                <a:ext uri="{FF2B5EF4-FFF2-40B4-BE49-F238E27FC236}">
                  <a16:creationId xmlns:a16="http://schemas.microsoft.com/office/drawing/2014/main" id="{12C3561F-08E0-F50E-61F2-45F6D6544C0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55" name="TextBox 96">
              <a:extLst>
                <a:ext uri="{FF2B5EF4-FFF2-40B4-BE49-F238E27FC236}">
                  <a16:creationId xmlns:a16="http://schemas.microsoft.com/office/drawing/2014/main" id="{623F8705-C70C-EA35-C604-143F2D3C6ADB}"/>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56" name="TextBox 97">
              <a:extLst>
                <a:ext uri="{FF2B5EF4-FFF2-40B4-BE49-F238E27FC236}">
                  <a16:creationId xmlns:a16="http://schemas.microsoft.com/office/drawing/2014/main" id="{6622B526-37F8-FE0F-7BE2-5C3B2B140095}"/>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57" name="Group 94">
            <a:extLst>
              <a:ext uri="{FF2B5EF4-FFF2-40B4-BE49-F238E27FC236}">
                <a16:creationId xmlns:a16="http://schemas.microsoft.com/office/drawing/2014/main" id="{DAE8988F-78A8-204C-9E09-F052A0BD3079}"/>
              </a:ext>
            </a:extLst>
          </p:cNvPr>
          <p:cNvGrpSpPr/>
          <p:nvPr/>
        </p:nvGrpSpPr>
        <p:grpSpPr>
          <a:xfrm>
            <a:off x="15128800" y="9083592"/>
            <a:ext cx="529405" cy="475747"/>
            <a:chOff x="0" y="0"/>
            <a:chExt cx="924457" cy="726216"/>
          </a:xfrm>
        </p:grpSpPr>
        <p:sp>
          <p:nvSpPr>
            <p:cNvPr id="258" name="Freeform 95">
              <a:extLst>
                <a:ext uri="{FF2B5EF4-FFF2-40B4-BE49-F238E27FC236}">
                  <a16:creationId xmlns:a16="http://schemas.microsoft.com/office/drawing/2014/main" id="{C085FB4D-9AFD-5B21-F05D-382F433E97D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59" name="TextBox 96">
              <a:extLst>
                <a:ext uri="{FF2B5EF4-FFF2-40B4-BE49-F238E27FC236}">
                  <a16:creationId xmlns:a16="http://schemas.microsoft.com/office/drawing/2014/main" id="{8DAFF57F-4C4B-E285-FBE9-CA25216215DD}"/>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60" name="TextBox 97">
              <a:extLst>
                <a:ext uri="{FF2B5EF4-FFF2-40B4-BE49-F238E27FC236}">
                  <a16:creationId xmlns:a16="http://schemas.microsoft.com/office/drawing/2014/main" id="{529D7454-EB9F-0653-76EC-C8A98C01B70B}"/>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61" name="Group 94">
            <a:extLst>
              <a:ext uri="{FF2B5EF4-FFF2-40B4-BE49-F238E27FC236}">
                <a16:creationId xmlns:a16="http://schemas.microsoft.com/office/drawing/2014/main" id="{72FEAA20-B523-A48C-FCBA-FAF049012F5D}"/>
              </a:ext>
            </a:extLst>
          </p:cNvPr>
          <p:cNvGrpSpPr/>
          <p:nvPr/>
        </p:nvGrpSpPr>
        <p:grpSpPr>
          <a:xfrm>
            <a:off x="12178427" y="9061804"/>
            <a:ext cx="529405" cy="475747"/>
            <a:chOff x="0" y="0"/>
            <a:chExt cx="924457" cy="726216"/>
          </a:xfrm>
        </p:grpSpPr>
        <p:sp>
          <p:nvSpPr>
            <p:cNvPr id="262" name="Freeform 95">
              <a:extLst>
                <a:ext uri="{FF2B5EF4-FFF2-40B4-BE49-F238E27FC236}">
                  <a16:creationId xmlns:a16="http://schemas.microsoft.com/office/drawing/2014/main" id="{05816FCB-2957-531D-C8B3-3C89C44D6672}"/>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263" name="TextBox 96">
              <a:extLst>
                <a:ext uri="{FF2B5EF4-FFF2-40B4-BE49-F238E27FC236}">
                  <a16:creationId xmlns:a16="http://schemas.microsoft.com/office/drawing/2014/main" id="{5411AB7D-FE66-07DA-DE61-1D7D6618C1B3}"/>
                </a:ext>
              </a:extLst>
            </p:cNvPr>
            <p:cNvSpPr txBox="1"/>
            <p:nvPr/>
          </p:nvSpPr>
          <p:spPr>
            <a:xfrm>
              <a:off x="96103" y="283129"/>
              <a:ext cx="828354" cy="260501"/>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64" name="TextBox 97">
              <a:extLst>
                <a:ext uri="{FF2B5EF4-FFF2-40B4-BE49-F238E27FC236}">
                  <a16:creationId xmlns:a16="http://schemas.microsoft.com/office/drawing/2014/main" id="{09D04FFE-7C60-8D9C-C647-3707B92D92C8}"/>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268" name="Freeform 93">
            <a:extLst>
              <a:ext uri="{FF2B5EF4-FFF2-40B4-BE49-F238E27FC236}">
                <a16:creationId xmlns:a16="http://schemas.microsoft.com/office/drawing/2014/main" id="{8A0E3D68-B13B-2880-6673-4CB424326183}"/>
              </a:ext>
            </a:extLst>
          </p:cNvPr>
          <p:cNvSpPr/>
          <p:nvPr/>
        </p:nvSpPr>
        <p:spPr>
          <a:xfrm>
            <a:off x="10027316" y="8945887"/>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3" name="Freeform 93">
            <a:extLst>
              <a:ext uri="{FF2B5EF4-FFF2-40B4-BE49-F238E27FC236}">
                <a16:creationId xmlns:a16="http://schemas.microsoft.com/office/drawing/2014/main" id="{07D3C91E-BA81-E8AE-BA06-D70B5BA4EEF3}"/>
              </a:ext>
            </a:extLst>
          </p:cNvPr>
          <p:cNvSpPr/>
          <p:nvPr/>
        </p:nvSpPr>
        <p:spPr>
          <a:xfrm>
            <a:off x="11676484" y="8968677"/>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02">
            <a:extLst>
              <a:ext uri="{FF2B5EF4-FFF2-40B4-BE49-F238E27FC236}">
                <a16:creationId xmlns:a16="http://schemas.microsoft.com/office/drawing/2014/main" id="{05DF311F-1B7E-E78D-8A96-174188C88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239758601"/>
              </p:ext>
            </p:extLst>
          </p:nvPr>
        </p:nvGraphicFramePr>
        <p:xfrm>
          <a:off x="990600" y="1315832"/>
          <a:ext cx="16306800" cy="8245347"/>
        </p:xfrm>
        <a:graphic>
          <a:graphicData uri="http://schemas.openxmlformats.org/drawingml/2006/table">
            <a:tbl>
              <a:tblPr firstRow="1" bandRow="1">
                <a:tableStyleId>{5C22544A-7EE6-4342-B048-85BDC9FD1C3A}</a:tableStyleId>
              </a:tblPr>
              <a:tblGrid>
                <a:gridCol w="3261360">
                  <a:extLst>
                    <a:ext uri="{9D8B030D-6E8A-4147-A177-3AD203B41FA5}">
                      <a16:colId xmlns:a16="http://schemas.microsoft.com/office/drawing/2014/main" val="1257960483"/>
                    </a:ext>
                  </a:extLst>
                </a:gridCol>
                <a:gridCol w="3261360">
                  <a:extLst>
                    <a:ext uri="{9D8B030D-6E8A-4147-A177-3AD203B41FA5}">
                      <a16:colId xmlns:a16="http://schemas.microsoft.com/office/drawing/2014/main" val="3704868386"/>
                    </a:ext>
                  </a:extLst>
                </a:gridCol>
                <a:gridCol w="3261360">
                  <a:extLst>
                    <a:ext uri="{9D8B030D-6E8A-4147-A177-3AD203B41FA5}">
                      <a16:colId xmlns:a16="http://schemas.microsoft.com/office/drawing/2014/main" val="4092775209"/>
                    </a:ext>
                  </a:extLst>
                </a:gridCol>
                <a:gridCol w="3261360">
                  <a:extLst>
                    <a:ext uri="{9D8B030D-6E8A-4147-A177-3AD203B41FA5}">
                      <a16:colId xmlns:a16="http://schemas.microsoft.com/office/drawing/2014/main" val="2833176240"/>
                    </a:ext>
                  </a:extLst>
                </a:gridCol>
                <a:gridCol w="3261360">
                  <a:extLst>
                    <a:ext uri="{9D8B030D-6E8A-4147-A177-3AD203B41FA5}">
                      <a16:colId xmlns:a16="http://schemas.microsoft.com/office/drawing/2014/main" val="2375869498"/>
                    </a:ext>
                  </a:extLst>
                </a:gridCol>
              </a:tblGrid>
              <a:tr h="530893">
                <a:tc>
                  <a:txBody>
                    <a:bodyPr/>
                    <a:lstStyle/>
                    <a:p>
                      <a:pPr algn="ctr"/>
                      <a:r>
                        <a:rPr lang="en-GB" sz="2800" b="0" dirty="0">
                          <a:solidFill>
                            <a:srgbClr val="DDB666"/>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2571604415"/>
                  </a:ext>
                </a:extLst>
              </a:tr>
              <a:tr h="2867146">
                <a:tc>
                  <a:txBody>
                    <a:bodyPr/>
                    <a:lstStyle/>
                    <a:p>
                      <a:pPr algn="l">
                        <a:lnSpc>
                          <a:spcPts val="1960"/>
                        </a:lnSpc>
                      </a:pPr>
                      <a:r>
                        <a:rPr lang="en-US" sz="1500" b="1" dirty="0">
                          <a:solidFill>
                            <a:srgbClr val="000000"/>
                          </a:solidFill>
                          <a:latin typeface="Century Gothic" panose="020B0502020202020204" pitchFamily="34" charset="0"/>
                        </a:rPr>
                        <a:t>Cheese and Bean Pasty with New Potatoes </a:t>
                      </a:r>
                    </a:p>
                    <a:p>
                      <a:pPr algn="l">
                        <a:lnSpc>
                          <a:spcPts val="1960"/>
                        </a:lnSpc>
                      </a:pPr>
                      <a:r>
                        <a:rPr lang="en-US" sz="1500" b="0" dirty="0">
                          <a:solidFill>
                            <a:srgbClr val="000000"/>
                          </a:solidFill>
                          <a:latin typeface="Century Gothic" panose="020B0502020202020204" pitchFamily="34" charset="0"/>
                        </a:rPr>
                        <a:t>Homemade Cheddar Cheese and Reduced Sugar &amp; Salt Baked Bean Pasty Served with Parsley Flavoured New Potatoes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Beef Burger with Cheese Served with 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solidFill>
                            <a:srgbClr val="000000"/>
                          </a:solidFill>
                          <a:latin typeface="Century Gothic" panose="020B0502020202020204" pitchFamily="34" charset="0"/>
                        </a:rPr>
                        <a:t>Red Tractor Accredited Beef Burger From Gloucestershire’s Local Butchers Topped with Cheese Served in a Burger Bun with Baked Potato Wedges  and Tomato Ketchup</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Roast Chicken, Roast Potatoes and Gravy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Red Tractor Accredited Chicken from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Gloucestershire’s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Local Butchers Served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Homemade Roast Potatoes and Vegan Gravy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NEW Chicken Enchilada Bake with 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Homemade Enchilada Bake Made with 50% Butcher Chicken and 50% Mixed Beans (Borlotti, Kidney, Butterbean, </a:t>
                      </a:r>
                      <a:r>
                        <a:rPr lang="en-US" sz="1500" b="0" dirty="0" err="1">
                          <a:solidFill>
                            <a:srgbClr val="000000"/>
                          </a:solidFill>
                          <a:latin typeface="Century Gothic" panose="020B0502020202020204" pitchFamily="34" charset="0"/>
                        </a:rPr>
                        <a:t>Cannelini</a:t>
                      </a:r>
                      <a:r>
                        <a:rPr lang="en-US" sz="1500" b="0" dirty="0">
                          <a:solidFill>
                            <a:srgbClr val="000000"/>
                          </a:solidFill>
                          <a:latin typeface="Century Gothic" panose="020B0502020202020204" pitchFamily="34" charset="0"/>
                        </a:rPr>
                        <a:t>  and Chickpeas), Topped with Cheese and Served with 50/50 </a:t>
                      </a:r>
                      <a:r>
                        <a:rPr lang="en-US" sz="1500" b="0" dirty="0" err="1">
                          <a:solidFill>
                            <a:srgbClr val="000000"/>
                          </a:solidFill>
                          <a:latin typeface="Century Gothic" panose="020B0502020202020204" pitchFamily="34" charset="0"/>
                        </a:rPr>
                        <a:t>Wholemeal</a:t>
                      </a:r>
                      <a:r>
                        <a:rPr lang="en-US" sz="1500" b="0" dirty="0">
                          <a:solidFill>
                            <a:srgbClr val="000000"/>
                          </a:solidFill>
                          <a:latin typeface="Century Gothic" panose="020B0502020202020204" pitchFamily="34" charset="0"/>
                        </a:rPr>
                        <a:t> 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Battered Fish, Chips and Tomato Ketchup </a:t>
                      </a:r>
                    </a:p>
                    <a:p>
                      <a:pPr marL="0" lvl="0" indent="0" algn="l">
                        <a:lnSpc>
                          <a:spcPts val="1960"/>
                        </a:lnSpc>
                        <a:spcBef>
                          <a:spcPct val="0"/>
                        </a:spcBef>
                      </a:pPr>
                      <a:r>
                        <a:rPr lang="en-US" sz="1500" dirty="0">
                          <a:solidFill>
                            <a:srgbClr val="000000"/>
                          </a:solidFill>
                          <a:latin typeface="Century Gothic" panose="020B0502020202020204" pitchFamily="34" charset="0"/>
                        </a:rPr>
                        <a:t>Oven Baked Youngs </a:t>
                      </a:r>
                    </a:p>
                    <a:p>
                      <a:pPr marL="0" lvl="0" indent="0" algn="l">
                        <a:lnSpc>
                          <a:spcPts val="1960"/>
                        </a:lnSpc>
                        <a:spcBef>
                          <a:spcPct val="0"/>
                        </a:spcBef>
                      </a:pPr>
                      <a:r>
                        <a:rPr lang="en-US" sz="1500" dirty="0">
                          <a:solidFill>
                            <a:srgbClr val="000000"/>
                          </a:solidFill>
                          <a:latin typeface="Century Gothic" panose="020B0502020202020204" pitchFamily="34" charset="0"/>
                        </a:rPr>
                        <a:t>MSC Accredited </a:t>
                      </a:r>
                    </a:p>
                    <a:p>
                      <a:pPr marL="0" lvl="0" indent="0" algn="l">
                        <a:lnSpc>
                          <a:spcPts val="1960"/>
                        </a:lnSpc>
                        <a:spcBef>
                          <a:spcPct val="0"/>
                        </a:spcBef>
                      </a:pPr>
                      <a:r>
                        <a:rPr lang="en-US" sz="1500" dirty="0">
                          <a:solidFill>
                            <a:srgbClr val="000000"/>
                          </a:solidFill>
                          <a:latin typeface="Century Gothic" panose="020B0502020202020204" pitchFamily="34" charset="0"/>
                        </a:rPr>
                        <a:t>Battered Pollock </a:t>
                      </a:r>
                    </a:p>
                    <a:p>
                      <a:pPr marL="0" lvl="0" indent="0" algn="l">
                        <a:lnSpc>
                          <a:spcPts val="1960"/>
                        </a:lnSpc>
                        <a:spcBef>
                          <a:spcPct val="0"/>
                        </a:spcBef>
                      </a:pPr>
                      <a:r>
                        <a:rPr lang="en-US" sz="1500" dirty="0">
                          <a:solidFill>
                            <a:srgbClr val="000000"/>
                          </a:solidFill>
                          <a:latin typeface="Century Gothic" panose="020B0502020202020204" pitchFamily="34" charset="0"/>
                        </a:rPr>
                        <a:t>Fillet with Oven Baked </a:t>
                      </a:r>
                    </a:p>
                    <a:p>
                      <a:pPr marL="0" lvl="0" indent="0" algn="l">
                        <a:lnSpc>
                          <a:spcPts val="1960"/>
                        </a:lnSpc>
                        <a:spcBef>
                          <a:spcPct val="0"/>
                        </a:spcBef>
                      </a:pPr>
                      <a:r>
                        <a:rPr lang="en-US" sz="1500" dirty="0">
                          <a:solidFill>
                            <a:srgbClr val="000000"/>
                          </a:solidFill>
                          <a:latin typeface="Century Gothic" panose="020B0502020202020204" pitchFamily="34" charset="0"/>
                        </a:rPr>
                        <a:t>Chips &amp; Tomato Ketchup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889949154"/>
                  </a:ext>
                </a:extLst>
              </a:tr>
              <a:tr h="2563229">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latin typeface="Century Gothic" panose="020B0502020202020204" pitchFamily="34" charset="0"/>
                        </a:rPr>
                        <a:t>Tomato Pasta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latin typeface="Century Gothic" panose="020B0502020202020204" pitchFamily="34" charset="0"/>
                        </a:rPr>
                        <a:t>Homemade Butterbean </a:t>
                      </a:r>
                      <a:r>
                        <a:rPr lang="en-US" sz="1500" b="0" dirty="0" err="1">
                          <a:latin typeface="Century Gothic" panose="020B0502020202020204" pitchFamily="34" charset="0"/>
                        </a:rPr>
                        <a:t>Arrabiata</a:t>
                      </a:r>
                      <a:r>
                        <a:rPr lang="en-US" sz="1500" b="0" dirty="0">
                          <a:latin typeface="Century Gothic" panose="020B0502020202020204" pitchFamily="34" charset="0"/>
                        </a:rPr>
                        <a:t> Tomato Sauce (Tomatoes, Garlic, Onions, Mixed Herbs, Pinch of Chilli, Butterbeans) with </a:t>
                      </a:r>
                      <a:r>
                        <a:rPr lang="en-US" sz="1500" b="0" dirty="0" err="1">
                          <a:latin typeface="Century Gothic" panose="020B0502020202020204" pitchFamily="34" charset="0"/>
                        </a:rPr>
                        <a:t>Wholemeal</a:t>
                      </a:r>
                      <a:r>
                        <a:rPr lang="en-US" sz="1500" b="0" dirty="0">
                          <a:latin typeface="Century Gothic" panose="020B0502020202020204" pitchFamily="34" charset="0"/>
                        </a:rPr>
                        <a:t> </a:t>
                      </a:r>
                      <a:r>
                        <a:rPr lang="en-US" sz="1500" b="0">
                          <a:latin typeface="Century Gothic" panose="020B0502020202020204" pitchFamily="34" charset="0"/>
                        </a:rPr>
                        <a:t>Fusilli Pasta</a:t>
                      </a:r>
                      <a:endParaRPr lang="en-GB" sz="15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latin typeface="Century Gothic" panose="020B0502020202020204" pitchFamily="34" charset="0"/>
                        </a:rPr>
                        <a:t>NEW Chef’s Special – Chickpea Curry with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latin typeface="Century Gothic" panose="020B0502020202020204" pitchFamily="34" charset="0"/>
                        </a:rPr>
                        <a:t>A Creamy Coconut Curry Made with Chickpeas, Spinach and Butternut Squash Served with 50/50 </a:t>
                      </a:r>
                      <a:r>
                        <a:rPr lang="en-US" sz="1500" b="0" dirty="0" err="1">
                          <a:latin typeface="Century Gothic" panose="020B0502020202020204" pitchFamily="34" charset="0"/>
                        </a:rPr>
                        <a:t>Wholemeal</a:t>
                      </a:r>
                      <a:r>
                        <a:rPr lang="en-US" sz="1500" b="0" dirty="0">
                          <a:latin typeface="Century Gothic" panose="020B0502020202020204" pitchFamily="34" charset="0"/>
                        </a:rPr>
                        <a:t> Rice</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Vegan Sausage, Roast Potatoes &amp; Gravy</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Devils Kitchen Vegan Sausage served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Homemade Roasted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Potatoes and Vegan Gravy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Jacket with Vegan Bolognaise </a:t>
                      </a:r>
                    </a:p>
                    <a:p>
                      <a:pPr algn="l">
                        <a:lnSpc>
                          <a:spcPts val="1960"/>
                        </a:lnSpc>
                      </a:pPr>
                      <a:r>
                        <a:rPr lang="en-US" sz="1500" dirty="0">
                          <a:solidFill>
                            <a:srgbClr val="000000"/>
                          </a:solidFill>
                          <a:latin typeface="Century Gothic" panose="020B0502020202020204" pitchFamily="34" charset="0"/>
                        </a:rPr>
                        <a:t>Vegan Soya Mince in a Homemade Tomato Bolognaise Sauce on a Baked Jacket Potato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Mexican Bean Roll with Chips and Tomato Ketchup</a:t>
                      </a:r>
                    </a:p>
                    <a:p>
                      <a:pPr algn="l">
                        <a:lnSpc>
                          <a:spcPts val="1960"/>
                        </a:lnSpc>
                      </a:pPr>
                      <a:r>
                        <a:rPr lang="en-US" sz="1500" b="0" dirty="0">
                          <a:solidFill>
                            <a:srgbClr val="000000"/>
                          </a:solidFill>
                          <a:latin typeface="Century Gothic" panose="020B0502020202020204" pitchFamily="34" charset="0"/>
                        </a:rPr>
                        <a:t>Phat Pasty Mexican Bean Roll (which contains Sweet Potato, Chickpeas, Kidney Beans,</a:t>
                      </a:r>
                    </a:p>
                    <a:p>
                      <a:pPr algn="l">
                        <a:lnSpc>
                          <a:spcPts val="1960"/>
                        </a:lnSpc>
                      </a:pPr>
                      <a:r>
                        <a:rPr lang="en-US" sz="1500" b="0" dirty="0">
                          <a:solidFill>
                            <a:srgbClr val="000000"/>
                          </a:solidFill>
                          <a:latin typeface="Century Gothic" panose="020B0502020202020204" pitchFamily="34" charset="0"/>
                        </a:rPr>
                        <a:t>Peppers and Onions)</a:t>
                      </a:r>
                    </a:p>
                    <a:p>
                      <a:pPr algn="l">
                        <a:lnSpc>
                          <a:spcPts val="1960"/>
                        </a:lnSpc>
                      </a:pPr>
                      <a:r>
                        <a:rPr lang="en-US" sz="1500" b="0" dirty="0">
                          <a:solidFill>
                            <a:srgbClr val="000000"/>
                          </a:solidFill>
                          <a:latin typeface="Century Gothic" panose="020B0502020202020204" pitchFamily="34" charset="0"/>
                        </a:rPr>
                        <a:t> Served with Oven Baked Chips </a:t>
                      </a:r>
                    </a:p>
                    <a:p>
                      <a:pPr algn="l">
                        <a:lnSpc>
                          <a:spcPts val="1960"/>
                        </a:lnSpc>
                      </a:pPr>
                      <a:r>
                        <a:rPr lang="en-US" sz="1500" b="0" dirty="0">
                          <a:solidFill>
                            <a:srgbClr val="000000"/>
                          </a:solidFill>
                          <a:latin typeface="Century Gothic" panose="020B0502020202020204" pitchFamily="34" charset="0"/>
                        </a:rPr>
                        <a:t>&amp; Tomato Ketchup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3403764832"/>
                  </a:ext>
                </a:extLst>
              </a:tr>
              <a:tr h="592439">
                <a:tc gridSpan="5">
                  <a:txBody>
                    <a:bodyPr/>
                    <a:lstStyle/>
                    <a:p>
                      <a:pPr algn="ctr">
                        <a:lnSpc>
                          <a:spcPts val="1960"/>
                        </a:lnSpc>
                      </a:pPr>
                      <a:r>
                        <a:rPr lang="en-US" sz="15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5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582421">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500" b="1" dirty="0">
                          <a:latin typeface="Century Gothic" panose="020B0502020202020204" pitchFamily="34" charset="0"/>
                        </a:rPr>
                        <a:t>Oaty Cookie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500" dirty="0">
                          <a:latin typeface="Century Gothic" panose="020B0502020202020204" pitchFamily="34" charset="0"/>
                        </a:rPr>
                        <a:t>An Oaty Cookie made from Oats, </a:t>
                      </a:r>
                      <a:r>
                        <a:rPr lang="en-US" sz="1500" dirty="0" err="1">
                          <a:latin typeface="Century Gothic" panose="020B0502020202020204" pitchFamily="34" charset="0"/>
                        </a:rPr>
                        <a:t>Wholemeal</a:t>
                      </a:r>
                      <a:r>
                        <a:rPr lang="en-US" sz="1500" dirty="0">
                          <a:latin typeface="Century Gothic" panose="020B0502020202020204" pitchFamily="34" charset="0"/>
                        </a:rPr>
                        <a:t> Flours and Self-Raising Flour</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5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Eves Pudding with Custard </a:t>
                      </a:r>
                    </a:p>
                    <a:p>
                      <a:pPr algn="l">
                        <a:lnSpc>
                          <a:spcPts val="1960"/>
                        </a:lnSpc>
                      </a:pPr>
                      <a:r>
                        <a:rPr lang="en-US" sz="1500" dirty="0">
                          <a:solidFill>
                            <a:srgbClr val="000000"/>
                          </a:solidFill>
                          <a:latin typeface="Century Gothic" panose="020B0502020202020204" pitchFamily="34" charset="0"/>
                        </a:rPr>
                        <a:t>Homemade Vanilla Sponge Cake Baked with Chopped Apples served with Custard</a:t>
                      </a:r>
                    </a:p>
                    <a:p>
                      <a:pPr algn="l">
                        <a:lnSpc>
                          <a:spcPts val="1960"/>
                        </a:lnSpc>
                      </a:pPr>
                      <a:endParaRPr lang="en-US" sz="15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solidFill>
                            <a:srgbClr val="000000"/>
                          </a:solidFill>
                          <a:latin typeface="Century Gothic" panose="020B0502020202020204" pitchFamily="34" charset="0"/>
                        </a:rPr>
                        <a:t>Ice Cream and Fresh Fruit</a:t>
                      </a:r>
                    </a:p>
                    <a:p>
                      <a:pPr algn="l">
                        <a:lnSpc>
                          <a:spcPts val="1960"/>
                        </a:lnSpc>
                      </a:pPr>
                      <a:r>
                        <a:rPr lang="en-US" sz="1500" b="0" dirty="0">
                          <a:solidFill>
                            <a:srgbClr val="000000"/>
                          </a:solidFill>
                          <a:latin typeface="Century Gothic" panose="020B0502020202020204" pitchFamily="34" charset="0"/>
                        </a:rPr>
                        <a:t>Vanilla Ice Cream served with Fresh Fruit (Apple, Orange, Melon and Pineapple)</a:t>
                      </a:r>
                    </a:p>
                    <a:p>
                      <a:pPr algn="l">
                        <a:lnSpc>
                          <a:spcPts val="1960"/>
                        </a:lnSpc>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0000"/>
                          </a:solidFill>
                          <a:latin typeface="Century Gothic" panose="020B0502020202020204" pitchFamily="34" charset="0"/>
                        </a:rPr>
                        <a:t>Jam and Coconut Sponge with Custard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A Homemade Vanilla Sponge Topped with Strawberry Jam and Coconut served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Century Gothic" panose="020B0502020202020204" pitchFamily="34" charset="0"/>
                        </a:rPr>
                        <a:t>with Custard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500" b="1" dirty="0">
                          <a:latin typeface="Century Gothic" panose="020B0502020202020204" pitchFamily="34" charset="0"/>
                        </a:rPr>
                        <a:t>Melting Moment Biscuit</a:t>
                      </a:r>
                    </a:p>
                    <a:p>
                      <a:pPr algn="l">
                        <a:lnSpc>
                          <a:spcPts val="1960"/>
                        </a:lnSpc>
                      </a:pPr>
                      <a:r>
                        <a:rPr lang="en-US" sz="1500" b="0" dirty="0">
                          <a:latin typeface="Century Gothic" panose="020B0502020202020204" pitchFamily="34" charset="0"/>
                        </a:rPr>
                        <a:t>A Homemade Soft Cookie Made With Oats, Flour, Egg and Sugar </a:t>
                      </a:r>
                    </a:p>
                    <a:p>
                      <a:pPr algn="l">
                        <a:lnSpc>
                          <a:spcPts val="1960"/>
                        </a:lnSpc>
                      </a:pPr>
                      <a:endParaRPr lang="en-GB" sz="15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503234578"/>
                  </a:ext>
                </a:extLst>
              </a:tr>
            </a:tbl>
          </a:graphicData>
        </a:graphic>
      </p:graphicFrame>
      <p:sp>
        <p:nvSpPr>
          <p:cNvPr id="79" name="TextBox 79"/>
          <p:cNvSpPr txBox="1"/>
          <p:nvPr/>
        </p:nvSpPr>
        <p:spPr>
          <a:xfrm>
            <a:off x="6735810" y="75151"/>
            <a:ext cx="5379990"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DDB666"/>
                </a:solidFill>
                <a:latin typeface="Barlow Condensed Bold"/>
              </a:rPr>
              <a:t>WEEK THREE</a:t>
            </a:r>
          </a:p>
        </p:txBody>
      </p:sp>
      <p:pic>
        <p:nvPicPr>
          <p:cNvPr id="3" name="Picture 2" descr="A white text on a black background&#10;&#10;Description automatically generated">
            <a:extLst>
              <a:ext uri="{FF2B5EF4-FFF2-40B4-BE49-F238E27FC236}">
                <a16:creationId xmlns:a16="http://schemas.microsoft.com/office/drawing/2014/main" id="{0C9756C6-9645-220B-BCE2-E7321286C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4" name="Rectangle 3">
            <a:extLst>
              <a:ext uri="{FF2B5EF4-FFF2-40B4-BE49-F238E27FC236}">
                <a16:creationId xmlns:a16="http://schemas.microsoft.com/office/drawing/2014/main" id="{F08742DD-6AFB-7163-1C94-D7CB95093F79}"/>
              </a:ext>
            </a:extLst>
          </p:cNvPr>
          <p:cNvSpPr/>
          <p:nvPr/>
        </p:nvSpPr>
        <p:spPr>
          <a:xfrm>
            <a:off x="911949" y="9563100"/>
            <a:ext cx="16385451" cy="609603"/>
          </a:xfrm>
          <a:prstGeom prst="rect">
            <a:avLst/>
          </a:prstGeom>
          <a:solidFill>
            <a:srgbClr val="DDB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pic>
        <p:nvPicPr>
          <p:cNvPr id="52" name="Picture 51">
            <a:extLst>
              <a:ext uri="{FF2B5EF4-FFF2-40B4-BE49-F238E27FC236}">
                <a16:creationId xmlns:a16="http://schemas.microsoft.com/office/drawing/2014/main" id="{82B04E57-9680-92B1-0925-9A30AFBDC3D9}"/>
              </a:ext>
            </a:extLst>
          </p:cNvPr>
          <p:cNvPicPr>
            <a:picLocks noChangeAspect="1"/>
          </p:cNvPicPr>
          <p:nvPr/>
        </p:nvPicPr>
        <p:blipFill>
          <a:blip r:embed="rId5"/>
          <a:stretch>
            <a:fillRect/>
          </a:stretch>
        </p:blipFill>
        <p:spPr>
          <a:xfrm>
            <a:off x="9817867" y="6654195"/>
            <a:ext cx="810838" cy="457240"/>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74AE4E09-8818-5438-E0DE-3398C020E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51205" y="6520278"/>
            <a:ext cx="810839" cy="773484"/>
          </a:xfrm>
          <a:prstGeom prst="rect">
            <a:avLst/>
          </a:prstGeom>
        </p:spPr>
      </p:pic>
      <p:pic>
        <p:nvPicPr>
          <p:cNvPr id="10" name="Picture 9" descr="Red Tractor assurance scheme updates logo in new standards push | News |  The Grocer">
            <a:extLst>
              <a:ext uri="{FF2B5EF4-FFF2-40B4-BE49-F238E27FC236}">
                <a16:creationId xmlns:a16="http://schemas.microsoft.com/office/drawing/2014/main" id="{41B9E1C4-9EB9-9DCE-687E-FCE4C2DD17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541" t="2969" r="8939" b="2038"/>
          <a:stretch/>
        </p:blipFill>
        <p:spPr bwMode="auto">
          <a:xfrm>
            <a:off x="12671314" y="3925822"/>
            <a:ext cx="438695" cy="670901"/>
          </a:xfrm>
          <a:prstGeom prst="roundRect">
            <a:avLst/>
          </a:prstGeom>
          <a:noFill/>
          <a:ln>
            <a:noFill/>
          </a:ln>
          <a:extLst>
            <a:ext uri="{53640926-AAD7-44D8-BBD7-CCE9431645EC}">
              <a14:shadowObscured xmlns:a14="http://schemas.microsoft.com/office/drawing/2010/main"/>
            </a:ext>
          </a:extLst>
        </p:spPr>
      </p:pic>
      <p:pic>
        <p:nvPicPr>
          <p:cNvPr id="11" name="Picture 10" descr="Red Tractor assurance scheme updates logo in new standards push | News |  The Grocer">
            <a:extLst>
              <a:ext uri="{FF2B5EF4-FFF2-40B4-BE49-F238E27FC236}">
                <a16:creationId xmlns:a16="http://schemas.microsoft.com/office/drawing/2014/main" id="{420A4A59-1E87-517E-B00C-96A19D139F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541" t="2969" r="8939" b="2038"/>
          <a:stretch/>
        </p:blipFill>
        <p:spPr bwMode="auto">
          <a:xfrm>
            <a:off x="9338346" y="3953725"/>
            <a:ext cx="438695" cy="670901"/>
          </a:xfrm>
          <a:prstGeom prst="roundRect">
            <a:avLst/>
          </a:prstGeom>
          <a:noFill/>
          <a:ln>
            <a:noFill/>
          </a:ln>
          <a:extLst>
            <a:ext uri="{53640926-AAD7-44D8-BBD7-CCE9431645EC}">
              <a14:shadowObscured xmlns:a14="http://schemas.microsoft.com/office/drawing/2010/main"/>
            </a:ext>
          </a:extLst>
        </p:spPr>
      </p:pic>
      <p:pic>
        <p:nvPicPr>
          <p:cNvPr id="12" name="Picture 11" descr="Red Tractor assurance scheme updates logo in new standards push | News |  The Grocer">
            <a:extLst>
              <a:ext uri="{FF2B5EF4-FFF2-40B4-BE49-F238E27FC236}">
                <a16:creationId xmlns:a16="http://schemas.microsoft.com/office/drawing/2014/main" id="{F015B68F-9BC9-B1E1-21B0-4227B63B2E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541" t="2969" r="8939" b="2038"/>
          <a:stretch/>
        </p:blipFill>
        <p:spPr bwMode="auto">
          <a:xfrm>
            <a:off x="6252428" y="3965376"/>
            <a:ext cx="438695" cy="670901"/>
          </a:xfrm>
          <a:prstGeom prst="roundRect">
            <a:avLst/>
          </a:prstGeom>
          <a:noFill/>
          <a:ln>
            <a:noFill/>
          </a:ln>
          <a:extLst>
            <a:ext uri="{53640926-AAD7-44D8-BBD7-CCE9431645EC}">
              <a14:shadowObscured xmlns:a14="http://schemas.microsoft.com/office/drawing/2010/main"/>
            </a:ext>
          </a:extLst>
        </p:spPr>
      </p:pic>
      <p:grpSp>
        <p:nvGrpSpPr>
          <p:cNvPr id="13" name="Group 24">
            <a:extLst>
              <a:ext uri="{FF2B5EF4-FFF2-40B4-BE49-F238E27FC236}">
                <a16:creationId xmlns:a16="http://schemas.microsoft.com/office/drawing/2014/main" id="{B29446BA-3588-8D5B-6F7D-463D1AEFD4F4}"/>
              </a:ext>
            </a:extLst>
          </p:cNvPr>
          <p:cNvGrpSpPr/>
          <p:nvPr/>
        </p:nvGrpSpPr>
        <p:grpSpPr>
          <a:xfrm>
            <a:off x="6775843" y="3977378"/>
            <a:ext cx="663168" cy="636764"/>
            <a:chOff x="-19646" y="43144"/>
            <a:chExt cx="1098458" cy="1008722"/>
          </a:xfrm>
        </p:grpSpPr>
        <p:grpSp>
          <p:nvGrpSpPr>
            <p:cNvPr id="15" name="Group 25">
              <a:extLst>
                <a:ext uri="{FF2B5EF4-FFF2-40B4-BE49-F238E27FC236}">
                  <a16:creationId xmlns:a16="http://schemas.microsoft.com/office/drawing/2014/main" id="{DB891375-8491-35DA-C907-485F9239B30A}"/>
                </a:ext>
              </a:extLst>
            </p:cNvPr>
            <p:cNvGrpSpPr/>
            <p:nvPr/>
          </p:nvGrpSpPr>
          <p:grpSpPr>
            <a:xfrm>
              <a:off x="-3331" y="43144"/>
              <a:ext cx="1008722" cy="1008722"/>
              <a:chOff x="-2684" y="0"/>
              <a:chExt cx="812800" cy="812800"/>
            </a:xfrm>
          </p:grpSpPr>
          <p:sp>
            <p:nvSpPr>
              <p:cNvPr id="19" name="Freeform 26">
                <a:extLst>
                  <a:ext uri="{FF2B5EF4-FFF2-40B4-BE49-F238E27FC236}">
                    <a16:creationId xmlns:a16="http://schemas.microsoft.com/office/drawing/2014/main" id="{3C5830E0-9050-F6A0-D481-5BC8FAD41E4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 name="TextBox 27">
                <a:extLst>
                  <a:ext uri="{FF2B5EF4-FFF2-40B4-BE49-F238E27FC236}">
                    <a16:creationId xmlns:a16="http://schemas.microsoft.com/office/drawing/2014/main" id="{AC84B872-9FEC-DDD9-DEBA-229D857CBF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 name="Freeform 28">
              <a:extLst>
                <a:ext uri="{FF2B5EF4-FFF2-40B4-BE49-F238E27FC236}">
                  <a16:creationId xmlns:a16="http://schemas.microsoft.com/office/drawing/2014/main" id="{B7124744-BC06-136D-9E3B-DBB02A4D2D1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7" name="TextBox 29">
              <a:extLst>
                <a:ext uri="{FF2B5EF4-FFF2-40B4-BE49-F238E27FC236}">
                  <a16:creationId xmlns:a16="http://schemas.microsoft.com/office/drawing/2014/main" id="{948CB99C-AAB1-8C66-0655-C724690F8E4F}"/>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8" name="TextBox 30">
              <a:extLst>
                <a:ext uri="{FF2B5EF4-FFF2-40B4-BE49-F238E27FC236}">
                  <a16:creationId xmlns:a16="http://schemas.microsoft.com/office/drawing/2014/main" id="{34DD8B12-1125-616C-C54A-14A606DB1838}"/>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 name="Group 24">
            <a:extLst>
              <a:ext uri="{FF2B5EF4-FFF2-40B4-BE49-F238E27FC236}">
                <a16:creationId xmlns:a16="http://schemas.microsoft.com/office/drawing/2014/main" id="{825D708A-0CE7-C8F6-C9C5-E161B50C3F7F}"/>
              </a:ext>
            </a:extLst>
          </p:cNvPr>
          <p:cNvGrpSpPr/>
          <p:nvPr/>
        </p:nvGrpSpPr>
        <p:grpSpPr>
          <a:xfrm>
            <a:off x="3496051" y="4014688"/>
            <a:ext cx="663168" cy="636764"/>
            <a:chOff x="-19646" y="43144"/>
            <a:chExt cx="1098458" cy="1008722"/>
          </a:xfrm>
        </p:grpSpPr>
        <p:grpSp>
          <p:nvGrpSpPr>
            <p:cNvPr id="36" name="Group 25">
              <a:extLst>
                <a:ext uri="{FF2B5EF4-FFF2-40B4-BE49-F238E27FC236}">
                  <a16:creationId xmlns:a16="http://schemas.microsoft.com/office/drawing/2014/main" id="{18D69C18-2AFE-62B6-82EC-E275A1E598F7}"/>
                </a:ext>
              </a:extLst>
            </p:cNvPr>
            <p:cNvGrpSpPr/>
            <p:nvPr/>
          </p:nvGrpSpPr>
          <p:grpSpPr>
            <a:xfrm>
              <a:off x="-3331" y="43144"/>
              <a:ext cx="1008722" cy="1008722"/>
              <a:chOff x="-2684" y="0"/>
              <a:chExt cx="812800" cy="812800"/>
            </a:xfrm>
          </p:grpSpPr>
          <p:sp>
            <p:nvSpPr>
              <p:cNvPr id="44" name="Freeform 26">
                <a:extLst>
                  <a:ext uri="{FF2B5EF4-FFF2-40B4-BE49-F238E27FC236}">
                    <a16:creationId xmlns:a16="http://schemas.microsoft.com/office/drawing/2014/main" id="{F2B5E388-A0F3-A93F-D0E2-1D3DCA078B6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FFE49224-0783-DB0D-B756-665642358F08}"/>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1A9E5B0-E54D-5F06-139F-593263A14A7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0D475A65-147F-4E65-0862-DD6A5CC2E2D8}"/>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43" name="TextBox 30">
              <a:extLst>
                <a:ext uri="{FF2B5EF4-FFF2-40B4-BE49-F238E27FC236}">
                  <a16:creationId xmlns:a16="http://schemas.microsoft.com/office/drawing/2014/main" id="{BDD14379-685C-350A-FADF-F26C5170D30B}"/>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6" name="Group 24">
            <a:extLst>
              <a:ext uri="{FF2B5EF4-FFF2-40B4-BE49-F238E27FC236}">
                <a16:creationId xmlns:a16="http://schemas.microsoft.com/office/drawing/2014/main" id="{74DD316D-EBF1-5711-EBEE-2EB48F71EDE0}"/>
              </a:ext>
            </a:extLst>
          </p:cNvPr>
          <p:cNvGrpSpPr/>
          <p:nvPr/>
        </p:nvGrpSpPr>
        <p:grpSpPr>
          <a:xfrm>
            <a:off x="9981066" y="3969937"/>
            <a:ext cx="663168" cy="636764"/>
            <a:chOff x="-19646" y="43144"/>
            <a:chExt cx="1098458" cy="1008722"/>
          </a:xfrm>
        </p:grpSpPr>
        <p:grpSp>
          <p:nvGrpSpPr>
            <p:cNvPr id="47" name="Group 25">
              <a:extLst>
                <a:ext uri="{FF2B5EF4-FFF2-40B4-BE49-F238E27FC236}">
                  <a16:creationId xmlns:a16="http://schemas.microsoft.com/office/drawing/2014/main" id="{3C369957-6161-48D4-1801-D680999D3486}"/>
                </a:ext>
              </a:extLst>
            </p:cNvPr>
            <p:cNvGrpSpPr/>
            <p:nvPr/>
          </p:nvGrpSpPr>
          <p:grpSpPr>
            <a:xfrm>
              <a:off x="-3331" y="43144"/>
              <a:ext cx="1008722" cy="1008722"/>
              <a:chOff x="-2684" y="0"/>
              <a:chExt cx="812800" cy="812800"/>
            </a:xfrm>
          </p:grpSpPr>
          <p:sp>
            <p:nvSpPr>
              <p:cNvPr id="51" name="Freeform 26">
                <a:extLst>
                  <a:ext uri="{FF2B5EF4-FFF2-40B4-BE49-F238E27FC236}">
                    <a16:creationId xmlns:a16="http://schemas.microsoft.com/office/drawing/2014/main" id="{A4A60863-2012-B38E-D21C-D68EADC38CE7}"/>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3" name="TextBox 27">
                <a:extLst>
                  <a:ext uri="{FF2B5EF4-FFF2-40B4-BE49-F238E27FC236}">
                    <a16:creationId xmlns:a16="http://schemas.microsoft.com/office/drawing/2014/main" id="{9C10C0A4-D8B0-BD8E-8125-1922CDF8938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8" name="Freeform 28">
              <a:extLst>
                <a:ext uri="{FF2B5EF4-FFF2-40B4-BE49-F238E27FC236}">
                  <a16:creationId xmlns:a16="http://schemas.microsoft.com/office/drawing/2014/main" id="{69E47416-AC4C-B55A-C0EA-D2D0A5D53DA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49" name="TextBox 29">
              <a:extLst>
                <a:ext uri="{FF2B5EF4-FFF2-40B4-BE49-F238E27FC236}">
                  <a16:creationId xmlns:a16="http://schemas.microsoft.com/office/drawing/2014/main" id="{88CF7E54-8A2A-01FA-114B-A46018BB0B1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50" name="TextBox 30">
              <a:extLst>
                <a:ext uri="{FF2B5EF4-FFF2-40B4-BE49-F238E27FC236}">
                  <a16:creationId xmlns:a16="http://schemas.microsoft.com/office/drawing/2014/main" id="{E45AC337-A5AD-8A30-DFB5-16E5C0202097}"/>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4" name="Group 24">
            <a:extLst>
              <a:ext uri="{FF2B5EF4-FFF2-40B4-BE49-F238E27FC236}">
                <a16:creationId xmlns:a16="http://schemas.microsoft.com/office/drawing/2014/main" id="{23F9791D-BD94-8626-2D99-4F579E447202}"/>
              </a:ext>
            </a:extLst>
          </p:cNvPr>
          <p:cNvGrpSpPr/>
          <p:nvPr/>
        </p:nvGrpSpPr>
        <p:grpSpPr>
          <a:xfrm>
            <a:off x="13285486" y="3987862"/>
            <a:ext cx="663168" cy="636764"/>
            <a:chOff x="-19646" y="43144"/>
            <a:chExt cx="1098458" cy="1008722"/>
          </a:xfrm>
        </p:grpSpPr>
        <p:grpSp>
          <p:nvGrpSpPr>
            <p:cNvPr id="65" name="Group 25">
              <a:extLst>
                <a:ext uri="{FF2B5EF4-FFF2-40B4-BE49-F238E27FC236}">
                  <a16:creationId xmlns:a16="http://schemas.microsoft.com/office/drawing/2014/main" id="{52908002-8DF1-0D43-D75A-5CB79DDE29BC}"/>
                </a:ext>
              </a:extLst>
            </p:cNvPr>
            <p:cNvGrpSpPr/>
            <p:nvPr/>
          </p:nvGrpSpPr>
          <p:grpSpPr>
            <a:xfrm>
              <a:off x="-3331" y="43144"/>
              <a:ext cx="1008722" cy="1008722"/>
              <a:chOff x="-2684" y="0"/>
              <a:chExt cx="812800" cy="812800"/>
            </a:xfrm>
          </p:grpSpPr>
          <p:sp>
            <p:nvSpPr>
              <p:cNvPr id="70" name="Freeform 26">
                <a:extLst>
                  <a:ext uri="{FF2B5EF4-FFF2-40B4-BE49-F238E27FC236}">
                    <a16:creationId xmlns:a16="http://schemas.microsoft.com/office/drawing/2014/main" id="{63C408CC-00DC-61B2-098E-21B48C9EED2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1" name="TextBox 27">
                <a:extLst>
                  <a:ext uri="{FF2B5EF4-FFF2-40B4-BE49-F238E27FC236}">
                    <a16:creationId xmlns:a16="http://schemas.microsoft.com/office/drawing/2014/main" id="{FC874015-01A0-AA7D-02C5-68C556B0D70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67" name="Freeform 28">
              <a:extLst>
                <a:ext uri="{FF2B5EF4-FFF2-40B4-BE49-F238E27FC236}">
                  <a16:creationId xmlns:a16="http://schemas.microsoft.com/office/drawing/2014/main" id="{01C444B2-514D-5161-7669-9D4AC660B46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68" name="TextBox 29">
              <a:extLst>
                <a:ext uri="{FF2B5EF4-FFF2-40B4-BE49-F238E27FC236}">
                  <a16:creationId xmlns:a16="http://schemas.microsoft.com/office/drawing/2014/main" id="{0F92436B-94E2-1948-668D-72F2B5527DA2}"/>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69" name="TextBox 30">
              <a:extLst>
                <a:ext uri="{FF2B5EF4-FFF2-40B4-BE49-F238E27FC236}">
                  <a16:creationId xmlns:a16="http://schemas.microsoft.com/office/drawing/2014/main" id="{0373C740-951A-0482-B116-8C0F3F96EA8A}"/>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2" name="Group 24">
            <a:extLst>
              <a:ext uri="{FF2B5EF4-FFF2-40B4-BE49-F238E27FC236}">
                <a16:creationId xmlns:a16="http://schemas.microsoft.com/office/drawing/2014/main" id="{92E9A540-8DA9-3D00-5360-98C15523ACBD}"/>
              </a:ext>
            </a:extLst>
          </p:cNvPr>
          <p:cNvGrpSpPr/>
          <p:nvPr/>
        </p:nvGrpSpPr>
        <p:grpSpPr>
          <a:xfrm>
            <a:off x="3513391" y="6537926"/>
            <a:ext cx="663168" cy="636764"/>
            <a:chOff x="-19646" y="43144"/>
            <a:chExt cx="1098458" cy="1008722"/>
          </a:xfrm>
        </p:grpSpPr>
        <p:grpSp>
          <p:nvGrpSpPr>
            <p:cNvPr id="73" name="Group 25">
              <a:extLst>
                <a:ext uri="{FF2B5EF4-FFF2-40B4-BE49-F238E27FC236}">
                  <a16:creationId xmlns:a16="http://schemas.microsoft.com/office/drawing/2014/main" id="{B8B4AA6B-4662-0C88-6567-9CA409CED585}"/>
                </a:ext>
              </a:extLst>
            </p:cNvPr>
            <p:cNvGrpSpPr/>
            <p:nvPr/>
          </p:nvGrpSpPr>
          <p:grpSpPr>
            <a:xfrm>
              <a:off x="-3331" y="43144"/>
              <a:ext cx="1008722" cy="1008722"/>
              <a:chOff x="-2684" y="0"/>
              <a:chExt cx="812800" cy="812800"/>
            </a:xfrm>
          </p:grpSpPr>
          <p:sp>
            <p:nvSpPr>
              <p:cNvPr id="87" name="Freeform 26">
                <a:extLst>
                  <a:ext uri="{FF2B5EF4-FFF2-40B4-BE49-F238E27FC236}">
                    <a16:creationId xmlns:a16="http://schemas.microsoft.com/office/drawing/2014/main" id="{9047D5DC-EA22-0C80-8DE9-EB9C4C45E8AA}"/>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8" name="TextBox 27">
                <a:extLst>
                  <a:ext uri="{FF2B5EF4-FFF2-40B4-BE49-F238E27FC236}">
                    <a16:creationId xmlns:a16="http://schemas.microsoft.com/office/drawing/2014/main" id="{C9D6C384-97B3-507C-72C3-C75257B1623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4" name="Freeform 28">
              <a:extLst>
                <a:ext uri="{FF2B5EF4-FFF2-40B4-BE49-F238E27FC236}">
                  <a16:creationId xmlns:a16="http://schemas.microsoft.com/office/drawing/2014/main" id="{CE168926-AD21-B367-7187-532977B68A8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85" name="TextBox 29">
              <a:extLst>
                <a:ext uri="{FF2B5EF4-FFF2-40B4-BE49-F238E27FC236}">
                  <a16:creationId xmlns:a16="http://schemas.microsoft.com/office/drawing/2014/main" id="{2F94BDE7-4168-C678-AF70-B4E643AEDE8E}"/>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86" name="TextBox 30">
              <a:extLst>
                <a:ext uri="{FF2B5EF4-FFF2-40B4-BE49-F238E27FC236}">
                  <a16:creationId xmlns:a16="http://schemas.microsoft.com/office/drawing/2014/main" id="{FF3D2FA2-9670-A284-4F47-3A7957C40B36}"/>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89" name="Group 24">
            <a:extLst>
              <a:ext uri="{FF2B5EF4-FFF2-40B4-BE49-F238E27FC236}">
                <a16:creationId xmlns:a16="http://schemas.microsoft.com/office/drawing/2014/main" id="{87C3CC07-4B9D-A981-E90E-DB6527A1CE0C}"/>
              </a:ext>
            </a:extLst>
          </p:cNvPr>
          <p:cNvGrpSpPr/>
          <p:nvPr/>
        </p:nvGrpSpPr>
        <p:grpSpPr>
          <a:xfrm>
            <a:off x="6796898" y="6578074"/>
            <a:ext cx="663168" cy="636764"/>
            <a:chOff x="-19646" y="43144"/>
            <a:chExt cx="1098458" cy="1008722"/>
          </a:xfrm>
        </p:grpSpPr>
        <p:grpSp>
          <p:nvGrpSpPr>
            <p:cNvPr id="115" name="Group 25">
              <a:extLst>
                <a:ext uri="{FF2B5EF4-FFF2-40B4-BE49-F238E27FC236}">
                  <a16:creationId xmlns:a16="http://schemas.microsoft.com/office/drawing/2014/main" id="{828C7C75-D771-7482-55BC-ADDF644B0489}"/>
                </a:ext>
              </a:extLst>
            </p:cNvPr>
            <p:cNvGrpSpPr/>
            <p:nvPr/>
          </p:nvGrpSpPr>
          <p:grpSpPr>
            <a:xfrm>
              <a:off x="-3331" y="43144"/>
              <a:ext cx="1008722" cy="1008722"/>
              <a:chOff x="-2684" y="0"/>
              <a:chExt cx="812800" cy="812800"/>
            </a:xfrm>
          </p:grpSpPr>
          <p:sp>
            <p:nvSpPr>
              <p:cNvPr id="128" name="Freeform 26">
                <a:extLst>
                  <a:ext uri="{FF2B5EF4-FFF2-40B4-BE49-F238E27FC236}">
                    <a16:creationId xmlns:a16="http://schemas.microsoft.com/office/drawing/2014/main" id="{295181FB-86ED-022B-7DEE-871E0AAC5ED3}"/>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9" name="TextBox 27">
                <a:extLst>
                  <a:ext uri="{FF2B5EF4-FFF2-40B4-BE49-F238E27FC236}">
                    <a16:creationId xmlns:a16="http://schemas.microsoft.com/office/drawing/2014/main" id="{99BCA9B8-1CF9-2EA2-900E-87D73AB1781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6" name="Freeform 28">
              <a:extLst>
                <a:ext uri="{FF2B5EF4-FFF2-40B4-BE49-F238E27FC236}">
                  <a16:creationId xmlns:a16="http://schemas.microsoft.com/office/drawing/2014/main" id="{85377F2B-5019-465F-CEFA-AC1C767CD56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26" name="TextBox 29">
              <a:extLst>
                <a:ext uri="{FF2B5EF4-FFF2-40B4-BE49-F238E27FC236}">
                  <a16:creationId xmlns:a16="http://schemas.microsoft.com/office/drawing/2014/main" id="{84338700-E170-8A9E-B3E4-3056C331F4F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27" name="TextBox 30">
              <a:extLst>
                <a:ext uri="{FF2B5EF4-FFF2-40B4-BE49-F238E27FC236}">
                  <a16:creationId xmlns:a16="http://schemas.microsoft.com/office/drawing/2014/main" id="{5424A00A-B8C6-6E10-EAF1-CD202E79AC4C}"/>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0" name="Group 24">
            <a:extLst>
              <a:ext uri="{FF2B5EF4-FFF2-40B4-BE49-F238E27FC236}">
                <a16:creationId xmlns:a16="http://schemas.microsoft.com/office/drawing/2014/main" id="{56346C3A-B0AA-577E-BF2D-BEA625E334C2}"/>
              </a:ext>
            </a:extLst>
          </p:cNvPr>
          <p:cNvGrpSpPr/>
          <p:nvPr/>
        </p:nvGrpSpPr>
        <p:grpSpPr>
          <a:xfrm>
            <a:off x="13309419" y="6578074"/>
            <a:ext cx="663168" cy="636764"/>
            <a:chOff x="-19646" y="43144"/>
            <a:chExt cx="1098458" cy="1008722"/>
          </a:xfrm>
        </p:grpSpPr>
        <p:grpSp>
          <p:nvGrpSpPr>
            <p:cNvPr id="131" name="Group 25">
              <a:extLst>
                <a:ext uri="{FF2B5EF4-FFF2-40B4-BE49-F238E27FC236}">
                  <a16:creationId xmlns:a16="http://schemas.microsoft.com/office/drawing/2014/main" id="{1EA34422-F64A-97FA-0390-9F8643487E48}"/>
                </a:ext>
              </a:extLst>
            </p:cNvPr>
            <p:cNvGrpSpPr/>
            <p:nvPr/>
          </p:nvGrpSpPr>
          <p:grpSpPr>
            <a:xfrm>
              <a:off x="-3331" y="43144"/>
              <a:ext cx="1008722" cy="1008722"/>
              <a:chOff x="-2684" y="0"/>
              <a:chExt cx="812800" cy="812800"/>
            </a:xfrm>
          </p:grpSpPr>
          <p:sp>
            <p:nvSpPr>
              <p:cNvPr id="136" name="Freeform 26">
                <a:extLst>
                  <a:ext uri="{FF2B5EF4-FFF2-40B4-BE49-F238E27FC236}">
                    <a16:creationId xmlns:a16="http://schemas.microsoft.com/office/drawing/2014/main" id="{7F02C921-0BB7-99C0-FC16-23E1BAED9000}"/>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7" name="TextBox 27">
                <a:extLst>
                  <a:ext uri="{FF2B5EF4-FFF2-40B4-BE49-F238E27FC236}">
                    <a16:creationId xmlns:a16="http://schemas.microsoft.com/office/drawing/2014/main" id="{76AC63FD-09F3-7BDD-2EB7-920722059688}"/>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2" name="Freeform 28">
              <a:extLst>
                <a:ext uri="{FF2B5EF4-FFF2-40B4-BE49-F238E27FC236}">
                  <a16:creationId xmlns:a16="http://schemas.microsoft.com/office/drawing/2014/main" id="{3148BB1E-D75A-3CF9-CE16-71F8CCCDF2C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34" name="TextBox 29">
              <a:extLst>
                <a:ext uri="{FF2B5EF4-FFF2-40B4-BE49-F238E27FC236}">
                  <a16:creationId xmlns:a16="http://schemas.microsoft.com/office/drawing/2014/main" id="{0E463CFA-42AF-BFC9-6AD9-0FECE30A963B}"/>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35" name="TextBox 30">
              <a:extLst>
                <a:ext uri="{FF2B5EF4-FFF2-40B4-BE49-F238E27FC236}">
                  <a16:creationId xmlns:a16="http://schemas.microsoft.com/office/drawing/2014/main" id="{55FCC094-1116-A4BC-A1C6-C8780DA44CD0}"/>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4" name="Group 24">
            <a:extLst>
              <a:ext uri="{FF2B5EF4-FFF2-40B4-BE49-F238E27FC236}">
                <a16:creationId xmlns:a16="http://schemas.microsoft.com/office/drawing/2014/main" id="{395C0536-309F-13FB-DB2F-8D458ABADC0D}"/>
              </a:ext>
            </a:extLst>
          </p:cNvPr>
          <p:cNvGrpSpPr/>
          <p:nvPr/>
        </p:nvGrpSpPr>
        <p:grpSpPr>
          <a:xfrm>
            <a:off x="3537145" y="8899790"/>
            <a:ext cx="663168" cy="636764"/>
            <a:chOff x="-19646" y="43144"/>
            <a:chExt cx="1098458" cy="1008722"/>
          </a:xfrm>
        </p:grpSpPr>
        <p:grpSp>
          <p:nvGrpSpPr>
            <p:cNvPr id="152" name="Group 25">
              <a:extLst>
                <a:ext uri="{FF2B5EF4-FFF2-40B4-BE49-F238E27FC236}">
                  <a16:creationId xmlns:a16="http://schemas.microsoft.com/office/drawing/2014/main" id="{C7154FCB-5417-1F44-6F17-E097342BE3D1}"/>
                </a:ext>
              </a:extLst>
            </p:cNvPr>
            <p:cNvGrpSpPr/>
            <p:nvPr/>
          </p:nvGrpSpPr>
          <p:grpSpPr>
            <a:xfrm>
              <a:off x="-3331" y="43144"/>
              <a:ext cx="1008722" cy="1008722"/>
              <a:chOff x="-2684" y="0"/>
              <a:chExt cx="812800" cy="812800"/>
            </a:xfrm>
          </p:grpSpPr>
          <p:sp>
            <p:nvSpPr>
              <p:cNvPr id="156" name="Freeform 26">
                <a:extLst>
                  <a:ext uri="{FF2B5EF4-FFF2-40B4-BE49-F238E27FC236}">
                    <a16:creationId xmlns:a16="http://schemas.microsoft.com/office/drawing/2014/main" id="{C0B09E12-6BF8-A285-58A4-4771B068252F}"/>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7" name="TextBox 27">
                <a:extLst>
                  <a:ext uri="{FF2B5EF4-FFF2-40B4-BE49-F238E27FC236}">
                    <a16:creationId xmlns:a16="http://schemas.microsoft.com/office/drawing/2014/main" id="{8AC164A5-90C7-168C-C3C2-A43F076F4B3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3" name="Freeform 28">
              <a:extLst>
                <a:ext uri="{FF2B5EF4-FFF2-40B4-BE49-F238E27FC236}">
                  <a16:creationId xmlns:a16="http://schemas.microsoft.com/office/drawing/2014/main" id="{0CBAF2A9-E615-2C22-E6C3-13DB748BB9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54" name="TextBox 29">
              <a:extLst>
                <a:ext uri="{FF2B5EF4-FFF2-40B4-BE49-F238E27FC236}">
                  <a16:creationId xmlns:a16="http://schemas.microsoft.com/office/drawing/2014/main" id="{6263300D-B587-23DF-9FA6-1835FBACA991}"/>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55" name="TextBox 30">
              <a:extLst>
                <a:ext uri="{FF2B5EF4-FFF2-40B4-BE49-F238E27FC236}">
                  <a16:creationId xmlns:a16="http://schemas.microsoft.com/office/drawing/2014/main" id="{FB74A7CF-E7A1-7EAA-A911-BB9725D7AF53}"/>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8" name="Group 24">
            <a:extLst>
              <a:ext uri="{FF2B5EF4-FFF2-40B4-BE49-F238E27FC236}">
                <a16:creationId xmlns:a16="http://schemas.microsoft.com/office/drawing/2014/main" id="{DCC7AC17-742F-7BE6-23F2-90CD6D06F5B1}"/>
              </a:ext>
            </a:extLst>
          </p:cNvPr>
          <p:cNvGrpSpPr/>
          <p:nvPr/>
        </p:nvGrpSpPr>
        <p:grpSpPr>
          <a:xfrm>
            <a:off x="6805362" y="8865303"/>
            <a:ext cx="663168" cy="636764"/>
            <a:chOff x="-19646" y="43144"/>
            <a:chExt cx="1098458" cy="1008722"/>
          </a:xfrm>
        </p:grpSpPr>
        <p:grpSp>
          <p:nvGrpSpPr>
            <p:cNvPr id="159" name="Group 25">
              <a:extLst>
                <a:ext uri="{FF2B5EF4-FFF2-40B4-BE49-F238E27FC236}">
                  <a16:creationId xmlns:a16="http://schemas.microsoft.com/office/drawing/2014/main" id="{C048A950-571E-378B-AB6C-1B41A893BB47}"/>
                </a:ext>
              </a:extLst>
            </p:cNvPr>
            <p:cNvGrpSpPr/>
            <p:nvPr/>
          </p:nvGrpSpPr>
          <p:grpSpPr>
            <a:xfrm>
              <a:off x="-3331" y="43144"/>
              <a:ext cx="1008722" cy="1008722"/>
              <a:chOff x="-2684" y="0"/>
              <a:chExt cx="812800" cy="812800"/>
            </a:xfrm>
          </p:grpSpPr>
          <p:sp>
            <p:nvSpPr>
              <p:cNvPr id="163" name="Freeform 26">
                <a:extLst>
                  <a:ext uri="{FF2B5EF4-FFF2-40B4-BE49-F238E27FC236}">
                    <a16:creationId xmlns:a16="http://schemas.microsoft.com/office/drawing/2014/main" id="{ED581207-E889-B1A3-52A9-9953CFB7AC1B}"/>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4" name="TextBox 27">
                <a:extLst>
                  <a:ext uri="{FF2B5EF4-FFF2-40B4-BE49-F238E27FC236}">
                    <a16:creationId xmlns:a16="http://schemas.microsoft.com/office/drawing/2014/main" id="{444A758A-EA2F-C82E-6639-1983C5003E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0" name="Freeform 28">
              <a:extLst>
                <a:ext uri="{FF2B5EF4-FFF2-40B4-BE49-F238E27FC236}">
                  <a16:creationId xmlns:a16="http://schemas.microsoft.com/office/drawing/2014/main" id="{5EE72E66-D50B-1099-26CC-64A9D44079C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61" name="TextBox 29">
              <a:extLst>
                <a:ext uri="{FF2B5EF4-FFF2-40B4-BE49-F238E27FC236}">
                  <a16:creationId xmlns:a16="http://schemas.microsoft.com/office/drawing/2014/main" id="{67CF2F61-9A34-358C-D65C-D63808A3263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2" name="TextBox 30">
              <a:extLst>
                <a:ext uri="{FF2B5EF4-FFF2-40B4-BE49-F238E27FC236}">
                  <a16:creationId xmlns:a16="http://schemas.microsoft.com/office/drawing/2014/main" id="{45896EFF-1632-5E33-0F74-09A3B0D7EA4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65" name="Group 24">
            <a:extLst>
              <a:ext uri="{FF2B5EF4-FFF2-40B4-BE49-F238E27FC236}">
                <a16:creationId xmlns:a16="http://schemas.microsoft.com/office/drawing/2014/main" id="{6F7EB45C-65AD-1439-2348-83064BA80360}"/>
              </a:ext>
            </a:extLst>
          </p:cNvPr>
          <p:cNvGrpSpPr/>
          <p:nvPr/>
        </p:nvGrpSpPr>
        <p:grpSpPr>
          <a:xfrm>
            <a:off x="16598876" y="8865303"/>
            <a:ext cx="663168" cy="636764"/>
            <a:chOff x="-19646" y="43144"/>
            <a:chExt cx="1098458" cy="1008722"/>
          </a:xfrm>
        </p:grpSpPr>
        <p:grpSp>
          <p:nvGrpSpPr>
            <p:cNvPr id="166" name="Group 25">
              <a:extLst>
                <a:ext uri="{FF2B5EF4-FFF2-40B4-BE49-F238E27FC236}">
                  <a16:creationId xmlns:a16="http://schemas.microsoft.com/office/drawing/2014/main" id="{5D9E41C2-52F3-A5FC-23FA-F1E2BBA6D516}"/>
                </a:ext>
              </a:extLst>
            </p:cNvPr>
            <p:cNvGrpSpPr/>
            <p:nvPr/>
          </p:nvGrpSpPr>
          <p:grpSpPr>
            <a:xfrm>
              <a:off x="-3331" y="43144"/>
              <a:ext cx="1008722" cy="1008722"/>
              <a:chOff x="-2684" y="0"/>
              <a:chExt cx="812800" cy="812800"/>
            </a:xfrm>
          </p:grpSpPr>
          <p:sp>
            <p:nvSpPr>
              <p:cNvPr id="170" name="Freeform 26">
                <a:extLst>
                  <a:ext uri="{FF2B5EF4-FFF2-40B4-BE49-F238E27FC236}">
                    <a16:creationId xmlns:a16="http://schemas.microsoft.com/office/drawing/2014/main" id="{BD24DDA0-1EDC-5611-7212-F2AA32B62D4C}"/>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1" name="TextBox 27">
                <a:extLst>
                  <a:ext uri="{FF2B5EF4-FFF2-40B4-BE49-F238E27FC236}">
                    <a16:creationId xmlns:a16="http://schemas.microsoft.com/office/drawing/2014/main" id="{BD8E6204-CED6-BD33-8830-2F830D37A2E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7" name="Freeform 28">
              <a:extLst>
                <a:ext uri="{FF2B5EF4-FFF2-40B4-BE49-F238E27FC236}">
                  <a16:creationId xmlns:a16="http://schemas.microsoft.com/office/drawing/2014/main" id="{56EBDF24-0D5F-B8B4-2F5F-5CD28CB5AA8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68" name="TextBox 29">
              <a:extLst>
                <a:ext uri="{FF2B5EF4-FFF2-40B4-BE49-F238E27FC236}">
                  <a16:creationId xmlns:a16="http://schemas.microsoft.com/office/drawing/2014/main" id="{A73B7E21-3423-C4AC-183A-DD0C89AC019D}"/>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69" name="TextBox 30">
              <a:extLst>
                <a:ext uri="{FF2B5EF4-FFF2-40B4-BE49-F238E27FC236}">
                  <a16:creationId xmlns:a16="http://schemas.microsoft.com/office/drawing/2014/main" id="{36340068-FD2E-4644-68E3-086947820CEB}"/>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2" name="Group 24">
            <a:extLst>
              <a:ext uri="{FF2B5EF4-FFF2-40B4-BE49-F238E27FC236}">
                <a16:creationId xmlns:a16="http://schemas.microsoft.com/office/drawing/2014/main" id="{6E8D9371-656D-E232-BBDB-C674838467B5}"/>
              </a:ext>
            </a:extLst>
          </p:cNvPr>
          <p:cNvGrpSpPr/>
          <p:nvPr/>
        </p:nvGrpSpPr>
        <p:grpSpPr>
          <a:xfrm>
            <a:off x="13321989" y="8923206"/>
            <a:ext cx="663168" cy="636764"/>
            <a:chOff x="-19646" y="43144"/>
            <a:chExt cx="1098458" cy="1008722"/>
          </a:xfrm>
        </p:grpSpPr>
        <p:grpSp>
          <p:nvGrpSpPr>
            <p:cNvPr id="173" name="Group 25">
              <a:extLst>
                <a:ext uri="{FF2B5EF4-FFF2-40B4-BE49-F238E27FC236}">
                  <a16:creationId xmlns:a16="http://schemas.microsoft.com/office/drawing/2014/main" id="{4BFEB6FD-8101-CEC8-27F1-EAA77A03C02E}"/>
                </a:ext>
              </a:extLst>
            </p:cNvPr>
            <p:cNvGrpSpPr/>
            <p:nvPr/>
          </p:nvGrpSpPr>
          <p:grpSpPr>
            <a:xfrm>
              <a:off x="-3331" y="43144"/>
              <a:ext cx="1008722" cy="1008722"/>
              <a:chOff x="-2684" y="0"/>
              <a:chExt cx="812800" cy="812800"/>
            </a:xfrm>
          </p:grpSpPr>
          <p:sp>
            <p:nvSpPr>
              <p:cNvPr id="177" name="Freeform 26">
                <a:extLst>
                  <a:ext uri="{FF2B5EF4-FFF2-40B4-BE49-F238E27FC236}">
                    <a16:creationId xmlns:a16="http://schemas.microsoft.com/office/drawing/2014/main" id="{D95B351C-BF4F-956A-EF7D-E0340A024681}"/>
                  </a:ext>
                </a:extLst>
              </p:cNvPr>
              <p:cNvSpPr/>
              <p:nvPr/>
            </p:nvSpPr>
            <p:spPr>
              <a:xfrm>
                <a:off x="-2684"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8" name="TextBox 27">
                <a:extLst>
                  <a:ext uri="{FF2B5EF4-FFF2-40B4-BE49-F238E27FC236}">
                    <a16:creationId xmlns:a16="http://schemas.microsoft.com/office/drawing/2014/main" id="{86E5C188-53EF-C7FA-E78B-79910C9B347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4" name="Freeform 28">
              <a:extLst>
                <a:ext uri="{FF2B5EF4-FFF2-40B4-BE49-F238E27FC236}">
                  <a16:creationId xmlns:a16="http://schemas.microsoft.com/office/drawing/2014/main" id="{131357CE-B8E9-D557-B55E-ADE81A5A98A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75" name="TextBox 29">
              <a:extLst>
                <a:ext uri="{FF2B5EF4-FFF2-40B4-BE49-F238E27FC236}">
                  <a16:creationId xmlns:a16="http://schemas.microsoft.com/office/drawing/2014/main" id="{F3C8214F-596F-D92A-82B0-F0FC19B27BB3}"/>
                </a:ext>
              </a:extLst>
            </p:cNvPr>
            <p:cNvSpPr txBox="1"/>
            <p:nvPr/>
          </p:nvSpPr>
          <p:spPr>
            <a:xfrm>
              <a:off x="-19646" y="361527"/>
              <a:ext cx="1098458" cy="637823"/>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a:t>
              </a:r>
              <a:r>
                <a:rPr lang="en-US" sz="1200" spc="-74" dirty="0">
                  <a:solidFill>
                    <a:srgbClr val="FFFFFF"/>
                  </a:solidFill>
                  <a:latin typeface="League Spartan"/>
                </a:rPr>
                <a:t>made </a:t>
              </a:r>
            </a:p>
            <a:p>
              <a:pPr algn="l">
                <a:lnSpc>
                  <a:spcPts val="1749"/>
                </a:lnSpc>
              </a:pPr>
              <a:r>
                <a:rPr lang="en-US" sz="1200" spc="-74" dirty="0">
                  <a:solidFill>
                    <a:srgbClr val="FFFFFF"/>
                  </a:solidFill>
                  <a:latin typeface="League Spartan"/>
                </a:rPr>
                <a:t>       site</a:t>
              </a:r>
            </a:p>
          </p:txBody>
        </p:sp>
        <p:sp>
          <p:nvSpPr>
            <p:cNvPr id="176" name="TextBox 30">
              <a:extLst>
                <a:ext uri="{FF2B5EF4-FFF2-40B4-BE49-F238E27FC236}">
                  <a16:creationId xmlns:a16="http://schemas.microsoft.com/office/drawing/2014/main" id="{3537DD67-7F5D-16B0-9959-EF0A154D2721}"/>
                </a:ext>
              </a:extLst>
            </p:cNvPr>
            <p:cNvSpPr txBox="1"/>
            <p:nvPr/>
          </p:nvSpPr>
          <p:spPr>
            <a:xfrm rot="21386977">
              <a:off x="115083" y="651423"/>
              <a:ext cx="344612" cy="231605"/>
            </a:xfrm>
            <a:prstGeom prst="rect">
              <a:avLst/>
            </a:prstGeom>
          </p:spPr>
          <p:txBody>
            <a:bodyPr wrap="square"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79" name="Picture 178">
            <a:extLst>
              <a:ext uri="{FF2B5EF4-FFF2-40B4-BE49-F238E27FC236}">
                <a16:creationId xmlns:a16="http://schemas.microsoft.com/office/drawing/2014/main" id="{0587A8EB-BF0D-2D58-E455-57030CF018FA}"/>
              </a:ext>
            </a:extLst>
          </p:cNvPr>
          <p:cNvPicPr>
            <a:picLocks noChangeAspect="1"/>
          </p:cNvPicPr>
          <p:nvPr/>
        </p:nvPicPr>
        <p:blipFill>
          <a:blip r:embed="rId10"/>
          <a:stretch>
            <a:fillRect/>
          </a:stretch>
        </p:blipFill>
        <p:spPr>
          <a:xfrm>
            <a:off x="16717375" y="3841317"/>
            <a:ext cx="432854" cy="627942"/>
          </a:xfrm>
          <a:prstGeom prst="rect">
            <a:avLst/>
          </a:prstGeom>
        </p:spPr>
      </p:pic>
      <p:sp>
        <p:nvSpPr>
          <p:cNvPr id="180" name="Freeform 23">
            <a:extLst>
              <a:ext uri="{FF2B5EF4-FFF2-40B4-BE49-F238E27FC236}">
                <a16:creationId xmlns:a16="http://schemas.microsoft.com/office/drawing/2014/main" id="{FF2E8F23-D054-0055-48FB-083205666917}"/>
              </a:ext>
            </a:extLst>
          </p:cNvPr>
          <p:cNvSpPr/>
          <p:nvPr/>
        </p:nvSpPr>
        <p:spPr>
          <a:xfrm flipH="1">
            <a:off x="2348102" y="670735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81" name="Freeform 23">
            <a:extLst>
              <a:ext uri="{FF2B5EF4-FFF2-40B4-BE49-F238E27FC236}">
                <a16:creationId xmlns:a16="http://schemas.microsoft.com/office/drawing/2014/main" id="{457B5691-3CD2-5C49-FB96-0DFB65D2A4A2}"/>
              </a:ext>
            </a:extLst>
          </p:cNvPr>
          <p:cNvSpPr/>
          <p:nvPr/>
        </p:nvSpPr>
        <p:spPr>
          <a:xfrm flipH="1">
            <a:off x="5538990" y="6679996"/>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sp>
        <p:nvSpPr>
          <p:cNvPr id="182" name="Freeform 23">
            <a:extLst>
              <a:ext uri="{FF2B5EF4-FFF2-40B4-BE49-F238E27FC236}">
                <a16:creationId xmlns:a16="http://schemas.microsoft.com/office/drawing/2014/main" id="{87F94DE2-FCFD-5ECE-BBF2-D20C985BCD22}"/>
              </a:ext>
            </a:extLst>
          </p:cNvPr>
          <p:cNvSpPr/>
          <p:nvPr/>
        </p:nvSpPr>
        <p:spPr>
          <a:xfrm flipH="1">
            <a:off x="2275285" y="8999502"/>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pic>
        <p:nvPicPr>
          <p:cNvPr id="183" name="Picture 182">
            <a:extLst>
              <a:ext uri="{FF2B5EF4-FFF2-40B4-BE49-F238E27FC236}">
                <a16:creationId xmlns:a16="http://schemas.microsoft.com/office/drawing/2014/main" id="{2B68D926-3210-87AD-566D-43298B2A8D98}"/>
              </a:ext>
            </a:extLst>
          </p:cNvPr>
          <p:cNvPicPr>
            <a:picLocks noChangeAspect="1"/>
          </p:cNvPicPr>
          <p:nvPr/>
        </p:nvPicPr>
        <p:blipFill>
          <a:blip r:embed="rId13"/>
          <a:stretch>
            <a:fillRect/>
          </a:stretch>
        </p:blipFill>
        <p:spPr>
          <a:xfrm>
            <a:off x="2806290" y="6771550"/>
            <a:ext cx="608992" cy="410137"/>
          </a:xfrm>
          <a:prstGeom prst="rect">
            <a:avLst/>
          </a:prstGeom>
        </p:spPr>
      </p:pic>
      <p:pic>
        <p:nvPicPr>
          <p:cNvPr id="184" name="Picture 183">
            <a:extLst>
              <a:ext uri="{FF2B5EF4-FFF2-40B4-BE49-F238E27FC236}">
                <a16:creationId xmlns:a16="http://schemas.microsoft.com/office/drawing/2014/main" id="{34AFB631-14FD-738D-34B1-10506377D17D}"/>
              </a:ext>
            </a:extLst>
          </p:cNvPr>
          <p:cNvPicPr>
            <a:picLocks noChangeAspect="1"/>
          </p:cNvPicPr>
          <p:nvPr/>
        </p:nvPicPr>
        <p:blipFill>
          <a:blip r:embed="rId13"/>
          <a:stretch>
            <a:fillRect/>
          </a:stretch>
        </p:blipFill>
        <p:spPr>
          <a:xfrm>
            <a:off x="6028939" y="6743046"/>
            <a:ext cx="608992" cy="410137"/>
          </a:xfrm>
          <a:prstGeom prst="rect">
            <a:avLst/>
          </a:prstGeom>
        </p:spPr>
      </p:pic>
      <p:pic>
        <p:nvPicPr>
          <p:cNvPr id="185" name="Picture 184">
            <a:extLst>
              <a:ext uri="{FF2B5EF4-FFF2-40B4-BE49-F238E27FC236}">
                <a16:creationId xmlns:a16="http://schemas.microsoft.com/office/drawing/2014/main" id="{1A296227-DA86-0CBF-5680-ACB062FF6546}"/>
              </a:ext>
            </a:extLst>
          </p:cNvPr>
          <p:cNvPicPr>
            <a:picLocks noChangeAspect="1"/>
          </p:cNvPicPr>
          <p:nvPr/>
        </p:nvPicPr>
        <p:blipFill>
          <a:blip r:embed="rId13"/>
          <a:stretch>
            <a:fillRect/>
          </a:stretch>
        </p:blipFill>
        <p:spPr>
          <a:xfrm>
            <a:off x="9011874" y="6701952"/>
            <a:ext cx="608992" cy="410137"/>
          </a:xfrm>
          <a:prstGeom prst="rect">
            <a:avLst/>
          </a:prstGeom>
        </p:spPr>
      </p:pic>
      <p:pic>
        <p:nvPicPr>
          <p:cNvPr id="186" name="Picture 185">
            <a:extLst>
              <a:ext uri="{FF2B5EF4-FFF2-40B4-BE49-F238E27FC236}">
                <a16:creationId xmlns:a16="http://schemas.microsoft.com/office/drawing/2014/main" id="{56E7C8CE-10A6-68B9-B229-BB864D5E767C}"/>
              </a:ext>
            </a:extLst>
          </p:cNvPr>
          <p:cNvPicPr>
            <a:picLocks noChangeAspect="1"/>
          </p:cNvPicPr>
          <p:nvPr/>
        </p:nvPicPr>
        <p:blipFill>
          <a:blip r:embed="rId13"/>
          <a:stretch>
            <a:fillRect/>
          </a:stretch>
        </p:blipFill>
        <p:spPr>
          <a:xfrm>
            <a:off x="12619709" y="6729166"/>
            <a:ext cx="608992" cy="410137"/>
          </a:xfrm>
          <a:prstGeom prst="rect">
            <a:avLst/>
          </a:prstGeom>
        </p:spPr>
      </p:pic>
      <p:pic>
        <p:nvPicPr>
          <p:cNvPr id="187" name="Picture 186">
            <a:extLst>
              <a:ext uri="{FF2B5EF4-FFF2-40B4-BE49-F238E27FC236}">
                <a16:creationId xmlns:a16="http://schemas.microsoft.com/office/drawing/2014/main" id="{142917E6-B2CB-C2D9-E15A-D61D447622CA}"/>
              </a:ext>
            </a:extLst>
          </p:cNvPr>
          <p:cNvPicPr>
            <a:picLocks noChangeAspect="1"/>
          </p:cNvPicPr>
          <p:nvPr/>
        </p:nvPicPr>
        <p:blipFill>
          <a:blip r:embed="rId13"/>
          <a:stretch>
            <a:fillRect/>
          </a:stretch>
        </p:blipFill>
        <p:spPr>
          <a:xfrm>
            <a:off x="15767036" y="6771550"/>
            <a:ext cx="608992" cy="410137"/>
          </a:xfrm>
          <a:prstGeom prst="rect">
            <a:avLst/>
          </a:prstGeom>
        </p:spPr>
      </p:pic>
      <p:pic>
        <p:nvPicPr>
          <p:cNvPr id="188" name="Picture 187">
            <a:extLst>
              <a:ext uri="{FF2B5EF4-FFF2-40B4-BE49-F238E27FC236}">
                <a16:creationId xmlns:a16="http://schemas.microsoft.com/office/drawing/2014/main" id="{1E9BBB41-DFFA-C9B4-3121-560B50614BF3}"/>
              </a:ext>
            </a:extLst>
          </p:cNvPr>
          <p:cNvPicPr>
            <a:picLocks noChangeAspect="1"/>
          </p:cNvPicPr>
          <p:nvPr/>
        </p:nvPicPr>
        <p:blipFill>
          <a:blip r:embed="rId13"/>
          <a:stretch>
            <a:fillRect/>
          </a:stretch>
        </p:blipFill>
        <p:spPr>
          <a:xfrm>
            <a:off x="2823411" y="9066285"/>
            <a:ext cx="608992" cy="410137"/>
          </a:xfrm>
          <a:prstGeom prst="rect">
            <a:avLst/>
          </a:prstGeom>
        </p:spPr>
      </p:pic>
      <p:sp>
        <p:nvSpPr>
          <p:cNvPr id="189" name="Freeform 23">
            <a:extLst>
              <a:ext uri="{FF2B5EF4-FFF2-40B4-BE49-F238E27FC236}">
                <a16:creationId xmlns:a16="http://schemas.microsoft.com/office/drawing/2014/main" id="{143EA30F-A735-EB74-8B07-B3C8B3B11836}"/>
              </a:ext>
            </a:extLst>
          </p:cNvPr>
          <p:cNvSpPr/>
          <p:nvPr/>
        </p:nvSpPr>
        <p:spPr>
          <a:xfrm flipH="1">
            <a:off x="12179693" y="4088087"/>
            <a:ext cx="370971" cy="526055"/>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193" name="Group 7">
            <a:extLst>
              <a:ext uri="{FF2B5EF4-FFF2-40B4-BE49-F238E27FC236}">
                <a16:creationId xmlns:a16="http://schemas.microsoft.com/office/drawing/2014/main" id="{A88B9938-F89B-D493-8F6C-439CF5746DBF}"/>
              </a:ext>
            </a:extLst>
          </p:cNvPr>
          <p:cNvGrpSpPr/>
          <p:nvPr/>
        </p:nvGrpSpPr>
        <p:grpSpPr>
          <a:xfrm>
            <a:off x="11564086" y="4083819"/>
            <a:ext cx="523023" cy="498802"/>
            <a:chOff x="0" y="0"/>
            <a:chExt cx="3741232" cy="3821539"/>
          </a:xfrm>
        </p:grpSpPr>
        <p:sp>
          <p:nvSpPr>
            <p:cNvPr id="195" name="Freeform 8">
              <a:extLst>
                <a:ext uri="{FF2B5EF4-FFF2-40B4-BE49-F238E27FC236}">
                  <a16:creationId xmlns:a16="http://schemas.microsoft.com/office/drawing/2014/main" id="{FE6C8C46-1056-0FA3-DFCA-C260862E439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196" name="Freeform 9">
              <a:extLst>
                <a:ext uri="{FF2B5EF4-FFF2-40B4-BE49-F238E27FC236}">
                  <a16:creationId xmlns:a16="http://schemas.microsoft.com/office/drawing/2014/main" id="{828A471D-FDEC-9F29-5955-F0C5ADAD4A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grpSp>
          <p:nvGrpSpPr>
            <p:cNvPr id="197" name="Group 10">
              <a:extLst>
                <a:ext uri="{FF2B5EF4-FFF2-40B4-BE49-F238E27FC236}">
                  <a16:creationId xmlns:a16="http://schemas.microsoft.com/office/drawing/2014/main" id="{46119B05-2B60-0C0A-28C8-980E2B28ADD7}"/>
                </a:ext>
              </a:extLst>
            </p:cNvPr>
            <p:cNvGrpSpPr/>
            <p:nvPr/>
          </p:nvGrpSpPr>
          <p:grpSpPr>
            <a:xfrm>
              <a:off x="0" y="1810741"/>
              <a:ext cx="852996" cy="852996"/>
              <a:chOff x="0" y="0"/>
              <a:chExt cx="812800" cy="812800"/>
            </a:xfrm>
          </p:grpSpPr>
          <p:sp>
            <p:nvSpPr>
              <p:cNvPr id="201" name="Freeform 11">
                <a:extLst>
                  <a:ext uri="{FF2B5EF4-FFF2-40B4-BE49-F238E27FC236}">
                    <a16:creationId xmlns:a16="http://schemas.microsoft.com/office/drawing/2014/main" id="{D4F92845-3794-64F2-BCC4-4F737CF3B32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202" name="TextBox 12">
                <a:extLst>
                  <a:ext uri="{FF2B5EF4-FFF2-40B4-BE49-F238E27FC236}">
                    <a16:creationId xmlns:a16="http://schemas.microsoft.com/office/drawing/2014/main" id="{51FB1F7B-2284-19E9-1705-9B732B6B17C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198" name="Group 13">
              <a:extLst>
                <a:ext uri="{FF2B5EF4-FFF2-40B4-BE49-F238E27FC236}">
                  <a16:creationId xmlns:a16="http://schemas.microsoft.com/office/drawing/2014/main" id="{9EC11EED-2BEE-FBB3-0F19-5CBD0F0C24BB}"/>
                </a:ext>
              </a:extLst>
            </p:cNvPr>
            <p:cNvGrpSpPr/>
            <p:nvPr/>
          </p:nvGrpSpPr>
          <p:grpSpPr>
            <a:xfrm>
              <a:off x="2570638" y="270521"/>
              <a:ext cx="583309" cy="583309"/>
              <a:chOff x="0" y="0"/>
              <a:chExt cx="812800" cy="812800"/>
            </a:xfrm>
          </p:grpSpPr>
          <p:sp>
            <p:nvSpPr>
              <p:cNvPr id="199" name="Freeform 14">
                <a:extLst>
                  <a:ext uri="{FF2B5EF4-FFF2-40B4-BE49-F238E27FC236}">
                    <a16:creationId xmlns:a16="http://schemas.microsoft.com/office/drawing/2014/main" id="{A2141FF9-2EEB-2B33-9743-408000C0A6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200" name="TextBox 15">
                <a:extLst>
                  <a:ext uri="{FF2B5EF4-FFF2-40B4-BE49-F238E27FC236}">
                    <a16:creationId xmlns:a16="http://schemas.microsoft.com/office/drawing/2014/main" id="{288A3641-4EBE-57E3-F363-F2F19F7D35F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grpSp>
        <p:nvGrpSpPr>
          <p:cNvPr id="204" name="Group 94">
            <a:extLst>
              <a:ext uri="{FF2B5EF4-FFF2-40B4-BE49-F238E27FC236}">
                <a16:creationId xmlns:a16="http://schemas.microsoft.com/office/drawing/2014/main" id="{A6CAC070-9EAA-11CF-6A9C-E4EE00EF28E0}"/>
              </a:ext>
            </a:extLst>
          </p:cNvPr>
          <p:cNvGrpSpPr/>
          <p:nvPr/>
        </p:nvGrpSpPr>
        <p:grpSpPr>
          <a:xfrm>
            <a:off x="6133933" y="9049810"/>
            <a:ext cx="529405" cy="475747"/>
            <a:chOff x="0" y="0"/>
            <a:chExt cx="924457" cy="726216"/>
          </a:xfrm>
        </p:grpSpPr>
        <p:sp>
          <p:nvSpPr>
            <p:cNvPr id="205" name="Freeform 95">
              <a:extLst>
                <a:ext uri="{FF2B5EF4-FFF2-40B4-BE49-F238E27FC236}">
                  <a16:creationId xmlns:a16="http://schemas.microsoft.com/office/drawing/2014/main" id="{73EB3703-F088-47B1-A07D-6595C3121A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06" name="TextBox 96">
              <a:extLst>
                <a:ext uri="{FF2B5EF4-FFF2-40B4-BE49-F238E27FC236}">
                  <a16:creationId xmlns:a16="http://schemas.microsoft.com/office/drawing/2014/main" id="{D764A16D-2172-71C2-A063-37037EB2BEDA}"/>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07" name="TextBox 97">
              <a:extLst>
                <a:ext uri="{FF2B5EF4-FFF2-40B4-BE49-F238E27FC236}">
                  <a16:creationId xmlns:a16="http://schemas.microsoft.com/office/drawing/2014/main" id="{4BE95B7D-D69B-A65F-C297-B04A6A4012FF}"/>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08" name="Group 94">
            <a:extLst>
              <a:ext uri="{FF2B5EF4-FFF2-40B4-BE49-F238E27FC236}">
                <a16:creationId xmlns:a16="http://schemas.microsoft.com/office/drawing/2014/main" id="{D8C1C737-5EF6-D290-AD9B-A80DE644D639}"/>
              </a:ext>
            </a:extLst>
          </p:cNvPr>
          <p:cNvGrpSpPr/>
          <p:nvPr/>
        </p:nvGrpSpPr>
        <p:grpSpPr>
          <a:xfrm>
            <a:off x="1631222" y="9049810"/>
            <a:ext cx="529405" cy="475747"/>
            <a:chOff x="0" y="0"/>
            <a:chExt cx="924457" cy="726216"/>
          </a:xfrm>
        </p:grpSpPr>
        <p:sp>
          <p:nvSpPr>
            <p:cNvPr id="209" name="Freeform 95">
              <a:extLst>
                <a:ext uri="{FF2B5EF4-FFF2-40B4-BE49-F238E27FC236}">
                  <a16:creationId xmlns:a16="http://schemas.microsoft.com/office/drawing/2014/main" id="{EAB4A7A3-BB37-2410-F3E0-23526ABD880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10" name="TextBox 96">
              <a:extLst>
                <a:ext uri="{FF2B5EF4-FFF2-40B4-BE49-F238E27FC236}">
                  <a16:creationId xmlns:a16="http://schemas.microsoft.com/office/drawing/2014/main" id="{BE358B4E-0EBE-D923-6CB8-CFE1796771CF}"/>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11" name="TextBox 97">
              <a:extLst>
                <a:ext uri="{FF2B5EF4-FFF2-40B4-BE49-F238E27FC236}">
                  <a16:creationId xmlns:a16="http://schemas.microsoft.com/office/drawing/2014/main" id="{31400E91-2267-063F-F03C-FE202A5154AA}"/>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12" name="Group 94">
            <a:extLst>
              <a:ext uri="{FF2B5EF4-FFF2-40B4-BE49-F238E27FC236}">
                <a16:creationId xmlns:a16="http://schemas.microsoft.com/office/drawing/2014/main" id="{F4C81CDD-033B-7539-981A-39C3B1A85DE5}"/>
              </a:ext>
            </a:extLst>
          </p:cNvPr>
          <p:cNvGrpSpPr/>
          <p:nvPr/>
        </p:nvGrpSpPr>
        <p:grpSpPr>
          <a:xfrm>
            <a:off x="12666318" y="9049810"/>
            <a:ext cx="529405" cy="475747"/>
            <a:chOff x="0" y="0"/>
            <a:chExt cx="924457" cy="726216"/>
          </a:xfrm>
        </p:grpSpPr>
        <p:sp>
          <p:nvSpPr>
            <p:cNvPr id="213" name="Freeform 95">
              <a:extLst>
                <a:ext uri="{FF2B5EF4-FFF2-40B4-BE49-F238E27FC236}">
                  <a16:creationId xmlns:a16="http://schemas.microsoft.com/office/drawing/2014/main" id="{04FD81C8-7026-8055-8C81-0EE193D125A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14" name="TextBox 96">
              <a:extLst>
                <a:ext uri="{FF2B5EF4-FFF2-40B4-BE49-F238E27FC236}">
                  <a16:creationId xmlns:a16="http://schemas.microsoft.com/office/drawing/2014/main" id="{3DC9631F-7379-C7C6-09C4-22A7B0915BB6}"/>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15" name="TextBox 97">
              <a:extLst>
                <a:ext uri="{FF2B5EF4-FFF2-40B4-BE49-F238E27FC236}">
                  <a16:creationId xmlns:a16="http://schemas.microsoft.com/office/drawing/2014/main" id="{59761775-58E1-B725-E9B2-985D8CC2E1C3}"/>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grpSp>
        <p:nvGrpSpPr>
          <p:cNvPr id="216" name="Group 94">
            <a:extLst>
              <a:ext uri="{FF2B5EF4-FFF2-40B4-BE49-F238E27FC236}">
                <a16:creationId xmlns:a16="http://schemas.microsoft.com/office/drawing/2014/main" id="{5AD16339-0FC7-DD20-9FC0-25FFF60DEF65}"/>
              </a:ext>
            </a:extLst>
          </p:cNvPr>
          <p:cNvGrpSpPr/>
          <p:nvPr/>
        </p:nvGrpSpPr>
        <p:grpSpPr>
          <a:xfrm>
            <a:off x="15916110" y="9049810"/>
            <a:ext cx="529405" cy="475747"/>
            <a:chOff x="0" y="0"/>
            <a:chExt cx="924457" cy="726216"/>
          </a:xfrm>
        </p:grpSpPr>
        <p:sp>
          <p:nvSpPr>
            <p:cNvPr id="217" name="Freeform 95">
              <a:extLst>
                <a:ext uri="{FF2B5EF4-FFF2-40B4-BE49-F238E27FC236}">
                  <a16:creationId xmlns:a16="http://schemas.microsoft.com/office/drawing/2014/main" id="{4897C366-6406-2368-BEDA-66133549CAA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sp>
          <p:nvSpPr>
            <p:cNvPr id="218" name="TextBox 96">
              <a:extLst>
                <a:ext uri="{FF2B5EF4-FFF2-40B4-BE49-F238E27FC236}">
                  <a16:creationId xmlns:a16="http://schemas.microsoft.com/office/drawing/2014/main" id="{5174D43A-537D-7F9D-E024-57FDC094AB7F}"/>
                </a:ext>
              </a:extLst>
            </p:cNvPr>
            <p:cNvSpPr txBox="1"/>
            <p:nvPr/>
          </p:nvSpPr>
          <p:spPr>
            <a:xfrm>
              <a:off x="96104" y="283129"/>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sugar</a:t>
              </a:r>
            </a:p>
          </p:txBody>
        </p:sp>
        <p:sp>
          <p:nvSpPr>
            <p:cNvPr id="219" name="TextBox 97">
              <a:extLst>
                <a:ext uri="{FF2B5EF4-FFF2-40B4-BE49-F238E27FC236}">
                  <a16:creationId xmlns:a16="http://schemas.microsoft.com/office/drawing/2014/main" id="{56DB61D0-6436-6CCF-9D18-260BF5212A4D}"/>
                </a:ext>
              </a:extLst>
            </p:cNvPr>
            <p:cNvSpPr txBox="1"/>
            <p:nvPr/>
          </p:nvSpPr>
          <p:spPr>
            <a:xfrm>
              <a:off x="0" y="117395"/>
              <a:ext cx="828353" cy="260500"/>
            </a:xfrm>
            <a:prstGeom prst="rect">
              <a:avLst/>
            </a:prstGeom>
          </p:spPr>
          <p:txBody>
            <a:bodyPr lIns="0" tIns="0" rIns="0" bIns="0" rtlCol="0" anchor="t">
              <a:spAutoFit/>
            </a:bodyPr>
            <a:lstStyle/>
            <a:p>
              <a:pPr algn="ctr">
                <a:lnSpc>
                  <a:spcPts val="1683"/>
                </a:lnSpc>
              </a:pPr>
              <a:r>
                <a:rPr lang="en-US" sz="1100" dirty="0">
                  <a:solidFill>
                    <a:srgbClr val="FFFCF5"/>
                  </a:solidFill>
                  <a:latin typeface="Playfair Display Heavy"/>
                </a:rPr>
                <a:t>low</a:t>
              </a:r>
            </a:p>
          </p:txBody>
        </p:sp>
      </p:grpSp>
      <p:sp>
        <p:nvSpPr>
          <p:cNvPr id="2" name="Freeform 93">
            <a:extLst>
              <a:ext uri="{FF2B5EF4-FFF2-40B4-BE49-F238E27FC236}">
                <a16:creationId xmlns:a16="http://schemas.microsoft.com/office/drawing/2014/main" id="{C4F3F2BE-B1B1-CA35-C6D0-9A0D17338501}"/>
              </a:ext>
            </a:extLst>
          </p:cNvPr>
          <p:cNvSpPr/>
          <p:nvPr/>
        </p:nvSpPr>
        <p:spPr>
          <a:xfrm>
            <a:off x="5585695" y="8949472"/>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
        <p:nvSpPr>
          <p:cNvPr id="5" name="Freeform 93">
            <a:extLst>
              <a:ext uri="{FF2B5EF4-FFF2-40B4-BE49-F238E27FC236}">
                <a16:creationId xmlns:a16="http://schemas.microsoft.com/office/drawing/2014/main" id="{F3A298A4-9357-9573-C43C-96207718DD2E}"/>
              </a:ext>
            </a:extLst>
          </p:cNvPr>
          <p:cNvSpPr/>
          <p:nvPr/>
        </p:nvSpPr>
        <p:spPr>
          <a:xfrm>
            <a:off x="10039365" y="8932370"/>
            <a:ext cx="523044" cy="571634"/>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01AC9A5908340A53101F6F3BF7720" ma:contentTypeVersion="18" ma:contentTypeDescription="Create a new document." ma:contentTypeScope="" ma:versionID="b57c96567e60fd70d2ca694c7e237d6d">
  <xsd:schema xmlns:xsd="http://www.w3.org/2001/XMLSchema" xmlns:xs="http://www.w3.org/2001/XMLSchema" xmlns:p="http://schemas.microsoft.com/office/2006/metadata/properties" xmlns:ns2="cfcc8f99-6edd-417c-8b08-e4af51aa64dc" xmlns:ns3="93f07fc0-f3cc-4d0b-9a4f-54b5dee9d132" targetNamespace="http://schemas.microsoft.com/office/2006/metadata/properties" ma:root="true" ma:fieldsID="3337f880a158a4f3dbcde4c01c29142b" ns2:_="" ns3:_="">
    <xsd:import namespace="cfcc8f99-6edd-417c-8b08-e4af51aa64dc"/>
    <xsd:import namespace="93f07fc0-f3cc-4d0b-9a4f-54b5dee9d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c8f99-6edd-417c-8b08-e4af51aa6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f07fc0-f3cc-4d0b-9a4f-54b5dee9d13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412bf3a-dce2-436e-b669-e1b034c8f5c5}" ma:internalName="TaxCatchAll" ma:showField="CatchAllData" ma:web="93f07fc0-f3cc-4d0b-9a4f-54b5dee9d13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cc8f99-6edd-417c-8b08-e4af51aa64dc">
      <Terms xmlns="http://schemas.microsoft.com/office/infopath/2007/PartnerControls"/>
    </lcf76f155ced4ddcb4097134ff3c332f>
    <TaxCatchAll xmlns="93f07fc0-f3cc-4d0b-9a4f-54b5dee9d1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4AC472-C336-49F2-9383-4E5D00F4F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c8f99-6edd-417c-8b08-e4af51aa64dc"/>
    <ds:schemaRef ds:uri="93f07fc0-f3cc-4d0b-9a4f-54b5dee9d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9589D-40B6-4F91-8328-3383F75B3E03}">
  <ds:schemaRefs>
    <ds:schemaRef ds:uri="http://schemas.microsoft.com/office/2006/documentManagement/types"/>
    <ds:schemaRef ds:uri="http://purl.org/dc/dcmitype/"/>
    <ds:schemaRef ds:uri="http://purl.org/dc/elements/1.1/"/>
    <ds:schemaRef ds:uri="http://purl.org/dc/terms/"/>
    <ds:schemaRef ds:uri="cfcc8f99-6edd-417c-8b08-e4af51aa64dc"/>
    <ds:schemaRef ds:uri="http://schemas.microsoft.com/office/infopath/2007/PartnerControls"/>
    <ds:schemaRef ds:uri="http://schemas.openxmlformats.org/package/2006/metadata/core-properties"/>
    <ds:schemaRef ds:uri="93f07fc0-f3cc-4d0b-9a4f-54b5dee9d13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2064EB7-0EE1-4685-90BE-98B429B18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1063</TotalTime>
  <Words>1807</Words>
  <Application>Microsoft Office PowerPoint</Application>
  <PresentationFormat>Custom</PresentationFormat>
  <Paragraphs>325</Paragraphs>
  <Slides>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Playfair Display Heavy</vt:lpstr>
      <vt:lpstr>League Spartan</vt:lpstr>
      <vt:lpstr>Feeling Passionate</vt:lpstr>
      <vt:lpstr>Arial</vt:lpstr>
      <vt:lpstr>Barlow Condensed Bold</vt:lpstr>
      <vt:lpstr>Calibri</vt:lpstr>
      <vt:lpstr>Century Gothic</vt:lpstr>
      <vt:lpstr>Aptos</vt:lpstr>
      <vt:lpstr>Canva 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Alice Brealy</dc:creator>
  <cp:lastModifiedBy>Sam Rickaby</cp:lastModifiedBy>
  <cp:revision>46</cp:revision>
  <dcterms:created xsi:type="dcterms:W3CDTF">2006-08-16T00:00:00Z</dcterms:created>
  <dcterms:modified xsi:type="dcterms:W3CDTF">2025-10-23T09:25:13Z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0x01010043701AC9A5908340A53101F6F3BF7720</vt:lpwstr>
  </property>
  <property fmtid="{D5CDD505-2E9C-101B-9397-08002B2CF9AE}" pid="3" name="MediaServiceImageTags">
    <vt:lpwstr/>
  </property>
</Properties>
</file>