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304" y="1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r="27154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Antarctic</a:t>
            </a:r>
          </a:p>
        </p:txBody>
      </p:sp>
    </p:spTree>
    <p:extLst>
      <p:ext uri="{BB962C8B-B14F-4D97-AF65-F5344CB8AC3E}">
        <p14:creationId xmlns:p14="http://schemas.microsoft.com/office/powerpoint/2010/main" val="177331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3808640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3418" r="16700" b="12456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haunted house</a:t>
            </a:r>
          </a:p>
        </p:txBody>
      </p:sp>
    </p:spTree>
    <p:extLst>
      <p:ext uri="{BB962C8B-B14F-4D97-AF65-F5344CB8AC3E}">
        <p14:creationId xmlns:p14="http://schemas.microsoft.com/office/powerpoint/2010/main" val="36144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0" r="2448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4" y="252393"/>
            <a:ext cx="3754075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lagoon</a:t>
            </a:r>
          </a:p>
        </p:txBody>
      </p:sp>
    </p:spTree>
    <p:extLst>
      <p:ext uri="{BB962C8B-B14F-4D97-AF65-F5344CB8AC3E}">
        <p14:creationId xmlns:p14="http://schemas.microsoft.com/office/powerpoint/2010/main" val="176161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castle</a:t>
            </a:r>
          </a:p>
        </p:txBody>
      </p:sp>
    </p:spTree>
    <p:extLst>
      <p:ext uri="{BB962C8B-B14F-4D97-AF65-F5344CB8AC3E}">
        <p14:creationId xmlns:p14="http://schemas.microsoft.com/office/powerpoint/2010/main" val="151982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2947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1102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583809" y="252393"/>
            <a:ext cx="6300131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346101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2331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315845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81660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11339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983061" y="478895"/>
            <a:ext cx="3694212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30350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2142" r="12930" b="2843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0" y="151725"/>
            <a:ext cx="4165136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port</a:t>
            </a:r>
          </a:p>
        </p:txBody>
      </p:sp>
    </p:spTree>
    <p:extLst>
      <p:ext uri="{BB962C8B-B14F-4D97-AF65-F5344CB8AC3E}">
        <p14:creationId xmlns:p14="http://schemas.microsoft.com/office/powerpoint/2010/main" val="303842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4" y="252393"/>
            <a:ext cx="4416806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43469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397525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94208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BA2F9-05CF-4A39-8933-7A22228EC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035"/>
          <a:stretch/>
        </p:blipFill>
        <p:spPr>
          <a:xfrm>
            <a:off x="0" y="-12867"/>
            <a:ext cx="9144000" cy="687086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74643" y="252393"/>
            <a:ext cx="8309297" cy="994306"/>
          </a:xfrm>
        </p:spPr>
        <p:txBody>
          <a:bodyPr/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hurricane</a:t>
            </a:r>
          </a:p>
        </p:txBody>
      </p:sp>
    </p:spTree>
    <p:extLst>
      <p:ext uri="{BB962C8B-B14F-4D97-AF65-F5344CB8AC3E}">
        <p14:creationId xmlns:p14="http://schemas.microsoft.com/office/powerpoint/2010/main" val="2730837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2B828E38-98E0-4383-94F7-1551083635AD}" vid="{98D973AB-FEE2-41B7-BB8D-8C5BBB1E9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52</TotalTime>
  <Words>16</Words>
  <Application>Microsoft Macintosh PowerPoint</Application>
  <PresentationFormat>On-screen Show (4:3)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Twinkl</vt:lpstr>
      <vt:lpstr>Calibri</vt:lpstr>
      <vt:lpstr>Arial</vt:lpstr>
      <vt:lpstr>Office Theme</vt:lpstr>
      <vt:lpstr>PowerPoint Presentation</vt:lpstr>
      <vt:lpstr>forest</vt:lpstr>
      <vt:lpstr>city</vt:lpstr>
      <vt:lpstr>village</vt:lpstr>
      <vt:lpstr>port</vt:lpstr>
      <vt:lpstr>beach</vt:lpstr>
      <vt:lpstr>mountain</vt:lpstr>
      <vt:lpstr>space</vt:lpstr>
      <vt:lpstr>hurricane</vt:lpstr>
      <vt:lpstr>Antarctic</vt:lpstr>
      <vt:lpstr>valley</vt:lpstr>
      <vt:lpstr>haunted house</vt:lpstr>
      <vt:lpstr>lagoon</vt:lpstr>
      <vt:lpstr>castle</vt:lpstr>
      <vt:lpstr>town</vt:lpstr>
      <vt:lpstr>farm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Microsoft Office User</cp:lastModifiedBy>
  <cp:revision>8</cp:revision>
  <dcterms:created xsi:type="dcterms:W3CDTF">2020-10-14T23:38:22Z</dcterms:created>
  <dcterms:modified xsi:type="dcterms:W3CDTF">2021-10-15T16:36:43Z</dcterms:modified>
</cp:coreProperties>
</file>