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C565C-BA68-47C5-8562-160BA994EB09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A7B24-B35B-4E04-B57B-F9F79C87B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044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A47A4-C7B7-4B88-BFA0-18C9C43D093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009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A47A4-C7B7-4B88-BFA0-18C9C43D093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98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BD82B-597B-4AD1-BD20-92B7A2E84709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09119-A2BF-4FAD-949C-B9D651E0A0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076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BD82B-597B-4AD1-BD20-92B7A2E84709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09119-A2BF-4FAD-949C-B9D651E0A0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145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BD82B-597B-4AD1-BD20-92B7A2E84709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09119-A2BF-4FAD-949C-B9D651E0A0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87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BD82B-597B-4AD1-BD20-92B7A2E84709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09119-A2BF-4FAD-949C-B9D651E0A0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470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BD82B-597B-4AD1-BD20-92B7A2E84709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09119-A2BF-4FAD-949C-B9D651E0A0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584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BD82B-597B-4AD1-BD20-92B7A2E84709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09119-A2BF-4FAD-949C-B9D651E0A0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288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BD82B-597B-4AD1-BD20-92B7A2E84709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09119-A2BF-4FAD-949C-B9D651E0A0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042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BD82B-597B-4AD1-BD20-92B7A2E84709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09119-A2BF-4FAD-949C-B9D651E0A0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140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BD82B-597B-4AD1-BD20-92B7A2E84709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09119-A2BF-4FAD-949C-B9D651E0A0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226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BD82B-597B-4AD1-BD20-92B7A2E84709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09119-A2BF-4FAD-949C-B9D651E0A0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433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BD82B-597B-4AD1-BD20-92B7A2E84709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09119-A2BF-4FAD-949C-B9D651E0A0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057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BD82B-597B-4AD1-BD20-92B7A2E84709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09119-A2BF-4FAD-949C-B9D651E0A0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459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5" Type="http://schemas.openxmlformats.org/officeDocument/2006/relationships/image" Target="../media/image43.jpeg"/><Relationship Id="rId10" Type="http://schemas.openxmlformats.org/officeDocument/2006/relationships/image" Target="../media/image48.png"/><Relationship Id="rId4" Type="http://schemas.openxmlformats.org/officeDocument/2006/relationships/image" Target="../media/image42.jpeg"/><Relationship Id="rId9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noodle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352" y="733246"/>
            <a:ext cx="10515600" cy="1325563"/>
          </a:xfrm>
        </p:spPr>
        <p:txBody>
          <a:bodyPr/>
          <a:lstStyle/>
          <a:p>
            <a:r>
              <a:rPr lang="en-GB" b="1" dirty="0" smtClean="0"/>
              <a:t>Home workouts – warm up</a:t>
            </a:r>
            <a:endParaRPr lang="en-GB" b="1" dirty="0"/>
          </a:p>
        </p:txBody>
      </p:sp>
      <p:sp>
        <p:nvSpPr>
          <p:cNvPr id="4" name="Rectangle 3"/>
          <p:cNvSpPr/>
          <p:nvPr/>
        </p:nvSpPr>
        <p:spPr>
          <a:xfrm>
            <a:off x="263352" y="1988840"/>
            <a:ext cx="9793088" cy="41470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Task: Complete this 5 minute warm up:</a:t>
            </a:r>
          </a:p>
          <a:p>
            <a:pPr algn="ctr"/>
            <a:endParaRPr lang="en-GB" sz="2000" b="1" dirty="0"/>
          </a:p>
          <a:p>
            <a:pPr algn="ctr"/>
            <a:endParaRPr lang="en-GB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30 seconds marching on the spot.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30 seconds high knees.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30 seconds heel flicks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30 seconds star jumps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1 minute up and down the stairs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30 seconds squats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30 seconds lunges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30 seconds arm swings forwards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30 seconds arm swings backwards</a:t>
            </a:r>
          </a:p>
          <a:p>
            <a:pPr algn="ctr"/>
            <a:endParaRPr lang="en-GB" sz="2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2605454"/>
            <a:ext cx="943546" cy="14178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934" y="2605454"/>
            <a:ext cx="1417897" cy="14178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9988" y="2550406"/>
            <a:ext cx="1670132" cy="14729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2664" y="2564904"/>
            <a:ext cx="1397226" cy="13972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r="23509" b="11063"/>
          <a:stretch/>
        </p:blipFill>
        <p:spPr>
          <a:xfrm>
            <a:off x="5179880" y="4466530"/>
            <a:ext cx="988128" cy="11227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8009" y="4466529"/>
            <a:ext cx="1152128" cy="11227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20137" y="4466529"/>
            <a:ext cx="1135013" cy="11227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80356" y="4466529"/>
            <a:ext cx="1059502" cy="112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22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7123"/>
            <a:ext cx="10515600" cy="1325563"/>
          </a:xfrm>
        </p:spPr>
        <p:txBody>
          <a:bodyPr/>
          <a:lstStyle/>
          <a:p>
            <a:r>
              <a:rPr lang="en-GB" b="1" dirty="0" smtClean="0"/>
              <a:t>10-minute home workouts 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967428" y="1625209"/>
            <a:ext cx="3096343" cy="150810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AEROBIC ENDURANCE</a:t>
            </a:r>
          </a:p>
          <a:p>
            <a:r>
              <a:rPr lang="en-GB" dirty="0"/>
              <a:t>O</a:t>
            </a:r>
            <a:r>
              <a:rPr lang="en-GB" dirty="0" smtClean="0"/>
              <a:t>r </a:t>
            </a:r>
            <a:r>
              <a:rPr lang="en-GB" dirty="0"/>
              <a:t>stamina, is the ability to exercise continuously for extended periods without tiring</a:t>
            </a:r>
            <a:r>
              <a:rPr lang="en-GB" dirty="0" smtClean="0"/>
              <a:t>.</a:t>
            </a:r>
            <a:endParaRPr lang="en-GB" sz="2000" dirty="0"/>
          </a:p>
        </p:txBody>
      </p:sp>
      <p:sp>
        <p:nvSpPr>
          <p:cNvPr id="4" name="Rectangle 3"/>
          <p:cNvSpPr/>
          <p:nvPr/>
        </p:nvSpPr>
        <p:spPr>
          <a:xfrm>
            <a:off x="191344" y="1628800"/>
            <a:ext cx="7227913" cy="496855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b="1" dirty="0"/>
              <a:t>Do </a:t>
            </a:r>
            <a:r>
              <a:rPr lang="en-GB" b="1" dirty="0" smtClean="0"/>
              <a:t>Now: </a:t>
            </a:r>
            <a:r>
              <a:rPr lang="en-GB" dirty="0" smtClean="0"/>
              <a:t>Warm up routine</a:t>
            </a:r>
            <a:endParaRPr lang="en-GB" dirty="0"/>
          </a:p>
          <a:p>
            <a:endParaRPr lang="en-GB" dirty="0" smtClean="0"/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Rocket jumps (2 sets of 20 repetitions) – </a:t>
            </a:r>
            <a:r>
              <a:rPr lang="en-GB" i="1" dirty="0" smtClean="0"/>
              <a:t>feet hip-width apart, jump up and drive hands above head, land softly.</a:t>
            </a:r>
          </a:p>
          <a:p>
            <a:pPr marL="342900" indent="-342900">
              <a:buFont typeface="+mj-lt"/>
              <a:buAutoNum type="arabicPeriod"/>
            </a:pPr>
            <a:r>
              <a:rPr lang="en-GB" i="1" dirty="0" smtClean="0"/>
              <a:t>Recovery – jog on the spot for 45 seconds.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Squat jumps (2 sets of 20 repetitions) – </a:t>
            </a:r>
            <a:r>
              <a:rPr lang="en-GB" i="1" dirty="0" smtClean="0"/>
              <a:t>feet hip-width apart, squat down with head up and heels on the floor, jump up and drive hands above head, land softly.</a:t>
            </a:r>
          </a:p>
          <a:p>
            <a:pPr marL="342900" indent="-342900">
              <a:buFont typeface="+mj-lt"/>
              <a:buAutoNum type="arabicPeriod"/>
            </a:pPr>
            <a:r>
              <a:rPr lang="en-GB" i="1" dirty="0"/>
              <a:t>Recovery – jog on the spot for 45 seconds</a:t>
            </a:r>
            <a:r>
              <a:rPr lang="en-GB" i="1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Tap backs (2 sets of 20 repetitions) – </a:t>
            </a:r>
            <a:r>
              <a:rPr lang="en-GB" i="1" dirty="0" smtClean="0"/>
              <a:t>step back with right leg and swing both arms forward then repeat in a continuous rhythmic movement. </a:t>
            </a:r>
          </a:p>
          <a:p>
            <a:pPr marL="342900" indent="-342900">
              <a:buFont typeface="+mj-lt"/>
              <a:buAutoNum type="arabicPeriod"/>
            </a:pPr>
            <a:r>
              <a:rPr lang="en-GB" i="1" dirty="0"/>
              <a:t>Recovery – jog on the spot for 45 seconds</a:t>
            </a:r>
            <a:r>
              <a:rPr lang="en-GB" i="1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Burpees (2 sets of 20 repetitions) – </a:t>
            </a:r>
            <a:r>
              <a:rPr lang="en-GB" i="1" dirty="0" smtClean="0"/>
              <a:t>start in a standing position, drop into a squat with hands on the ground, kick feet back into push up position, jump back into squat and jump up.</a:t>
            </a:r>
          </a:p>
          <a:p>
            <a:endParaRPr lang="en-GB" i="1" dirty="0" smtClean="0"/>
          </a:p>
          <a:p>
            <a:r>
              <a:rPr lang="en-GB" b="1" i="1" dirty="0" smtClean="0"/>
              <a:t>Cool down with the stretch routine.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4986" y="3429000"/>
            <a:ext cx="603262" cy="15999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2744"/>
          <a:stretch/>
        </p:blipFill>
        <p:spPr>
          <a:xfrm>
            <a:off x="8762779" y="3491422"/>
            <a:ext cx="1650212" cy="15999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2991" y="3549245"/>
            <a:ext cx="1282959" cy="13594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4928" y="5259496"/>
            <a:ext cx="2365000" cy="130779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22506" y="33477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8674634" y="341970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128448" y="3429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22506" y="53018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73284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7123"/>
            <a:ext cx="10515600" cy="1325563"/>
          </a:xfrm>
        </p:spPr>
        <p:txBody>
          <a:bodyPr/>
          <a:lstStyle/>
          <a:p>
            <a:r>
              <a:rPr lang="en-GB" b="1" dirty="0" smtClean="0"/>
              <a:t>10-minute home workouts 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967428" y="1133104"/>
            <a:ext cx="3096343" cy="178510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MUSCULAR ENDURANCE</a:t>
            </a:r>
          </a:p>
          <a:p>
            <a:r>
              <a:rPr lang="en-GB" dirty="0"/>
              <a:t>A</a:t>
            </a:r>
            <a:r>
              <a:rPr lang="en-GB" dirty="0" smtClean="0"/>
              <a:t>bility </a:t>
            </a:r>
            <a:r>
              <a:rPr lang="en-GB" dirty="0"/>
              <a:t>of a </a:t>
            </a:r>
            <a:r>
              <a:rPr lang="en-GB" b="1" dirty="0"/>
              <a:t>muscle</a:t>
            </a:r>
            <a:r>
              <a:rPr lang="en-GB" dirty="0"/>
              <a:t> or group of </a:t>
            </a:r>
            <a:r>
              <a:rPr lang="en-GB" b="1" dirty="0"/>
              <a:t>muscles</a:t>
            </a:r>
            <a:r>
              <a:rPr lang="en-GB" dirty="0"/>
              <a:t> to sustain repeated contractions against a resistance for an extended period of </a:t>
            </a:r>
            <a:r>
              <a:rPr lang="en-GB" dirty="0" smtClean="0"/>
              <a:t>time. </a:t>
            </a:r>
            <a:endParaRPr lang="en-GB" sz="2000" dirty="0"/>
          </a:p>
        </p:txBody>
      </p:sp>
      <p:sp>
        <p:nvSpPr>
          <p:cNvPr id="4" name="Rectangle 3"/>
          <p:cNvSpPr/>
          <p:nvPr/>
        </p:nvSpPr>
        <p:spPr>
          <a:xfrm>
            <a:off x="191344" y="1628800"/>
            <a:ext cx="7227913" cy="496855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700" b="1" dirty="0"/>
              <a:t>Do </a:t>
            </a:r>
            <a:r>
              <a:rPr lang="en-GB" sz="1700" b="1" dirty="0" smtClean="0"/>
              <a:t>Now: </a:t>
            </a:r>
            <a:r>
              <a:rPr lang="en-GB" sz="1700" dirty="0" smtClean="0"/>
              <a:t>Warm up routine</a:t>
            </a:r>
            <a:endParaRPr lang="en-GB" sz="1700" dirty="0"/>
          </a:p>
          <a:p>
            <a:endParaRPr lang="en-GB" sz="17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1700" dirty="0" smtClean="0"/>
              <a:t>Squats (2 x 20 repetitions) – </a:t>
            </a:r>
            <a:r>
              <a:rPr lang="en-GB" sz="1700" i="1" dirty="0" smtClean="0"/>
              <a:t>Keep your back straight, don’t let your knees extend over your toes.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700" dirty="0" smtClean="0"/>
              <a:t>Sit ups (2 x 20 repetitions) – </a:t>
            </a:r>
            <a:r>
              <a:rPr lang="en-GB" sz="1700" i="1" dirty="0" smtClean="0"/>
              <a:t>Keep your feet on the ground, cross your arms over your chest.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700" dirty="0" smtClean="0"/>
              <a:t>Lunges (2 x 20 repetitions) – </a:t>
            </a:r>
            <a:r>
              <a:rPr lang="en-GB" sz="1700" i="1" dirty="0" smtClean="0"/>
              <a:t>stand in a split stance, keep your head up, bend until leg is at a right angle.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700" dirty="0" smtClean="0"/>
              <a:t>Leg raises (2 x 20 repetitions) – </a:t>
            </a:r>
            <a:r>
              <a:rPr lang="en-GB" sz="1700" i="1" dirty="0" smtClean="0"/>
              <a:t>lie on your back, hands under your bottom, raise legs up, keep legs straight, lower back down until just off the ground and repeat.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700" dirty="0" smtClean="0"/>
              <a:t>Calf raises (2 x 20 repetitions) – </a:t>
            </a:r>
            <a:r>
              <a:rPr lang="en-GB" sz="1700" i="1" dirty="0" smtClean="0"/>
              <a:t>slowly lift onto your tip toes, hold for 3 seconds and then slowly lower your heels down.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700" dirty="0" smtClean="0"/>
              <a:t>Bridges ( 2 x 20 repetitions) – </a:t>
            </a:r>
            <a:r>
              <a:rPr lang="en-GB" sz="1700" i="1" dirty="0" smtClean="0"/>
              <a:t>lie on your back, knees bent and heels close to bottom, raise your hips upwards and tighten your abdominals, gently lower.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700" dirty="0" smtClean="0"/>
              <a:t>Ankle touches (2 x 20 repetitions) – </a:t>
            </a:r>
            <a:r>
              <a:rPr lang="en-GB" sz="1700" i="1" dirty="0" smtClean="0"/>
              <a:t>lie on your back, keep your head and neck stable, plant your feet on the floor and try to touch your ankles. </a:t>
            </a:r>
          </a:p>
          <a:p>
            <a:endParaRPr lang="en-GB" sz="1700" i="1" dirty="0" smtClean="0"/>
          </a:p>
          <a:p>
            <a:r>
              <a:rPr lang="en-GB" sz="1700" b="1" i="1" dirty="0" smtClean="0"/>
              <a:t>Cool down with the stretch routine.</a:t>
            </a:r>
            <a:endParaRPr lang="en-GB" sz="1700" dirty="0"/>
          </a:p>
        </p:txBody>
      </p:sp>
      <p:sp>
        <p:nvSpPr>
          <p:cNvPr id="13" name="TextBox 12"/>
          <p:cNvSpPr txBox="1"/>
          <p:nvPr/>
        </p:nvSpPr>
        <p:spPr>
          <a:xfrm>
            <a:off x="7522506" y="28906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8674634" y="29626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10128448" y="29719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22506" y="47158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7321" r="22281"/>
          <a:stretch/>
        </p:blipFill>
        <p:spPr>
          <a:xfrm>
            <a:off x="7610601" y="3139834"/>
            <a:ext cx="1145020" cy="12722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9303" y="3121299"/>
            <a:ext cx="1169145" cy="13898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7605" y="3156602"/>
            <a:ext cx="1345941" cy="134594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/>
          <a:srcRect r="11563" b="18864"/>
          <a:stretch/>
        </p:blipFill>
        <p:spPr>
          <a:xfrm>
            <a:off x="7768692" y="4752618"/>
            <a:ext cx="1198736" cy="107555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919269" y="47137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0955" y="5021038"/>
            <a:ext cx="1112670" cy="85623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0285695" y="467798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6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40943" y="4568512"/>
            <a:ext cx="1079264" cy="97408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522506" y="58649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7</a:t>
            </a:r>
            <a:endParaRPr lang="en-GB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11368" y="5985778"/>
            <a:ext cx="1164952" cy="69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07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7123"/>
            <a:ext cx="10515600" cy="1325563"/>
          </a:xfrm>
        </p:spPr>
        <p:txBody>
          <a:bodyPr/>
          <a:lstStyle/>
          <a:p>
            <a:r>
              <a:rPr lang="en-GB" b="1" dirty="0" smtClean="0"/>
              <a:t>10-minute home workouts 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967428" y="1133104"/>
            <a:ext cx="3096343" cy="123110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MUSCULAR STRENGTH</a:t>
            </a:r>
          </a:p>
          <a:p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/>
              <a:t>amount of force a muscle can produce with a single maximal effort.</a:t>
            </a:r>
            <a:endParaRPr lang="en-GB" sz="2000" dirty="0"/>
          </a:p>
        </p:txBody>
      </p:sp>
      <p:sp>
        <p:nvSpPr>
          <p:cNvPr id="4" name="Rectangle 3"/>
          <p:cNvSpPr/>
          <p:nvPr/>
        </p:nvSpPr>
        <p:spPr>
          <a:xfrm>
            <a:off x="191344" y="1628800"/>
            <a:ext cx="7227913" cy="496855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700" b="1" dirty="0"/>
              <a:t>Do </a:t>
            </a:r>
            <a:r>
              <a:rPr lang="en-GB" sz="1700" b="1" dirty="0" smtClean="0"/>
              <a:t>Now: </a:t>
            </a:r>
            <a:r>
              <a:rPr lang="en-GB" sz="1700" dirty="0" smtClean="0"/>
              <a:t>Warm up routine</a:t>
            </a:r>
            <a:endParaRPr lang="en-GB" sz="1700" dirty="0"/>
          </a:p>
          <a:p>
            <a:endParaRPr lang="en-GB" sz="17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1700" dirty="0" smtClean="0"/>
              <a:t>Press-ups (2 x 20 repetitions) – </a:t>
            </a:r>
            <a:r>
              <a:rPr lang="en-GB" sz="1700" i="1" dirty="0" smtClean="0"/>
              <a:t>Bend at your elbows, lower your chest and push back up.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700" dirty="0" err="1" smtClean="0"/>
              <a:t>Tricep</a:t>
            </a:r>
            <a:r>
              <a:rPr lang="en-GB" sz="1700" dirty="0" smtClean="0"/>
              <a:t> dips with chair (2 x 20 repetitions) – </a:t>
            </a:r>
            <a:r>
              <a:rPr lang="en-GB" sz="1700" i="1" dirty="0" smtClean="0"/>
              <a:t>Lift your hips off the floor, bend your elbows and lower your body down.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700" dirty="0" smtClean="0"/>
              <a:t>Shoulder press (with weights/tins/water bottles) (2 x 20 repetitions) – </a:t>
            </a:r>
            <a:r>
              <a:rPr lang="en-GB" sz="1700" i="1" dirty="0" smtClean="0"/>
              <a:t>Slowly extend arms above head then lower to shoulder height and repeat.</a:t>
            </a:r>
            <a:endParaRPr lang="en-GB" sz="17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1700" dirty="0"/>
              <a:t>Bicep curls (with weights/tins/water </a:t>
            </a:r>
            <a:r>
              <a:rPr lang="en-GB" sz="1700" dirty="0" smtClean="0"/>
              <a:t>bottles (</a:t>
            </a:r>
            <a:r>
              <a:rPr lang="en-GB" sz="1700" dirty="0"/>
              <a:t>2 </a:t>
            </a:r>
            <a:r>
              <a:rPr lang="en-GB" sz="1700" dirty="0" smtClean="0"/>
              <a:t>x 20 repetitions) – </a:t>
            </a:r>
            <a:r>
              <a:rPr lang="en-GB" sz="1700" i="1" dirty="0" smtClean="0"/>
              <a:t>slowly bend at the elbows keeping them tucked into your sides, raising the weights to your shoulders.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700" dirty="0"/>
              <a:t>Lateral raises (with weights/tins/water </a:t>
            </a:r>
            <a:r>
              <a:rPr lang="en-GB" sz="1700" dirty="0" smtClean="0"/>
              <a:t>bottles) (2 x 20 repetitions) – </a:t>
            </a:r>
            <a:r>
              <a:rPr lang="en-GB" sz="1700" i="1" dirty="0" smtClean="0"/>
              <a:t>Slowly raise both arms, keeping them straight up to shoulder height with palms facing down. </a:t>
            </a:r>
            <a:endParaRPr lang="en-GB" sz="17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1700" dirty="0" smtClean="0"/>
              <a:t>Goblet squats </a:t>
            </a:r>
            <a:r>
              <a:rPr lang="en-GB" sz="1700" dirty="0"/>
              <a:t>(with weights/tins/water </a:t>
            </a:r>
            <a:r>
              <a:rPr lang="en-GB" sz="1700" dirty="0" smtClean="0"/>
              <a:t>bottles) ( 2 x 20 repetitions) – </a:t>
            </a:r>
            <a:r>
              <a:rPr lang="en-GB" sz="1700" i="1" dirty="0" smtClean="0"/>
              <a:t>Keep your back straight don’t extend your knees over your toes.</a:t>
            </a:r>
          </a:p>
          <a:p>
            <a:endParaRPr lang="en-GB" sz="1700" i="1" dirty="0" smtClean="0"/>
          </a:p>
          <a:p>
            <a:r>
              <a:rPr lang="en-GB" sz="1700" b="1" i="1" dirty="0" smtClean="0"/>
              <a:t>Cool down with the stretch routine.</a:t>
            </a:r>
            <a:endParaRPr lang="en-GB" sz="17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1681" y="3429000"/>
            <a:ext cx="1782321" cy="10968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10601" y="32129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r="29215" b="8969"/>
          <a:stretch/>
        </p:blipFill>
        <p:spPr>
          <a:xfrm>
            <a:off x="9408368" y="3379818"/>
            <a:ext cx="1368152" cy="114599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106682" y="32129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0219" y="3358316"/>
            <a:ext cx="1195052" cy="119505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0733742" y="31951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</a:t>
            </a:r>
            <a:endParaRPr lang="en-GB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1551" y="4741837"/>
            <a:ext cx="1044522" cy="116221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508611" y="474183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7966" y="4692903"/>
            <a:ext cx="1748956" cy="97941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9217966" y="471047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</a:t>
            </a:r>
            <a:endParaRPr lang="en-GB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14995" y="4631683"/>
            <a:ext cx="1280276" cy="958971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0776478" y="46041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08787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7123"/>
            <a:ext cx="10515600" cy="1325563"/>
          </a:xfrm>
        </p:spPr>
        <p:txBody>
          <a:bodyPr/>
          <a:lstStyle/>
          <a:p>
            <a:r>
              <a:rPr lang="en-GB" b="1" dirty="0" smtClean="0"/>
              <a:t>10-minute home workouts 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967428" y="1133104"/>
            <a:ext cx="3096343" cy="178510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SPEED and AGILITY</a:t>
            </a:r>
          </a:p>
          <a:p>
            <a:r>
              <a:rPr lang="en-GB" b="1" dirty="0"/>
              <a:t>Speed</a:t>
            </a:r>
            <a:r>
              <a:rPr lang="en-GB" dirty="0"/>
              <a:t> is the distance </a:t>
            </a:r>
            <a:r>
              <a:rPr lang="en-GB" dirty="0" smtClean="0"/>
              <a:t>travelled </a:t>
            </a:r>
            <a:r>
              <a:rPr lang="en-GB" dirty="0"/>
              <a:t>per unit of time</a:t>
            </a:r>
            <a:r>
              <a:rPr lang="en-GB" dirty="0" smtClean="0"/>
              <a:t>.</a:t>
            </a:r>
          </a:p>
          <a:p>
            <a:r>
              <a:rPr lang="en-GB" b="1" dirty="0" smtClean="0"/>
              <a:t>Agility </a:t>
            </a:r>
            <a:r>
              <a:rPr lang="en-GB" dirty="0" smtClean="0"/>
              <a:t>is the ability to change direction at speed without losing balance.</a:t>
            </a:r>
            <a:endParaRPr lang="en-GB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191344" y="1628800"/>
            <a:ext cx="7227913" cy="496855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700" b="1" dirty="0"/>
              <a:t>Do </a:t>
            </a:r>
            <a:r>
              <a:rPr lang="en-GB" sz="1700" b="1" dirty="0" smtClean="0"/>
              <a:t>Now: </a:t>
            </a:r>
            <a:r>
              <a:rPr lang="en-GB" sz="1700" dirty="0" smtClean="0"/>
              <a:t>Warm up routine</a:t>
            </a:r>
            <a:endParaRPr lang="en-GB" sz="1700" dirty="0"/>
          </a:p>
          <a:p>
            <a:endParaRPr lang="en-GB" sz="17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1700" dirty="0" smtClean="0"/>
              <a:t>Stair runs (2 x 10 repetitions) – </a:t>
            </a:r>
            <a:r>
              <a:rPr lang="en-GB" sz="1700" i="1" dirty="0" smtClean="0"/>
              <a:t>Running up and down the stairs as quickly as you can.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700" dirty="0" smtClean="0"/>
              <a:t>Speed bounces (2 x 20 repetitions) – </a:t>
            </a:r>
            <a:r>
              <a:rPr lang="en-GB" sz="1700" i="1" dirty="0" smtClean="0"/>
              <a:t>Quick jumps from side to side, landing softly.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700" dirty="0" smtClean="0"/>
              <a:t>High knees (2 x 20 repetitions) – </a:t>
            </a:r>
            <a:r>
              <a:rPr lang="en-GB" sz="1700" i="1" dirty="0" smtClean="0"/>
              <a:t>Knees lifted to waist high, balls of your feet.</a:t>
            </a:r>
            <a:endParaRPr lang="en-GB" sz="17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1700" dirty="0" smtClean="0"/>
              <a:t>Shuttle runs (wall to wall) (</a:t>
            </a:r>
            <a:r>
              <a:rPr lang="en-GB" sz="1700" dirty="0"/>
              <a:t>2 </a:t>
            </a:r>
            <a:r>
              <a:rPr lang="en-GB" sz="1700" dirty="0" smtClean="0"/>
              <a:t>x 20 repetitions) – </a:t>
            </a:r>
            <a:r>
              <a:rPr lang="en-GB" sz="1700" i="1" dirty="0" smtClean="0"/>
              <a:t>head up and quick turns.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700" dirty="0" smtClean="0"/>
              <a:t>Football sprints (2 x 10 repetitions) – </a:t>
            </a:r>
            <a:r>
              <a:rPr lang="en-GB" sz="1700" i="1" dirty="0" smtClean="0"/>
              <a:t>Starting in press up position, jump up and sprint for 10 seconds then repeat. </a:t>
            </a:r>
            <a:endParaRPr lang="en-GB" sz="17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1700" dirty="0" smtClean="0"/>
              <a:t>Scissor steps ( 2 x 20 repetitions) – </a:t>
            </a:r>
            <a:r>
              <a:rPr lang="en-GB" sz="1700" i="1" dirty="0" smtClean="0"/>
              <a:t>Quick feet alternating from front to back, head up. </a:t>
            </a:r>
            <a:endParaRPr lang="en-GB" sz="17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1700" dirty="0" smtClean="0"/>
              <a:t>Single leg hops (2 x 20 repetitions)  - </a:t>
            </a:r>
            <a:r>
              <a:rPr lang="en-GB" sz="1700" i="1" dirty="0" smtClean="0"/>
              <a:t>hopping two to the left and two to the right then repeat. Don’t forget to switch legs.</a:t>
            </a:r>
            <a:endParaRPr lang="en-GB" sz="1700" dirty="0" smtClean="0"/>
          </a:p>
          <a:p>
            <a:endParaRPr lang="en-GB" sz="1700" i="1" dirty="0" smtClean="0"/>
          </a:p>
          <a:p>
            <a:r>
              <a:rPr lang="en-GB" sz="1700" b="1" i="1" dirty="0" smtClean="0"/>
              <a:t>Cool down with the stretch routine.</a:t>
            </a:r>
            <a:endParaRPr lang="en-GB" sz="1700" dirty="0"/>
          </a:p>
        </p:txBody>
      </p:sp>
      <p:sp>
        <p:nvSpPr>
          <p:cNvPr id="8" name="TextBox 7"/>
          <p:cNvSpPr txBox="1"/>
          <p:nvPr/>
        </p:nvSpPr>
        <p:spPr>
          <a:xfrm>
            <a:off x="7610601" y="32129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9106682" y="32129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733742" y="31951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7508611" y="474183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217966" y="471047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36" name="TextBox 35"/>
          <p:cNvSpPr txBox="1"/>
          <p:nvPr/>
        </p:nvSpPr>
        <p:spPr>
          <a:xfrm>
            <a:off x="10776478" y="46041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6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r="23509" b="11063"/>
          <a:stretch/>
        </p:blipFill>
        <p:spPr>
          <a:xfrm>
            <a:off x="7912286" y="3379818"/>
            <a:ext cx="1077549" cy="12243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1518" y="3532416"/>
            <a:ext cx="1865803" cy="1044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4585" y="3510503"/>
            <a:ext cx="1120744" cy="11207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14634" r="37820"/>
          <a:stretch/>
        </p:blipFill>
        <p:spPr>
          <a:xfrm>
            <a:off x="7877989" y="4633631"/>
            <a:ext cx="1080154" cy="1135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14360" y="4719787"/>
            <a:ext cx="860737" cy="9536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70915" y="4701507"/>
            <a:ext cx="1009398" cy="67170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617409" y="576365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7</a:t>
            </a:r>
            <a:endParaRPr lang="en-GB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77989" y="5842210"/>
            <a:ext cx="1255674" cy="83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49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7123"/>
            <a:ext cx="10515600" cy="1325563"/>
          </a:xfrm>
        </p:spPr>
        <p:txBody>
          <a:bodyPr/>
          <a:lstStyle/>
          <a:p>
            <a:r>
              <a:rPr lang="en-GB" b="1" dirty="0" smtClean="0"/>
              <a:t>10-minute home workouts 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405316" y="1133104"/>
            <a:ext cx="3658455" cy="206210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COORDINATION and BALANCE</a:t>
            </a:r>
          </a:p>
          <a:p>
            <a:r>
              <a:rPr lang="en-GB" b="1" dirty="0" smtClean="0"/>
              <a:t>Coordination </a:t>
            </a:r>
            <a:r>
              <a:rPr lang="en-GB" dirty="0" smtClean="0"/>
              <a:t>is the ability to control two or more limbs to create movement.</a:t>
            </a:r>
          </a:p>
          <a:p>
            <a:r>
              <a:rPr lang="en-GB" b="1" dirty="0" smtClean="0"/>
              <a:t>Balance </a:t>
            </a:r>
            <a:r>
              <a:rPr lang="en-GB" dirty="0" smtClean="0"/>
              <a:t>is the ability to hold your centre of mass over a base of support.</a:t>
            </a:r>
            <a:endParaRPr lang="en-GB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191344" y="1628800"/>
            <a:ext cx="7227913" cy="496855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700" b="1" dirty="0"/>
              <a:t>Do </a:t>
            </a:r>
            <a:r>
              <a:rPr lang="en-GB" sz="1700" b="1" dirty="0" smtClean="0"/>
              <a:t>Now: </a:t>
            </a:r>
            <a:r>
              <a:rPr lang="en-GB" sz="1700" dirty="0" smtClean="0"/>
              <a:t>Warm up routine</a:t>
            </a:r>
          </a:p>
          <a:p>
            <a:endParaRPr lang="en-GB" sz="17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1700" dirty="0" smtClean="0"/>
              <a:t>Single leg lateral raises </a:t>
            </a:r>
            <a:r>
              <a:rPr lang="en-GB" sz="1700" dirty="0"/>
              <a:t>(with weights/tins/water bottles) </a:t>
            </a:r>
            <a:r>
              <a:rPr lang="en-GB" sz="1700" dirty="0" smtClean="0"/>
              <a:t>(2 x 10 repetitions on each leg)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700" dirty="0" smtClean="0"/>
              <a:t>Single leg shoulder press </a:t>
            </a:r>
            <a:r>
              <a:rPr lang="en-GB" sz="1700" dirty="0"/>
              <a:t>(with weights/tins/water bottles) </a:t>
            </a:r>
            <a:r>
              <a:rPr lang="en-GB" sz="1700" dirty="0" smtClean="0"/>
              <a:t>(2 x 10 repetitions on each leg)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700" dirty="0" smtClean="0"/>
              <a:t>Arabesque hold for 10seconds (5 repetitions on each leg)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700" dirty="0" smtClean="0"/>
              <a:t>Single leg bicep curl </a:t>
            </a:r>
            <a:r>
              <a:rPr lang="en-GB" sz="1700" dirty="0"/>
              <a:t>(with weights/tins/water bottles) </a:t>
            </a:r>
            <a:r>
              <a:rPr lang="en-GB" sz="1700" dirty="0" smtClean="0"/>
              <a:t>(2 x 10 repetitions on each leg)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700" dirty="0" smtClean="0"/>
              <a:t>Standing stork hold for 10 seconds (5 repetitions on each leg)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700" dirty="0" smtClean="0"/>
              <a:t>Single leg </a:t>
            </a:r>
            <a:r>
              <a:rPr lang="en-GB" sz="1700" dirty="0"/>
              <a:t>upright row (with weights/tins/water bottles) </a:t>
            </a:r>
            <a:r>
              <a:rPr lang="en-GB" sz="1700" dirty="0" smtClean="0"/>
              <a:t>(2 x 10 repetitions on each leg)</a:t>
            </a:r>
            <a:endParaRPr lang="en-GB" sz="1700" dirty="0"/>
          </a:p>
          <a:p>
            <a:endParaRPr lang="en-GB" sz="1700" dirty="0" smtClean="0"/>
          </a:p>
          <a:p>
            <a:pPr marL="342900" indent="-342900">
              <a:buFont typeface="+mj-lt"/>
              <a:buAutoNum type="arabicPeriod"/>
            </a:pPr>
            <a:endParaRPr lang="en-GB" sz="1700" i="1" dirty="0" smtClean="0"/>
          </a:p>
          <a:p>
            <a:r>
              <a:rPr lang="en-GB" sz="1700" b="1" i="1" dirty="0" smtClean="0"/>
              <a:t>Cool down with the stretch routine.</a:t>
            </a:r>
            <a:endParaRPr lang="en-GB" sz="1700" dirty="0"/>
          </a:p>
        </p:txBody>
      </p:sp>
      <p:sp>
        <p:nvSpPr>
          <p:cNvPr id="8" name="TextBox 7"/>
          <p:cNvSpPr txBox="1"/>
          <p:nvPr/>
        </p:nvSpPr>
        <p:spPr>
          <a:xfrm>
            <a:off x="7610601" y="32129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9106682" y="32129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733742" y="31951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7508611" y="474183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217966" y="471047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36" name="TextBox 35"/>
          <p:cNvSpPr txBox="1"/>
          <p:nvPr/>
        </p:nvSpPr>
        <p:spPr>
          <a:xfrm>
            <a:off x="10776478" y="46041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6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706" y="3504541"/>
            <a:ext cx="1528527" cy="7902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8809" y="3379818"/>
            <a:ext cx="1146791" cy="11467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27320" t="14001" r="19760" b="14001"/>
          <a:stretch/>
        </p:blipFill>
        <p:spPr>
          <a:xfrm>
            <a:off x="10793516" y="3529951"/>
            <a:ext cx="1190649" cy="90716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049" y="4817915"/>
            <a:ext cx="1059357" cy="105935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4777" y="4693451"/>
            <a:ext cx="948870" cy="142589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65911" y="4526609"/>
            <a:ext cx="997860" cy="99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53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7123"/>
            <a:ext cx="10515600" cy="1325563"/>
          </a:xfrm>
        </p:spPr>
        <p:txBody>
          <a:bodyPr/>
          <a:lstStyle/>
          <a:p>
            <a:r>
              <a:rPr lang="en-GB" b="1" dirty="0" smtClean="0"/>
              <a:t>10-minute home workouts 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405316" y="1133104"/>
            <a:ext cx="3658455" cy="123110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POWER</a:t>
            </a:r>
          </a:p>
          <a:p>
            <a:r>
              <a:rPr lang="en-GB" b="1" dirty="0" smtClean="0"/>
              <a:t>Power is </a:t>
            </a:r>
            <a:r>
              <a:rPr lang="en-GB" dirty="0" smtClean="0"/>
              <a:t>the </a:t>
            </a:r>
            <a:r>
              <a:rPr lang="en-GB" dirty="0"/>
              <a:t>ability to exert a maximal force in as short a time as </a:t>
            </a:r>
            <a:r>
              <a:rPr lang="en-GB" dirty="0" smtClean="0"/>
              <a:t>possible. </a:t>
            </a:r>
            <a:endParaRPr lang="en-GB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191344" y="1628800"/>
            <a:ext cx="7227913" cy="496855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600" b="1" dirty="0"/>
              <a:t>Do </a:t>
            </a:r>
            <a:r>
              <a:rPr lang="en-GB" sz="1600" b="1" dirty="0" smtClean="0"/>
              <a:t>Now: </a:t>
            </a:r>
            <a:r>
              <a:rPr lang="en-GB" sz="1600" dirty="0" smtClean="0"/>
              <a:t>Warm up routine</a:t>
            </a:r>
            <a:endParaRPr lang="en-GB" sz="1600" dirty="0"/>
          </a:p>
          <a:p>
            <a:pPr marL="342900" indent="-342900">
              <a:buFont typeface="+mj-lt"/>
              <a:buAutoNum type="arabicPeriod"/>
            </a:pPr>
            <a:r>
              <a:rPr lang="en-GB" sz="1600" dirty="0" err="1" smtClean="0"/>
              <a:t>Starjumps</a:t>
            </a:r>
            <a:r>
              <a:rPr lang="en-GB" sz="1600" dirty="0" smtClean="0"/>
              <a:t> (2 x 20 repetitions) </a:t>
            </a:r>
            <a:r>
              <a:rPr lang="en-GB" sz="1600" i="1" dirty="0" smtClean="0"/>
              <a:t>make sure you bring your hands together above your head.</a:t>
            </a:r>
            <a:endParaRPr lang="en-GB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/>
              <a:t>Jogging on the spot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/>
              <a:t>Jumping lunges (2 x 20 repetitions) </a:t>
            </a:r>
            <a:r>
              <a:rPr lang="en-GB" sz="1600" i="1" dirty="0"/>
              <a:t>Start standing with your feet hip-width apart, bend your knees then jump up into the air bringing your right leg forward, and left leg goes back so that you land in a lunge position. </a:t>
            </a:r>
            <a:endParaRPr lang="en-GB" sz="1600" i="1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/>
              <a:t>Jogging on the spot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/>
              <a:t>Burpees (2 x 20 repetitions) </a:t>
            </a:r>
            <a:r>
              <a:rPr lang="en-GB" sz="1600" i="1" dirty="0" smtClean="0"/>
              <a:t>start </a:t>
            </a:r>
            <a:r>
              <a:rPr lang="en-GB" sz="1600" i="1" dirty="0"/>
              <a:t>in a standing position, drop into a squat with hands on the ground, kick feet back into push up position, jump back into squat and jump up</a:t>
            </a:r>
            <a:r>
              <a:rPr lang="en-GB" sz="1600" i="1" dirty="0" smtClean="0"/>
              <a:t>.</a:t>
            </a:r>
            <a:endParaRPr lang="en-GB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/>
              <a:t>Jogging on the spot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/>
              <a:t>Squat jumps (2 x 20 repetitions) </a:t>
            </a:r>
            <a:r>
              <a:rPr lang="en-GB" sz="1600" i="1" dirty="0" smtClean="0"/>
              <a:t>Lower </a:t>
            </a:r>
            <a:r>
              <a:rPr lang="en-GB" sz="1600" i="1" dirty="0"/>
              <a:t>down into a squat position </a:t>
            </a:r>
            <a:r>
              <a:rPr lang="en-GB" sz="1600" i="1" dirty="0" smtClean="0"/>
              <a:t>then </a:t>
            </a:r>
            <a:r>
              <a:rPr lang="en-GB" sz="1600" i="1" dirty="0"/>
              <a:t>jump up into the air as high as you can and straighten out your legs.</a:t>
            </a:r>
            <a:endParaRPr lang="en-GB" sz="1600" i="1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/>
              <a:t>Jogging on the spot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/>
              <a:t>Plyometric push ups (2 x 20 repetitions) </a:t>
            </a:r>
            <a:r>
              <a:rPr lang="en-GB" sz="1600" i="1" dirty="0"/>
              <a:t>Start in high plank position. Bend arms and lower your chest to the floor. As you press yourself back up, </a:t>
            </a:r>
            <a:r>
              <a:rPr lang="en-GB" sz="1600" i="1" dirty="0" smtClean="0"/>
              <a:t>push </a:t>
            </a:r>
            <a:r>
              <a:rPr lang="en-GB" sz="1600" i="1" dirty="0"/>
              <a:t>off the floor bringing your hands off the floor, then land back on the floor with soft elbows</a:t>
            </a:r>
            <a:r>
              <a:rPr lang="en-GB" sz="1600" i="1" dirty="0" smtClean="0"/>
              <a:t>.</a:t>
            </a:r>
          </a:p>
          <a:p>
            <a:r>
              <a:rPr lang="en-GB" sz="1600" b="1" i="1" dirty="0" smtClean="0"/>
              <a:t>Cool down with the stretch routine.</a:t>
            </a:r>
            <a:endParaRPr lang="en-GB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670298" y="2348880"/>
            <a:ext cx="190687" cy="381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9519652" y="23598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08611" y="45613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217966" y="393209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7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2556" y="2556099"/>
            <a:ext cx="1305410" cy="13054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15119" r="13078" b="-933"/>
          <a:stretch/>
        </p:blipFill>
        <p:spPr>
          <a:xfrm>
            <a:off x="9948386" y="2539834"/>
            <a:ext cx="1656184" cy="11640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4223" y="4344774"/>
            <a:ext cx="1784586" cy="99936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494869" y="397544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8753" y="3717032"/>
            <a:ext cx="1811449" cy="158501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494869" y="54452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9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5025" y="5538128"/>
            <a:ext cx="1655417" cy="119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0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352" y="733246"/>
            <a:ext cx="12097344" cy="1325563"/>
          </a:xfrm>
        </p:spPr>
        <p:txBody>
          <a:bodyPr/>
          <a:lstStyle/>
          <a:p>
            <a:r>
              <a:rPr lang="en-GB" b="1" dirty="0" smtClean="0"/>
              <a:t>Home workouts – cool down stretch routine</a:t>
            </a:r>
            <a:endParaRPr lang="en-GB" b="1" dirty="0"/>
          </a:p>
        </p:txBody>
      </p:sp>
      <p:sp>
        <p:nvSpPr>
          <p:cNvPr id="4" name="Rectangle 3"/>
          <p:cNvSpPr/>
          <p:nvPr/>
        </p:nvSpPr>
        <p:spPr>
          <a:xfrm>
            <a:off x="235496" y="2060848"/>
            <a:ext cx="9793088" cy="46085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Task: Complete this 5 minute stretch routine:</a:t>
            </a:r>
          </a:p>
          <a:p>
            <a:pPr algn="ctr"/>
            <a:r>
              <a:rPr lang="en-GB" sz="2000" b="1" dirty="0" smtClean="0">
                <a:solidFill>
                  <a:srgbClr val="FF0000"/>
                </a:solidFill>
              </a:rPr>
              <a:t>Each stretch should be held for at least 20 seconds</a:t>
            </a:r>
          </a:p>
          <a:p>
            <a:pPr algn="ctr"/>
            <a:endParaRPr lang="en-GB" sz="2000" b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Gluteus </a:t>
            </a:r>
            <a:r>
              <a:rPr lang="en-GB" sz="2000" dirty="0" err="1" smtClean="0"/>
              <a:t>maximus</a:t>
            </a:r>
            <a:r>
              <a:rPr lang="en-GB" sz="2000" dirty="0" smtClean="0"/>
              <a:t> (bottom) stretch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Hamstring (back of leg) stretch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Inner thigh stretch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Calf stretch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Quadriceps (thigh) stretch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Latissimus </a:t>
            </a:r>
            <a:r>
              <a:rPr lang="en-GB" sz="2000" dirty="0" err="1" smtClean="0"/>
              <a:t>dorsi</a:t>
            </a:r>
            <a:r>
              <a:rPr lang="en-GB" sz="2000" dirty="0" smtClean="0"/>
              <a:t> (back) stretch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Pectorals (chest) stretch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Biceps  (front of arms) stretch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Triceps (back of arms) stretch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Trapezius (neck) stretch</a:t>
            </a:r>
            <a:endParaRPr lang="en-GB" sz="2000" dirty="0"/>
          </a:p>
          <a:p>
            <a:pPr algn="ctr"/>
            <a:endParaRPr lang="en-GB" sz="2000" b="1" dirty="0" smtClean="0"/>
          </a:p>
        </p:txBody>
      </p:sp>
      <p:pic>
        <p:nvPicPr>
          <p:cNvPr id="3074" name="Picture 2" descr="Buttock stret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079" y="3191876"/>
            <a:ext cx="1619945" cy="107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amstring stret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3208114"/>
            <a:ext cx="1595549" cy="106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nner thigh stret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406" y="3211905"/>
            <a:ext cx="1589856" cy="105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alf stretch side vie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445" y="4270152"/>
            <a:ext cx="1043881" cy="156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Thigh stretc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326" y="4270152"/>
            <a:ext cx="1619945" cy="107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5271" y="4270152"/>
            <a:ext cx="1535078" cy="10215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/>
          <a:srcRect l="58247" t="4558" r="11513"/>
          <a:stretch/>
        </p:blipFill>
        <p:spPr>
          <a:xfrm>
            <a:off x="8900349" y="4284463"/>
            <a:ext cx="792088" cy="11923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/>
          <a:srcRect l="17240" r="24801"/>
          <a:stretch/>
        </p:blipFill>
        <p:spPr>
          <a:xfrm>
            <a:off x="5745326" y="5298895"/>
            <a:ext cx="1150460" cy="111157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/>
          <a:srcRect r="34880"/>
          <a:stretch/>
        </p:blipFill>
        <p:spPr>
          <a:xfrm>
            <a:off x="6895786" y="5294952"/>
            <a:ext cx="1316063" cy="1115514"/>
          </a:xfrm>
          <a:prstGeom prst="rect">
            <a:avLst/>
          </a:prstGeom>
        </p:spPr>
      </p:pic>
      <p:pic>
        <p:nvPicPr>
          <p:cNvPr id="3094" name="Picture 22" descr="Image result for neck stretch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212" y="5248273"/>
            <a:ext cx="1490038" cy="110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61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Other ways of staying active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97212"/>
            <a:ext cx="9506272" cy="4351338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Just Dance (</a:t>
            </a:r>
            <a:r>
              <a:rPr lang="en-GB" dirty="0" err="1" smtClean="0"/>
              <a:t>Youtube</a:t>
            </a:r>
            <a:r>
              <a:rPr lang="en-GB" dirty="0" smtClean="0"/>
              <a:t>)</a:t>
            </a:r>
          </a:p>
          <a:p>
            <a:r>
              <a:rPr lang="en-GB" dirty="0" smtClean="0"/>
              <a:t>Go Noodle (</a:t>
            </a:r>
            <a:r>
              <a:rPr lang="en-GB" dirty="0" smtClean="0">
                <a:hlinkClick r:id="rId2"/>
              </a:rPr>
              <a:t>www.gonoodle.com</a:t>
            </a:r>
            <a:r>
              <a:rPr lang="en-GB" dirty="0" smtClean="0"/>
              <a:t>)</a:t>
            </a:r>
          </a:p>
          <a:p>
            <a:r>
              <a:rPr lang="en-GB" dirty="0" err="1" smtClean="0"/>
              <a:t>Youtube</a:t>
            </a:r>
            <a:r>
              <a:rPr lang="en-GB" dirty="0" smtClean="0"/>
              <a:t> exercise sessions</a:t>
            </a:r>
          </a:p>
          <a:p>
            <a:r>
              <a:rPr lang="en-GB" dirty="0" err="1" smtClean="0"/>
              <a:t>Adaptiv</a:t>
            </a:r>
            <a:r>
              <a:rPr lang="en-GB" dirty="0" smtClean="0"/>
              <a:t> (mobile app)</a:t>
            </a:r>
          </a:p>
          <a:p>
            <a:r>
              <a:rPr lang="en-GB" dirty="0" smtClean="0"/>
              <a:t>Asana Rebel – yoga (mobile app)</a:t>
            </a:r>
          </a:p>
          <a:p>
            <a:endParaRPr lang="en-GB" dirty="0"/>
          </a:p>
          <a:p>
            <a:pPr marL="0" indent="0">
              <a:lnSpc>
                <a:spcPct val="110000"/>
              </a:lnSpc>
              <a:buNone/>
            </a:pPr>
            <a:r>
              <a:rPr lang="en-GB" b="1" dirty="0" smtClean="0"/>
              <a:t>Whatever you do to remain active at home take a #</a:t>
            </a:r>
            <a:r>
              <a:rPr lang="en-GB" b="1" dirty="0" err="1" smtClean="0"/>
              <a:t>healthyselfie</a:t>
            </a:r>
            <a:r>
              <a:rPr lang="en-GB" b="1" dirty="0" smtClean="0"/>
              <a:t> and share your physical activities with @</a:t>
            </a:r>
            <a:r>
              <a:rPr lang="en-GB" b="1" dirty="0" err="1" smtClean="0"/>
              <a:t>OAWSport</a:t>
            </a:r>
            <a:r>
              <a:rPr lang="en-GB" b="1" dirty="0" smtClean="0"/>
              <a:t> on their twitter page! We look forward to hearing from you!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23392" y="4941168"/>
            <a:ext cx="9505056" cy="170738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699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1267</Words>
  <Application>Microsoft Office PowerPoint</Application>
  <PresentationFormat>Widescreen</PresentationFormat>
  <Paragraphs>158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Home workouts – warm up</vt:lpstr>
      <vt:lpstr>10-minute home workouts </vt:lpstr>
      <vt:lpstr>10-minute home workouts </vt:lpstr>
      <vt:lpstr>10-minute home workouts </vt:lpstr>
      <vt:lpstr>10-minute home workouts </vt:lpstr>
      <vt:lpstr>10-minute home workouts </vt:lpstr>
      <vt:lpstr>10-minute home workouts </vt:lpstr>
      <vt:lpstr>Home workouts – cool down stretch routine</vt:lpstr>
      <vt:lpstr>Other ways of staying active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 workouts – warm up</dc:title>
  <dc:creator>Danielle Clayton</dc:creator>
  <cp:lastModifiedBy>Michelle Ottey</cp:lastModifiedBy>
  <cp:revision>1</cp:revision>
  <dcterms:created xsi:type="dcterms:W3CDTF">2020-03-19T16:18:43Z</dcterms:created>
  <dcterms:modified xsi:type="dcterms:W3CDTF">2020-06-04T08:28:00Z</dcterms:modified>
</cp:coreProperties>
</file>