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1C32"/>
    <a:srgbClr val="122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1AC59-715A-AFA7-A908-53F1CABA6F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B9F10F-55B2-46C5-A175-53A922C4B1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97DAE-D5B8-4A65-BBDC-AB01D3C92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B4A-10B7-43DD-8E86-750C5E843EFB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710EA-C602-4440-4333-38CEF52B9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B057C-8A55-B5AD-C82E-ABCBB2FD4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D8C6-9863-4477-87C8-423E078A7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762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4E733-26C9-95AC-B34E-A86E9C4F1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E0C1A7-A890-51BC-16CB-7CCBC34E8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EF0E9-5035-890E-1882-C74DBFC99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B4A-10B7-43DD-8E86-750C5E843EFB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593AF9-F39E-E70D-FD2A-16C36268C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61CBA9-14D5-AF15-DD61-1BEBEC292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D8C6-9863-4477-87C8-423E078A7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64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7C22A0-5F0F-7935-680C-5D9B5D39E3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76EB3-B298-807B-75E5-D250D123E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46113-CCFD-CAEC-E8E6-3573E0759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B4A-10B7-43DD-8E86-750C5E843EFB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2871D-5312-66A2-C656-6A13C9AB4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BBD94-4EE7-2943-5521-7F84FDB3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D8C6-9863-4477-87C8-423E078A7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363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CC496-1512-F4B7-2A75-7DD8C96F8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89006-A907-0CF0-ED69-CFFDC2EDE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85EF7-54F9-DE25-0A23-4AA32B7D5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B4A-10B7-43DD-8E86-750C5E843EFB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80591F-9E8B-983E-7FDE-DCA4FA57B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E30F6-D81D-6F4B-CE1A-E2C7D2CCF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D8C6-9863-4477-87C8-423E078A7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499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1C737-F008-300B-C31B-4E613D313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D82CCD-0C4E-61F0-162E-4680F2B35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2E4D6-10E1-CD61-F15B-16EBAAE25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B4A-10B7-43DD-8E86-750C5E843EFB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1E842A-7F09-EADD-2985-B5056EACD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6F437-0FE2-96BC-3B43-D4A249714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D8C6-9863-4477-87C8-423E078A7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880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4F00B-C1EB-971C-A54B-178A93EEE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2704F-F583-993A-1B07-7871F52BE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16C333-1203-3799-3610-B92DC58195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AF35F5-1105-5810-CF81-0AD9FD9D3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B4A-10B7-43DD-8E86-750C5E843EFB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82AFE0-653D-17F8-585C-6293F4E78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3272A1-723C-DBEF-34B6-FB92564C9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D8C6-9863-4477-87C8-423E078A7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43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0B168-541C-0D02-CB55-DC117AE79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62705-09FD-9469-2696-373E230B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02DD3-5545-508F-B31B-4B8A63A71F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DD809C-6235-774B-C9AD-B220E6DEC2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C87615-9190-4799-3F5F-BAA3938AF6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6D0477-8338-B939-FA2E-FE0D7B1CD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B4A-10B7-43DD-8E86-750C5E843EFB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5DA2B8-A41D-6F72-1605-B1CFEBF56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BE79D-F402-5A80-BBF9-FAE135F41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D8C6-9863-4477-87C8-423E078A7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940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8C9EC-C221-72F6-A792-BFAADEAC7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2B4DBD-911F-F9E4-3645-B5681A188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B4A-10B7-43DD-8E86-750C5E843EFB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CDCF6C-2C08-F336-45D5-BAEE3A393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D2D8EB-F23D-9C7B-C7E6-990EB819C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D8C6-9863-4477-87C8-423E078A7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369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C45166-689F-C253-7FC4-87A8AE457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B4A-10B7-43DD-8E86-750C5E843EFB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0F1DC5-DD51-097B-B157-ED53F3F1C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5F1956-BC23-CDCC-37B8-66AF51A41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D8C6-9863-4477-87C8-423E078A7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279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CA3D-634A-76A3-4EBC-54AA0F576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BBA9B-9C62-6610-1565-EB38D81BB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207FAA-153F-3E29-BC1D-91454A95AE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68B2D1-CCA6-9F7E-ED56-E33BBCEC4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B4A-10B7-43DD-8E86-750C5E843EFB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73BDF8-D4CC-2F08-BDF7-10F4A8685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A1D8D-DC98-7971-DB30-F821A2F42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D8C6-9863-4477-87C8-423E078A7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91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54EF7-876E-4CCD-336B-B03B1F975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A1019F-2C84-ED30-FCAF-327E0971B6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058108-F5AD-80A7-8BB1-BBBEB781E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6C008E-A655-8C7D-D085-7604E37C5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B4A-10B7-43DD-8E86-750C5E843EFB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81D222-A581-71CE-664F-410734A00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AC134A-D48B-865B-B962-A950549D5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9D8C6-9863-4477-87C8-423E078A7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950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5118B8-A357-F92C-27FF-2112569A9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8BC7A6-1E0E-F85F-73EA-3A3F5B76D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64AE8-E9CD-0028-128F-E4FF260257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DFB4A-10B7-43DD-8E86-750C5E843EFB}" type="datetimeFigureOut">
              <a:rPr lang="en-GB" smtClean="0"/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C0BC0-C682-F559-5F54-9D333899A8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72D8D8-82F8-B078-E6E3-3D41904B0E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9D8C6-9863-4477-87C8-423E078A7E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702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DD42F77-4E92-F4AB-00AD-260E72340F34}"/>
              </a:ext>
            </a:extLst>
          </p:cNvPr>
          <p:cNvSpPr txBox="1"/>
          <p:nvPr/>
        </p:nvSpPr>
        <p:spPr>
          <a:xfrm>
            <a:off x="3591206" y="374193"/>
            <a:ext cx="48717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>
                <a:solidFill>
                  <a:schemeClr val="tx2"/>
                </a:solidFill>
              </a:rPr>
              <a:t>Bishop Heber </a:t>
            </a:r>
          </a:p>
        </p:txBody>
      </p:sp>
      <p:pic>
        <p:nvPicPr>
          <p:cNvPr id="9" name="Picture 8" descr="British Science Week (@ScienceWeekUK) | Twitter">
            <a:extLst>
              <a:ext uri="{FF2B5EF4-FFF2-40B4-BE49-F238E27FC236}">
                <a16:creationId xmlns:a16="http://schemas.microsoft.com/office/drawing/2014/main" id="{56D6B21A-022D-9DA1-BE14-6B89BC4D97F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10" y="4469630"/>
            <a:ext cx="1828800" cy="1819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4352D74F-E7F3-6C07-417F-C4E062274F2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1543" y="4166398"/>
            <a:ext cx="1341120" cy="201944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4688A86-329B-0806-EB9A-5E0EB9421977}"/>
              </a:ext>
            </a:extLst>
          </p:cNvPr>
          <p:cNvSpPr txBox="1"/>
          <p:nvPr/>
        </p:nvSpPr>
        <p:spPr>
          <a:xfrm>
            <a:off x="380597" y="570941"/>
            <a:ext cx="260985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accent1"/>
                </a:solidFill>
              </a:rPr>
              <a:t>Monday 11</a:t>
            </a:r>
            <a:r>
              <a:rPr lang="en-GB" sz="4400" baseline="30000" dirty="0">
                <a:solidFill>
                  <a:schemeClr val="accent1"/>
                </a:solidFill>
              </a:rPr>
              <a:t>th</a:t>
            </a:r>
            <a:r>
              <a:rPr lang="en-GB" sz="4400" dirty="0">
                <a:solidFill>
                  <a:schemeClr val="accent1"/>
                </a:solidFill>
              </a:rPr>
              <a:t> March 2024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C8FC88-BFE0-48B5-8FC6-DE27C489B89B}"/>
              </a:ext>
            </a:extLst>
          </p:cNvPr>
          <p:cNvSpPr txBox="1"/>
          <p:nvPr/>
        </p:nvSpPr>
        <p:spPr>
          <a:xfrm>
            <a:off x="9423124" y="570941"/>
            <a:ext cx="221932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accent1"/>
                </a:solidFill>
              </a:rPr>
              <a:t>Sports Hall </a:t>
            </a:r>
          </a:p>
          <a:p>
            <a:r>
              <a:rPr lang="en-GB" sz="4400" dirty="0">
                <a:solidFill>
                  <a:schemeClr val="accent1"/>
                </a:solidFill>
              </a:rPr>
              <a:t>4.30pm -7.00pm</a:t>
            </a:r>
          </a:p>
        </p:txBody>
      </p:sp>
      <p:pic>
        <p:nvPicPr>
          <p:cNvPr id="1026" name="Picture 2" descr="Grades - Science Fair">
            <a:extLst>
              <a:ext uri="{FF2B5EF4-FFF2-40B4-BE49-F238E27FC236}">
                <a16:creationId xmlns:a16="http://schemas.microsoft.com/office/drawing/2014/main" id="{68FFC44C-DFFD-CBBB-F413-B3582626E5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855" y="1495560"/>
            <a:ext cx="5688424" cy="2178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ime clock cartoon Royalty Free Vector Image - VectorStock">
            <a:extLst>
              <a:ext uri="{FF2B5EF4-FFF2-40B4-BE49-F238E27FC236}">
                <a16:creationId xmlns:a16="http://schemas.microsoft.com/office/drawing/2014/main" id="{6765E7DD-9C8C-5477-5B8F-8BBAB9EC41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07"/>
          <a:stretch/>
        </p:blipFill>
        <p:spPr bwMode="auto">
          <a:xfrm>
            <a:off x="7280387" y="3580033"/>
            <a:ext cx="2867025" cy="281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B55EB6-FFD9-0AD1-0E5E-A028BD38DE60}"/>
              </a:ext>
            </a:extLst>
          </p:cNvPr>
          <p:cNvSpPr txBox="1"/>
          <p:nvPr/>
        </p:nvSpPr>
        <p:spPr>
          <a:xfrm>
            <a:off x="4444650" y="4148634"/>
            <a:ext cx="32501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accent1"/>
                </a:solidFill>
              </a:rPr>
              <a:t>Theme of “Time”</a:t>
            </a:r>
          </a:p>
        </p:txBody>
      </p:sp>
      <p:pic>
        <p:nvPicPr>
          <p:cNvPr id="1030" name="Picture 6" descr="Solar sundial icon cartoon style Royalty Free Vector Image">
            <a:extLst>
              <a:ext uri="{FF2B5EF4-FFF2-40B4-BE49-F238E27FC236}">
                <a16:creationId xmlns:a16="http://schemas.microsoft.com/office/drawing/2014/main" id="{4F1C7312-7D0C-9923-2328-AF31000EEC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23"/>
          <a:stretch/>
        </p:blipFill>
        <p:spPr bwMode="auto">
          <a:xfrm>
            <a:off x="2292165" y="3804256"/>
            <a:ext cx="2205023" cy="2178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D97DF9B-2E89-A783-DBBB-63906E61B195}"/>
              </a:ext>
            </a:extLst>
          </p:cNvPr>
          <p:cNvSpPr/>
          <p:nvPr/>
        </p:nvSpPr>
        <p:spPr>
          <a:xfrm>
            <a:off x="0" y="6300430"/>
            <a:ext cx="12192000" cy="557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DA466A-0989-CB2B-5E28-48DA7624A24E}"/>
              </a:ext>
            </a:extLst>
          </p:cNvPr>
          <p:cNvSpPr/>
          <p:nvPr/>
        </p:nvSpPr>
        <p:spPr>
          <a:xfrm>
            <a:off x="0" y="0"/>
            <a:ext cx="12192000" cy="3274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561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16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Jones</dc:creator>
  <cp:lastModifiedBy>Ashley Ellam</cp:lastModifiedBy>
  <cp:revision>2</cp:revision>
  <dcterms:created xsi:type="dcterms:W3CDTF">2022-09-14T11:39:13Z</dcterms:created>
  <dcterms:modified xsi:type="dcterms:W3CDTF">2023-10-02T15:04:56Z</dcterms:modified>
</cp:coreProperties>
</file>