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05" r:id="rId3"/>
    <p:sldId id="308" r:id="rId4"/>
    <p:sldId id="257" r:id="rId5"/>
    <p:sldId id="267" r:id="rId6"/>
    <p:sldId id="310" r:id="rId7"/>
    <p:sldId id="319" r:id="rId8"/>
    <p:sldId id="312" r:id="rId9"/>
    <p:sldId id="315" r:id="rId10"/>
    <p:sldId id="318" r:id="rId11"/>
  </p:sldIdLst>
  <p:sldSz cx="18288000" cy="10287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>
      <p:cViewPr varScale="1">
        <p:scale>
          <a:sx n="73" d="100"/>
          <a:sy n="73" d="100"/>
        </p:scale>
        <p:origin x="642" y="-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53EEEC-C99E-47C8-BDC7-C3BCB441A78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6E5F25-8178-4F71-B1AB-657CC7001D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5737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602"/>
          </a:xfrm>
          <a:prstGeom prst="rect">
            <a:avLst/>
          </a:prstGeom>
        </p:spPr>
        <p:txBody>
          <a:bodyPr vert="horz" lIns="52176" tIns="26088" rIns="52176" bIns="26088" rtlCol="0"/>
          <a:lstStyle>
            <a:lvl1pPr algn="l">
              <a:defRPr sz="7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39" y="0"/>
            <a:ext cx="4028440" cy="351602"/>
          </a:xfrm>
          <a:prstGeom prst="rect">
            <a:avLst/>
          </a:prstGeom>
        </p:spPr>
        <p:txBody>
          <a:bodyPr vert="horz" lIns="52176" tIns="26088" rIns="52176" bIns="26088" rtlCol="0"/>
          <a:lstStyle>
            <a:lvl1pPr algn="r">
              <a:defRPr sz="700"/>
            </a:lvl1pPr>
          </a:lstStyle>
          <a:p>
            <a:fld id="{8B73F06B-CBC4-4D52-85A5-C4EC7DA23204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76" tIns="26088" rIns="52176" bIns="2608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6"/>
            <a:ext cx="7437120" cy="2759804"/>
          </a:xfrm>
          <a:prstGeom prst="rect">
            <a:avLst/>
          </a:prstGeom>
        </p:spPr>
        <p:txBody>
          <a:bodyPr vert="horz" lIns="52176" tIns="26088" rIns="52176" bIns="2608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799"/>
            <a:ext cx="4028440" cy="351602"/>
          </a:xfrm>
          <a:prstGeom prst="rect">
            <a:avLst/>
          </a:prstGeom>
        </p:spPr>
        <p:txBody>
          <a:bodyPr vert="horz" lIns="52176" tIns="26088" rIns="52176" bIns="26088" rtlCol="0" anchor="b"/>
          <a:lstStyle>
            <a:lvl1pPr algn="l">
              <a:defRPr sz="7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39" y="6658799"/>
            <a:ext cx="4028440" cy="351602"/>
          </a:xfrm>
          <a:prstGeom prst="rect">
            <a:avLst/>
          </a:prstGeom>
        </p:spPr>
        <p:txBody>
          <a:bodyPr vert="horz" lIns="52176" tIns="26088" rIns="52176" bIns="26088" rtlCol="0" anchor="b"/>
          <a:lstStyle>
            <a:lvl1pPr algn="r">
              <a:defRPr sz="700"/>
            </a:lvl1pPr>
          </a:lstStyle>
          <a:p>
            <a:fld id="{D9B73E1C-D9AE-45ED-8B29-BDBD1ED9A4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687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 them to</a:t>
            </a:r>
            <a:r>
              <a:rPr lang="en-US" baseline="0" dirty="0" smtClean="0"/>
              <a:t> share their definitions so as a class you bring a picture of evolution together.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73E1C-D9AE-45ED-8B29-BDBD1ED9A48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578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73E1C-D9AE-45ED-8B29-BDBD1ED9A48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262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73E1C-D9AE-45ED-8B29-BDBD1ED9A48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901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4"/>
            <a:ext cx="18287999" cy="10286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480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XCCW Joined 22a" panose="03050602040000000000" pitchFamily="66" charset="0"/>
              </a:defRPr>
            </a:lvl1pPr>
          </a:lstStyle>
          <a:p>
            <a:endParaRPr lang="en-GB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XCCW Joined 22a" panose="03050602040000000000" pitchFamily="66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XCCW Joined 22a" panose="03050602040000000000" pitchFamily="66" charset="0"/>
              </a:defRPr>
            </a:lvl1pPr>
          </a:lstStyle>
          <a:p>
            <a:fld id="{B6F15528-21DE-4FAA-801E-634DDDAF4B2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XCCW Joined 22a" panose="03050602040000000000" pitchFamily="66" charset="0"/>
          <a:ea typeface="+mj-ea"/>
          <a:cs typeface="+mj-cs"/>
        </a:defRPr>
      </a:lvl1pPr>
    </p:titleStyle>
    <p:bodyStyle>
      <a:lvl1pPr marL="0">
        <a:defRPr>
          <a:latin typeface="XCCW Joined 22a" panose="03050602040000000000" pitchFamily="66" charset="0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320728"/>
            <a:ext cx="18287999" cy="10607727"/>
            <a:chOff x="0" y="-320728"/>
            <a:chExt cx="18287999" cy="10607727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8071" y="1597195"/>
              <a:ext cx="14173199" cy="73342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55214" y="1430286"/>
              <a:ext cx="15064740" cy="8178800"/>
            </a:xfrm>
            <a:custGeom>
              <a:avLst/>
              <a:gdLst/>
              <a:ahLst/>
              <a:cxnLst/>
              <a:rect l="l" t="t" r="r" b="b"/>
              <a:pathLst>
                <a:path w="15064740" h="8178800">
                  <a:moveTo>
                    <a:pt x="3123806" y="1779600"/>
                  </a:moveTo>
                  <a:lnTo>
                    <a:pt x="3113989" y="1732762"/>
                  </a:lnTo>
                  <a:lnTo>
                    <a:pt x="3050006" y="1675333"/>
                  </a:lnTo>
                  <a:lnTo>
                    <a:pt x="3011055" y="1643938"/>
                  </a:lnTo>
                  <a:lnTo>
                    <a:pt x="2971876" y="1612887"/>
                  </a:lnTo>
                  <a:lnTo>
                    <a:pt x="2932366" y="1582331"/>
                  </a:lnTo>
                  <a:lnTo>
                    <a:pt x="2892412" y="1552422"/>
                  </a:lnTo>
                  <a:lnTo>
                    <a:pt x="2851937" y="1523314"/>
                  </a:lnTo>
                  <a:lnTo>
                    <a:pt x="2810814" y="1495132"/>
                  </a:lnTo>
                  <a:lnTo>
                    <a:pt x="2768981" y="1468031"/>
                  </a:lnTo>
                  <a:lnTo>
                    <a:pt x="2726309" y="1442173"/>
                  </a:lnTo>
                  <a:lnTo>
                    <a:pt x="2682722" y="1417675"/>
                  </a:lnTo>
                  <a:lnTo>
                    <a:pt x="2638107" y="1394714"/>
                  </a:lnTo>
                  <a:lnTo>
                    <a:pt x="2564917" y="1375371"/>
                  </a:lnTo>
                  <a:lnTo>
                    <a:pt x="2525738" y="1370926"/>
                  </a:lnTo>
                  <a:lnTo>
                    <a:pt x="2486939" y="1365681"/>
                  </a:lnTo>
                  <a:lnTo>
                    <a:pt x="2495981" y="1425028"/>
                  </a:lnTo>
                  <a:lnTo>
                    <a:pt x="2515666" y="1464564"/>
                  </a:lnTo>
                  <a:lnTo>
                    <a:pt x="2541905" y="1499616"/>
                  </a:lnTo>
                  <a:lnTo>
                    <a:pt x="2575560" y="1529232"/>
                  </a:lnTo>
                  <a:lnTo>
                    <a:pt x="2618867" y="1559699"/>
                  </a:lnTo>
                  <a:lnTo>
                    <a:pt x="2662288" y="1590014"/>
                  </a:lnTo>
                  <a:lnTo>
                    <a:pt x="2705824" y="1620202"/>
                  </a:lnTo>
                  <a:lnTo>
                    <a:pt x="2749473" y="1650250"/>
                  </a:lnTo>
                  <a:lnTo>
                    <a:pt x="2793238" y="1680159"/>
                  </a:lnTo>
                  <a:lnTo>
                    <a:pt x="2837116" y="1709953"/>
                  </a:lnTo>
                  <a:lnTo>
                    <a:pt x="2881109" y="1739607"/>
                  </a:lnTo>
                  <a:lnTo>
                    <a:pt x="2925203" y="1769160"/>
                  </a:lnTo>
                  <a:lnTo>
                    <a:pt x="2969412" y="1798574"/>
                  </a:lnTo>
                  <a:lnTo>
                    <a:pt x="3010839" y="1820011"/>
                  </a:lnTo>
                  <a:lnTo>
                    <a:pt x="3055810" y="1832165"/>
                  </a:lnTo>
                  <a:lnTo>
                    <a:pt x="3072752" y="1832457"/>
                  </a:lnTo>
                  <a:lnTo>
                    <a:pt x="3090913" y="1828914"/>
                  </a:lnTo>
                  <a:lnTo>
                    <a:pt x="3107004" y="1822069"/>
                  </a:lnTo>
                  <a:lnTo>
                    <a:pt x="3117761" y="1812442"/>
                  </a:lnTo>
                  <a:lnTo>
                    <a:pt x="3122993" y="1797519"/>
                  </a:lnTo>
                  <a:lnTo>
                    <a:pt x="3123806" y="1779600"/>
                  </a:lnTo>
                  <a:close/>
                </a:path>
                <a:path w="15064740" h="8178800">
                  <a:moveTo>
                    <a:pt x="3231362" y="6699859"/>
                  </a:moveTo>
                  <a:lnTo>
                    <a:pt x="3228175" y="6674078"/>
                  </a:lnTo>
                  <a:lnTo>
                    <a:pt x="3224352" y="6648513"/>
                  </a:lnTo>
                  <a:lnTo>
                    <a:pt x="3221952" y="6635902"/>
                  </a:lnTo>
                  <a:lnTo>
                    <a:pt x="3219551" y="6623291"/>
                  </a:lnTo>
                  <a:lnTo>
                    <a:pt x="3209226" y="6586550"/>
                  </a:lnTo>
                  <a:lnTo>
                    <a:pt x="3194520" y="6537871"/>
                  </a:lnTo>
                  <a:lnTo>
                    <a:pt x="3178975" y="6489497"/>
                  </a:lnTo>
                  <a:lnTo>
                    <a:pt x="3158998" y="6429210"/>
                  </a:lnTo>
                  <a:lnTo>
                    <a:pt x="3147022" y="6393040"/>
                  </a:lnTo>
                  <a:lnTo>
                    <a:pt x="3126790" y="6352006"/>
                  </a:lnTo>
                  <a:lnTo>
                    <a:pt x="3126790" y="6668986"/>
                  </a:lnTo>
                  <a:lnTo>
                    <a:pt x="3032569" y="6674840"/>
                  </a:lnTo>
                  <a:lnTo>
                    <a:pt x="2982277" y="6665430"/>
                  </a:lnTo>
                  <a:lnTo>
                    <a:pt x="2932811" y="6655740"/>
                  </a:lnTo>
                  <a:lnTo>
                    <a:pt x="2884309" y="6645707"/>
                  </a:lnTo>
                  <a:lnTo>
                    <a:pt x="2919831" y="6606464"/>
                  </a:lnTo>
                  <a:lnTo>
                    <a:pt x="2953715" y="6567805"/>
                  </a:lnTo>
                  <a:lnTo>
                    <a:pt x="2986392" y="6529552"/>
                  </a:lnTo>
                  <a:lnTo>
                    <a:pt x="3054032" y="6465710"/>
                  </a:lnTo>
                  <a:lnTo>
                    <a:pt x="3075965" y="6498412"/>
                  </a:lnTo>
                  <a:lnTo>
                    <a:pt x="3096120" y="6545186"/>
                  </a:lnTo>
                  <a:lnTo>
                    <a:pt x="3114471" y="6606045"/>
                  </a:lnTo>
                  <a:lnTo>
                    <a:pt x="3126790" y="6668986"/>
                  </a:lnTo>
                  <a:lnTo>
                    <a:pt x="3126790" y="6352006"/>
                  </a:lnTo>
                  <a:lnTo>
                    <a:pt x="3124390" y="6347130"/>
                  </a:lnTo>
                  <a:lnTo>
                    <a:pt x="3097225" y="6329680"/>
                  </a:lnTo>
                  <a:lnTo>
                    <a:pt x="3020631" y="6356312"/>
                  </a:lnTo>
                  <a:lnTo>
                    <a:pt x="3015792" y="6371437"/>
                  </a:lnTo>
                  <a:lnTo>
                    <a:pt x="2984525" y="6409195"/>
                  </a:lnTo>
                  <a:lnTo>
                    <a:pt x="2917825" y="6472707"/>
                  </a:lnTo>
                  <a:lnTo>
                    <a:pt x="2855506" y="6548158"/>
                  </a:lnTo>
                  <a:lnTo>
                    <a:pt x="2820339" y="6573825"/>
                  </a:lnTo>
                  <a:lnTo>
                    <a:pt x="2789491" y="6611442"/>
                  </a:lnTo>
                  <a:lnTo>
                    <a:pt x="2768955" y="6645465"/>
                  </a:lnTo>
                  <a:lnTo>
                    <a:pt x="2766606" y="6673177"/>
                  </a:lnTo>
                  <a:lnTo>
                    <a:pt x="2786532" y="6706590"/>
                  </a:lnTo>
                  <a:lnTo>
                    <a:pt x="2820263" y="6721754"/>
                  </a:lnTo>
                  <a:lnTo>
                    <a:pt x="2851429" y="6737807"/>
                  </a:lnTo>
                  <a:lnTo>
                    <a:pt x="2878480" y="6741846"/>
                  </a:lnTo>
                  <a:lnTo>
                    <a:pt x="2937268" y="6761747"/>
                  </a:lnTo>
                  <a:lnTo>
                    <a:pt x="2918485" y="6808622"/>
                  </a:lnTo>
                  <a:lnTo>
                    <a:pt x="2904172" y="6867372"/>
                  </a:lnTo>
                  <a:lnTo>
                    <a:pt x="2885783" y="6914108"/>
                  </a:lnTo>
                  <a:lnTo>
                    <a:pt x="2871368" y="6972897"/>
                  </a:lnTo>
                  <a:lnTo>
                    <a:pt x="2853474" y="7019455"/>
                  </a:lnTo>
                  <a:lnTo>
                    <a:pt x="2834856" y="7066254"/>
                  </a:lnTo>
                  <a:lnTo>
                    <a:pt x="2815488" y="7113321"/>
                  </a:lnTo>
                  <a:lnTo>
                    <a:pt x="2795409" y="7160641"/>
                  </a:lnTo>
                  <a:lnTo>
                    <a:pt x="2774594" y="7208215"/>
                  </a:lnTo>
                  <a:lnTo>
                    <a:pt x="2748902" y="7244042"/>
                  </a:lnTo>
                  <a:lnTo>
                    <a:pt x="2726652" y="7292111"/>
                  </a:lnTo>
                  <a:lnTo>
                    <a:pt x="2703677" y="7340422"/>
                  </a:lnTo>
                  <a:lnTo>
                    <a:pt x="2680004" y="7389000"/>
                  </a:lnTo>
                  <a:lnTo>
                    <a:pt x="2651429" y="7425817"/>
                  </a:lnTo>
                  <a:lnTo>
                    <a:pt x="2626334" y="7474877"/>
                  </a:lnTo>
                  <a:lnTo>
                    <a:pt x="2596350" y="7512190"/>
                  </a:lnTo>
                  <a:lnTo>
                    <a:pt x="2569883" y="7561720"/>
                  </a:lnTo>
                  <a:lnTo>
                    <a:pt x="2507005" y="7637361"/>
                  </a:lnTo>
                  <a:lnTo>
                    <a:pt x="2474582" y="7675524"/>
                  </a:lnTo>
                  <a:lnTo>
                    <a:pt x="2441397" y="7713942"/>
                  </a:lnTo>
                  <a:lnTo>
                    <a:pt x="2407374" y="7752664"/>
                  </a:lnTo>
                  <a:lnTo>
                    <a:pt x="2372423" y="7791704"/>
                  </a:lnTo>
                  <a:lnTo>
                    <a:pt x="2336457" y="7831099"/>
                  </a:lnTo>
                  <a:lnTo>
                    <a:pt x="2121268" y="7973123"/>
                  </a:lnTo>
                  <a:lnTo>
                    <a:pt x="1974354" y="8024190"/>
                  </a:lnTo>
                  <a:lnTo>
                    <a:pt x="1924024" y="8028241"/>
                  </a:lnTo>
                  <a:lnTo>
                    <a:pt x="1876336" y="8031366"/>
                  </a:lnTo>
                  <a:lnTo>
                    <a:pt x="1831225" y="8033601"/>
                  </a:lnTo>
                  <a:lnTo>
                    <a:pt x="1784464" y="8022971"/>
                  </a:lnTo>
                  <a:lnTo>
                    <a:pt x="1740141" y="8011490"/>
                  </a:lnTo>
                  <a:lnTo>
                    <a:pt x="1698180" y="7999184"/>
                  </a:lnTo>
                  <a:lnTo>
                    <a:pt x="1658531" y="7986077"/>
                  </a:lnTo>
                  <a:lnTo>
                    <a:pt x="1616938" y="7960195"/>
                  </a:lnTo>
                  <a:lnTo>
                    <a:pt x="1577517" y="7933563"/>
                  </a:lnTo>
                  <a:lnTo>
                    <a:pt x="1552625" y="7915326"/>
                  </a:lnTo>
                  <a:lnTo>
                    <a:pt x="1540179" y="7906207"/>
                  </a:lnTo>
                  <a:lnTo>
                    <a:pt x="1528419" y="7896847"/>
                  </a:lnTo>
                  <a:lnTo>
                    <a:pt x="1504873" y="7878140"/>
                  </a:lnTo>
                  <a:lnTo>
                    <a:pt x="1509560" y="7863065"/>
                  </a:lnTo>
                  <a:lnTo>
                    <a:pt x="1517738" y="7860220"/>
                  </a:lnTo>
                  <a:lnTo>
                    <a:pt x="1521396" y="7845514"/>
                  </a:lnTo>
                  <a:lnTo>
                    <a:pt x="1529207" y="7842796"/>
                  </a:lnTo>
                  <a:lnTo>
                    <a:pt x="1554543" y="7793647"/>
                  </a:lnTo>
                  <a:lnTo>
                    <a:pt x="1582026" y="7757198"/>
                  </a:lnTo>
                  <a:lnTo>
                    <a:pt x="1589125" y="7741285"/>
                  </a:lnTo>
                  <a:lnTo>
                    <a:pt x="1622628" y="7662418"/>
                  </a:lnTo>
                  <a:lnTo>
                    <a:pt x="1639912" y="7616076"/>
                  </a:lnTo>
                  <a:lnTo>
                    <a:pt x="1655216" y="7570419"/>
                  </a:lnTo>
                  <a:lnTo>
                    <a:pt x="1664360" y="7513460"/>
                  </a:lnTo>
                  <a:lnTo>
                    <a:pt x="1675701" y="7469187"/>
                  </a:lnTo>
                  <a:lnTo>
                    <a:pt x="1685061" y="7425588"/>
                  </a:lnTo>
                  <a:lnTo>
                    <a:pt x="1688287" y="7370686"/>
                  </a:lnTo>
                  <a:lnTo>
                    <a:pt x="1689074" y="7316635"/>
                  </a:lnTo>
                  <a:lnTo>
                    <a:pt x="1686801" y="7263638"/>
                  </a:lnTo>
                  <a:lnTo>
                    <a:pt x="1684934" y="7223950"/>
                  </a:lnTo>
                  <a:lnTo>
                    <a:pt x="1674456" y="7173811"/>
                  </a:lnTo>
                  <a:lnTo>
                    <a:pt x="1658861" y="7125462"/>
                  </a:lnTo>
                  <a:lnTo>
                    <a:pt x="1637436" y="7079120"/>
                  </a:lnTo>
                  <a:lnTo>
                    <a:pt x="1610220" y="7034797"/>
                  </a:lnTo>
                  <a:lnTo>
                    <a:pt x="1590548" y="7014184"/>
                  </a:lnTo>
                  <a:lnTo>
                    <a:pt x="1590548" y="7364323"/>
                  </a:lnTo>
                  <a:lnTo>
                    <a:pt x="1582000" y="7407630"/>
                  </a:lnTo>
                  <a:lnTo>
                    <a:pt x="1575231" y="7463764"/>
                  </a:lnTo>
                  <a:lnTo>
                    <a:pt x="1566024" y="7520749"/>
                  </a:lnTo>
                  <a:lnTo>
                    <a:pt x="1550225" y="7566571"/>
                  </a:lnTo>
                  <a:lnTo>
                    <a:pt x="1531975" y="7613256"/>
                  </a:lnTo>
                  <a:lnTo>
                    <a:pt x="1511274" y="7660792"/>
                  </a:lnTo>
                  <a:lnTo>
                    <a:pt x="1488097" y="7709179"/>
                  </a:lnTo>
                  <a:lnTo>
                    <a:pt x="1462430" y="7758443"/>
                  </a:lnTo>
                  <a:lnTo>
                    <a:pt x="1453718" y="7761465"/>
                  </a:lnTo>
                  <a:lnTo>
                    <a:pt x="1448435" y="7776743"/>
                  </a:lnTo>
                  <a:lnTo>
                    <a:pt x="1442097" y="7792402"/>
                  </a:lnTo>
                  <a:lnTo>
                    <a:pt x="1430223" y="7796530"/>
                  </a:lnTo>
                  <a:lnTo>
                    <a:pt x="1400797" y="7766418"/>
                  </a:lnTo>
                  <a:lnTo>
                    <a:pt x="1370761" y="7723073"/>
                  </a:lnTo>
                  <a:lnTo>
                    <a:pt x="1343990" y="7678598"/>
                  </a:lnTo>
                  <a:lnTo>
                    <a:pt x="1320228" y="7633081"/>
                  </a:lnTo>
                  <a:lnTo>
                    <a:pt x="1303362" y="7598600"/>
                  </a:lnTo>
                  <a:lnTo>
                    <a:pt x="1284795" y="7551280"/>
                  </a:lnTo>
                  <a:lnTo>
                    <a:pt x="1268399" y="7503198"/>
                  </a:lnTo>
                  <a:lnTo>
                    <a:pt x="1250594" y="7442162"/>
                  </a:lnTo>
                  <a:lnTo>
                    <a:pt x="1240116" y="7392022"/>
                  </a:lnTo>
                  <a:lnTo>
                    <a:pt x="1233233" y="7340625"/>
                  </a:lnTo>
                  <a:lnTo>
                    <a:pt x="1230388" y="7287844"/>
                  </a:lnTo>
                  <a:lnTo>
                    <a:pt x="1231988" y="7233501"/>
                  </a:lnTo>
                  <a:lnTo>
                    <a:pt x="1231506" y="7206780"/>
                  </a:lnTo>
                  <a:lnTo>
                    <a:pt x="1236230" y="7191692"/>
                  </a:lnTo>
                  <a:lnTo>
                    <a:pt x="1241869" y="7176287"/>
                  </a:lnTo>
                  <a:lnTo>
                    <a:pt x="1244130" y="7148601"/>
                  </a:lnTo>
                  <a:lnTo>
                    <a:pt x="1270431" y="7112571"/>
                  </a:lnTo>
                  <a:lnTo>
                    <a:pt x="1303489" y="7074192"/>
                  </a:lnTo>
                  <a:lnTo>
                    <a:pt x="1345780" y="7046049"/>
                  </a:lnTo>
                  <a:lnTo>
                    <a:pt x="1399794" y="7040715"/>
                  </a:lnTo>
                  <a:lnTo>
                    <a:pt x="1445945" y="7038124"/>
                  </a:lnTo>
                  <a:lnTo>
                    <a:pt x="1491043" y="7062775"/>
                  </a:lnTo>
                  <a:lnTo>
                    <a:pt x="1526070" y="7090943"/>
                  </a:lnTo>
                  <a:lnTo>
                    <a:pt x="1554543" y="7134822"/>
                  </a:lnTo>
                  <a:lnTo>
                    <a:pt x="1569072" y="7170102"/>
                  </a:lnTo>
                  <a:lnTo>
                    <a:pt x="1582039" y="7219378"/>
                  </a:lnTo>
                  <a:lnTo>
                    <a:pt x="1590078" y="7270369"/>
                  </a:lnTo>
                  <a:lnTo>
                    <a:pt x="1589862" y="7310780"/>
                  </a:lnTo>
                  <a:lnTo>
                    <a:pt x="1590548" y="7364323"/>
                  </a:lnTo>
                  <a:lnTo>
                    <a:pt x="1590548" y="7014184"/>
                  </a:lnTo>
                  <a:lnTo>
                    <a:pt x="1581315" y="7004507"/>
                  </a:lnTo>
                  <a:lnTo>
                    <a:pt x="1546225" y="6976377"/>
                  </a:lnTo>
                  <a:lnTo>
                    <a:pt x="1504657" y="6950481"/>
                  </a:lnTo>
                  <a:lnTo>
                    <a:pt x="1460487" y="6938950"/>
                  </a:lnTo>
                  <a:lnTo>
                    <a:pt x="1413408" y="6941871"/>
                  </a:lnTo>
                  <a:lnTo>
                    <a:pt x="1310424" y="6950773"/>
                  </a:lnTo>
                  <a:lnTo>
                    <a:pt x="1269466" y="6978459"/>
                  </a:lnTo>
                  <a:lnTo>
                    <a:pt x="1230210" y="7005548"/>
                  </a:lnTo>
                  <a:lnTo>
                    <a:pt x="1196975" y="7043991"/>
                  </a:lnTo>
                  <a:lnTo>
                    <a:pt x="1165758" y="7081723"/>
                  </a:lnTo>
                  <a:lnTo>
                    <a:pt x="1148600" y="7128027"/>
                  </a:lnTo>
                  <a:lnTo>
                    <a:pt x="1137323" y="7172287"/>
                  </a:lnTo>
                  <a:lnTo>
                    <a:pt x="1130909" y="7214857"/>
                  </a:lnTo>
                  <a:lnTo>
                    <a:pt x="1132484" y="7268083"/>
                  </a:lnTo>
                  <a:lnTo>
                    <a:pt x="1134910" y="7321029"/>
                  </a:lnTo>
                  <a:lnTo>
                    <a:pt x="1135799" y="7361047"/>
                  </a:lnTo>
                  <a:lnTo>
                    <a:pt x="1143482" y="7412164"/>
                  </a:lnTo>
                  <a:lnTo>
                    <a:pt x="1153795" y="7462355"/>
                  </a:lnTo>
                  <a:lnTo>
                    <a:pt x="1166723" y="7511643"/>
                  </a:lnTo>
                  <a:lnTo>
                    <a:pt x="1182268" y="7560030"/>
                  </a:lnTo>
                  <a:lnTo>
                    <a:pt x="1200404" y="7607503"/>
                  </a:lnTo>
                  <a:lnTo>
                    <a:pt x="1221155" y="7654074"/>
                  </a:lnTo>
                  <a:lnTo>
                    <a:pt x="1244485" y="7699743"/>
                  </a:lnTo>
                  <a:lnTo>
                    <a:pt x="1270406" y="7744511"/>
                  </a:lnTo>
                  <a:lnTo>
                    <a:pt x="1298905" y="7788389"/>
                  </a:lnTo>
                  <a:lnTo>
                    <a:pt x="1329969" y="7831366"/>
                  </a:lnTo>
                  <a:lnTo>
                    <a:pt x="1338364" y="7841907"/>
                  </a:lnTo>
                  <a:lnTo>
                    <a:pt x="1355001" y="7863014"/>
                  </a:lnTo>
                  <a:lnTo>
                    <a:pt x="1363167" y="7873619"/>
                  </a:lnTo>
                  <a:lnTo>
                    <a:pt x="1359458" y="7888351"/>
                  </a:lnTo>
                  <a:lnTo>
                    <a:pt x="1355699" y="7889659"/>
                  </a:lnTo>
                  <a:lnTo>
                    <a:pt x="1348663" y="7905547"/>
                  </a:lnTo>
                  <a:lnTo>
                    <a:pt x="1328331" y="7912608"/>
                  </a:lnTo>
                  <a:lnTo>
                    <a:pt x="1289316" y="7953070"/>
                  </a:lnTo>
                  <a:lnTo>
                    <a:pt x="1204556" y="8009420"/>
                  </a:lnTo>
                  <a:lnTo>
                    <a:pt x="1025220" y="8071752"/>
                  </a:lnTo>
                  <a:lnTo>
                    <a:pt x="884567" y="8080311"/>
                  </a:lnTo>
                  <a:lnTo>
                    <a:pt x="834783" y="8070723"/>
                  </a:lnTo>
                  <a:lnTo>
                    <a:pt x="737196" y="8050873"/>
                  </a:lnTo>
                  <a:lnTo>
                    <a:pt x="685241" y="8028584"/>
                  </a:lnTo>
                  <a:lnTo>
                    <a:pt x="637946" y="8004696"/>
                  </a:lnTo>
                  <a:lnTo>
                    <a:pt x="595922" y="7978965"/>
                  </a:lnTo>
                  <a:lnTo>
                    <a:pt x="558431" y="7951660"/>
                  </a:lnTo>
                  <a:lnTo>
                    <a:pt x="520598" y="7911033"/>
                  </a:lnTo>
                  <a:lnTo>
                    <a:pt x="490054" y="7881315"/>
                  </a:lnTo>
                  <a:lnTo>
                    <a:pt x="457746" y="7838757"/>
                  </a:lnTo>
                  <a:lnTo>
                    <a:pt x="427101" y="7795628"/>
                  </a:lnTo>
                  <a:lnTo>
                    <a:pt x="415010" y="7772946"/>
                  </a:lnTo>
                  <a:lnTo>
                    <a:pt x="412153" y="7760487"/>
                  </a:lnTo>
                  <a:lnTo>
                    <a:pt x="414642" y="7746174"/>
                  </a:lnTo>
                  <a:lnTo>
                    <a:pt x="418604" y="7717917"/>
                  </a:lnTo>
                  <a:lnTo>
                    <a:pt x="441502" y="7669619"/>
                  </a:lnTo>
                  <a:lnTo>
                    <a:pt x="459536" y="7609573"/>
                  </a:lnTo>
                  <a:lnTo>
                    <a:pt x="481025" y="7561758"/>
                  </a:lnTo>
                  <a:lnTo>
                    <a:pt x="497636" y="7502207"/>
                  </a:lnTo>
                  <a:lnTo>
                    <a:pt x="508673" y="7484923"/>
                  </a:lnTo>
                  <a:lnTo>
                    <a:pt x="514413" y="7456030"/>
                  </a:lnTo>
                  <a:lnTo>
                    <a:pt x="519036" y="7427544"/>
                  </a:lnTo>
                  <a:lnTo>
                    <a:pt x="522516" y="7399439"/>
                  </a:lnTo>
                  <a:lnTo>
                    <a:pt x="520738" y="7373163"/>
                  </a:lnTo>
                  <a:lnTo>
                    <a:pt x="516813" y="7361085"/>
                  </a:lnTo>
                  <a:lnTo>
                    <a:pt x="502043" y="7339330"/>
                  </a:lnTo>
                  <a:lnTo>
                    <a:pt x="484365" y="7332027"/>
                  </a:lnTo>
                  <a:lnTo>
                    <a:pt x="458000" y="7314298"/>
                  </a:lnTo>
                  <a:lnTo>
                    <a:pt x="397179" y="7335444"/>
                  </a:lnTo>
                  <a:lnTo>
                    <a:pt x="389877" y="7351433"/>
                  </a:lnTo>
                  <a:lnTo>
                    <a:pt x="378587" y="7355357"/>
                  </a:lnTo>
                  <a:lnTo>
                    <a:pt x="371665" y="7371207"/>
                  </a:lnTo>
                  <a:lnTo>
                    <a:pt x="360832" y="7374966"/>
                  </a:lnTo>
                  <a:lnTo>
                    <a:pt x="339217" y="7409370"/>
                  </a:lnTo>
                  <a:lnTo>
                    <a:pt x="320636" y="7442721"/>
                  </a:lnTo>
                  <a:lnTo>
                    <a:pt x="304863" y="7475093"/>
                  </a:lnTo>
                  <a:lnTo>
                    <a:pt x="295871" y="7518565"/>
                  </a:lnTo>
                  <a:lnTo>
                    <a:pt x="292341" y="7533233"/>
                  </a:lnTo>
                  <a:lnTo>
                    <a:pt x="288531" y="7548004"/>
                  </a:lnTo>
                  <a:lnTo>
                    <a:pt x="284302" y="7562913"/>
                  </a:lnTo>
                  <a:lnTo>
                    <a:pt x="279501" y="7578026"/>
                  </a:lnTo>
                  <a:lnTo>
                    <a:pt x="255676" y="7559421"/>
                  </a:lnTo>
                  <a:lnTo>
                    <a:pt x="232651" y="7540536"/>
                  </a:lnTo>
                  <a:lnTo>
                    <a:pt x="209981" y="7521524"/>
                  </a:lnTo>
                  <a:lnTo>
                    <a:pt x="191376" y="7514552"/>
                  </a:lnTo>
                  <a:lnTo>
                    <a:pt x="162826" y="7497572"/>
                  </a:lnTo>
                  <a:lnTo>
                    <a:pt x="131330" y="7481633"/>
                  </a:lnTo>
                  <a:lnTo>
                    <a:pt x="100622" y="7478865"/>
                  </a:lnTo>
                  <a:lnTo>
                    <a:pt x="66103" y="7477417"/>
                  </a:lnTo>
                  <a:lnTo>
                    <a:pt x="30276" y="7489863"/>
                  </a:lnTo>
                  <a:lnTo>
                    <a:pt x="7251" y="7511326"/>
                  </a:lnTo>
                  <a:lnTo>
                    <a:pt x="0" y="7540726"/>
                  </a:lnTo>
                  <a:lnTo>
                    <a:pt x="11531" y="7577061"/>
                  </a:lnTo>
                  <a:lnTo>
                    <a:pt x="23977" y="7599629"/>
                  </a:lnTo>
                  <a:lnTo>
                    <a:pt x="34086" y="7609560"/>
                  </a:lnTo>
                  <a:lnTo>
                    <a:pt x="45732" y="7618946"/>
                  </a:lnTo>
                  <a:lnTo>
                    <a:pt x="62826" y="7639901"/>
                  </a:lnTo>
                  <a:lnTo>
                    <a:pt x="99783" y="7667384"/>
                  </a:lnTo>
                  <a:lnTo>
                    <a:pt x="138595" y="7694231"/>
                  </a:lnTo>
                  <a:lnTo>
                    <a:pt x="175501" y="7708303"/>
                  </a:lnTo>
                  <a:lnTo>
                    <a:pt x="219265" y="7733424"/>
                  </a:lnTo>
                  <a:lnTo>
                    <a:pt x="261962" y="7745476"/>
                  </a:lnTo>
                  <a:lnTo>
                    <a:pt x="304139" y="7771143"/>
                  </a:lnTo>
                  <a:lnTo>
                    <a:pt x="316979" y="7793571"/>
                  </a:lnTo>
                  <a:lnTo>
                    <a:pt x="337654" y="7826718"/>
                  </a:lnTo>
                  <a:lnTo>
                    <a:pt x="363385" y="7871561"/>
                  </a:lnTo>
                  <a:lnTo>
                    <a:pt x="386283" y="7903934"/>
                  </a:lnTo>
                  <a:lnTo>
                    <a:pt x="410984" y="7935684"/>
                  </a:lnTo>
                  <a:lnTo>
                    <a:pt x="444449" y="7977835"/>
                  </a:lnTo>
                  <a:lnTo>
                    <a:pt x="480758" y="8018996"/>
                  </a:lnTo>
                  <a:lnTo>
                    <a:pt x="515924" y="8047101"/>
                  </a:lnTo>
                  <a:lnTo>
                    <a:pt x="554355" y="8074088"/>
                  </a:lnTo>
                  <a:lnTo>
                    <a:pt x="596239" y="8099869"/>
                  </a:lnTo>
                  <a:lnTo>
                    <a:pt x="641794" y="8124368"/>
                  </a:lnTo>
                  <a:lnTo>
                    <a:pt x="687070" y="8135518"/>
                  </a:lnTo>
                  <a:lnTo>
                    <a:pt x="738720" y="8157896"/>
                  </a:lnTo>
                  <a:lnTo>
                    <a:pt x="834961" y="8178228"/>
                  </a:lnTo>
                  <a:lnTo>
                    <a:pt x="1061872" y="8166582"/>
                  </a:lnTo>
                  <a:lnTo>
                    <a:pt x="1233716" y="8106842"/>
                  </a:lnTo>
                  <a:lnTo>
                    <a:pt x="1394726" y="7997101"/>
                  </a:lnTo>
                  <a:lnTo>
                    <a:pt x="1402981" y="7980781"/>
                  </a:lnTo>
                  <a:lnTo>
                    <a:pt x="1415529" y="7976425"/>
                  </a:lnTo>
                  <a:lnTo>
                    <a:pt x="1437449" y="7955356"/>
                  </a:lnTo>
                  <a:lnTo>
                    <a:pt x="1450886" y="7964132"/>
                  </a:lnTo>
                  <a:lnTo>
                    <a:pt x="1463865" y="7973073"/>
                  </a:lnTo>
                  <a:lnTo>
                    <a:pt x="1476629" y="7982077"/>
                  </a:lnTo>
                  <a:lnTo>
                    <a:pt x="1493596" y="8003070"/>
                  </a:lnTo>
                  <a:lnTo>
                    <a:pt x="1531950" y="8030070"/>
                  </a:lnTo>
                  <a:lnTo>
                    <a:pt x="1572501" y="8056308"/>
                  </a:lnTo>
                  <a:lnTo>
                    <a:pt x="1611134" y="8069770"/>
                  </a:lnTo>
                  <a:lnTo>
                    <a:pt x="1656270" y="8094421"/>
                  </a:lnTo>
                  <a:lnTo>
                    <a:pt x="1699641" y="8106232"/>
                  </a:lnTo>
                  <a:lnTo>
                    <a:pt x="1745488" y="8117192"/>
                  </a:lnTo>
                  <a:lnTo>
                    <a:pt x="1793887" y="8127263"/>
                  </a:lnTo>
                  <a:lnTo>
                    <a:pt x="1844662" y="8136496"/>
                  </a:lnTo>
                  <a:lnTo>
                    <a:pt x="1938985" y="8130603"/>
                  </a:lnTo>
                  <a:lnTo>
                    <a:pt x="1982495" y="8115478"/>
                  </a:lnTo>
                  <a:lnTo>
                    <a:pt x="2030476" y="8112252"/>
                  </a:lnTo>
                  <a:lnTo>
                    <a:pt x="2163495" y="8066011"/>
                  </a:lnTo>
                  <a:lnTo>
                    <a:pt x="2244915" y="8010817"/>
                  </a:lnTo>
                  <a:lnTo>
                    <a:pt x="2374582" y="7925409"/>
                  </a:lnTo>
                  <a:lnTo>
                    <a:pt x="2411793" y="7885582"/>
                  </a:lnTo>
                  <a:lnTo>
                    <a:pt x="2452332" y="7858049"/>
                  </a:lnTo>
                  <a:lnTo>
                    <a:pt x="2487904" y="7818793"/>
                  </a:lnTo>
                  <a:lnTo>
                    <a:pt x="2556814" y="7741056"/>
                  </a:lnTo>
                  <a:lnTo>
                    <a:pt x="2589136" y="7702931"/>
                  </a:lnTo>
                  <a:lnTo>
                    <a:pt x="2616593" y="7653045"/>
                  </a:lnTo>
                  <a:lnTo>
                    <a:pt x="2647543" y="7615402"/>
                  </a:lnTo>
                  <a:lnTo>
                    <a:pt x="2677795" y="7578001"/>
                  </a:lnTo>
                  <a:lnTo>
                    <a:pt x="2703207" y="7528827"/>
                  </a:lnTo>
                  <a:lnTo>
                    <a:pt x="2732113" y="7491882"/>
                  </a:lnTo>
                  <a:lnTo>
                    <a:pt x="2756192" y="7443178"/>
                  </a:lnTo>
                  <a:lnTo>
                    <a:pt x="2783789" y="7406703"/>
                  </a:lnTo>
                  <a:lnTo>
                    <a:pt x="2806560" y="7358443"/>
                  </a:lnTo>
                  <a:lnTo>
                    <a:pt x="2828696" y="7310412"/>
                  </a:lnTo>
                  <a:lnTo>
                    <a:pt x="2850184" y="7262609"/>
                  </a:lnTo>
                  <a:lnTo>
                    <a:pt x="2875216" y="7227024"/>
                  </a:lnTo>
                  <a:lnTo>
                    <a:pt x="2895447" y="7179653"/>
                  </a:lnTo>
                  <a:lnTo>
                    <a:pt x="2915069" y="7132498"/>
                  </a:lnTo>
                  <a:lnTo>
                    <a:pt x="2934068" y="7085558"/>
                  </a:lnTo>
                  <a:lnTo>
                    <a:pt x="2952470" y="7038822"/>
                  </a:lnTo>
                  <a:lnTo>
                    <a:pt x="2970276" y="6992302"/>
                  </a:lnTo>
                  <a:lnTo>
                    <a:pt x="3028797" y="6810603"/>
                  </a:lnTo>
                  <a:lnTo>
                    <a:pt x="3047060" y="6777368"/>
                  </a:lnTo>
                  <a:lnTo>
                    <a:pt x="3089148" y="6762750"/>
                  </a:lnTo>
                  <a:lnTo>
                    <a:pt x="3141713" y="6771360"/>
                  </a:lnTo>
                  <a:lnTo>
                    <a:pt x="3163900" y="6763652"/>
                  </a:lnTo>
                  <a:lnTo>
                    <a:pt x="3198990" y="6764896"/>
                  </a:lnTo>
                  <a:lnTo>
                    <a:pt x="3222002" y="6756895"/>
                  </a:lnTo>
                  <a:lnTo>
                    <a:pt x="3229686" y="6727330"/>
                  </a:lnTo>
                  <a:lnTo>
                    <a:pt x="3230524" y="6713601"/>
                  </a:lnTo>
                  <a:lnTo>
                    <a:pt x="3231362" y="6699859"/>
                  </a:lnTo>
                  <a:close/>
                </a:path>
                <a:path w="15064740" h="8178800">
                  <a:moveTo>
                    <a:pt x="3421418" y="1583537"/>
                  </a:moveTo>
                  <a:lnTo>
                    <a:pt x="3406635" y="1515706"/>
                  </a:lnTo>
                  <a:lnTo>
                    <a:pt x="3394367" y="1469390"/>
                  </a:lnTo>
                  <a:lnTo>
                    <a:pt x="3380511" y="1423708"/>
                  </a:lnTo>
                  <a:lnTo>
                    <a:pt x="3363912" y="1379245"/>
                  </a:lnTo>
                  <a:lnTo>
                    <a:pt x="3342373" y="1329613"/>
                  </a:lnTo>
                  <a:lnTo>
                    <a:pt x="3320250" y="1280261"/>
                  </a:lnTo>
                  <a:lnTo>
                    <a:pt x="3297682" y="1231125"/>
                  </a:lnTo>
                  <a:lnTo>
                    <a:pt x="3189630" y="1001991"/>
                  </a:lnTo>
                  <a:lnTo>
                    <a:pt x="3156978" y="934974"/>
                  </a:lnTo>
                  <a:lnTo>
                    <a:pt x="3125444" y="877303"/>
                  </a:lnTo>
                  <a:lnTo>
                    <a:pt x="3084499" y="839127"/>
                  </a:lnTo>
                  <a:lnTo>
                    <a:pt x="3055251" y="828763"/>
                  </a:lnTo>
                  <a:lnTo>
                    <a:pt x="3040037" y="862495"/>
                  </a:lnTo>
                  <a:lnTo>
                    <a:pt x="3033750" y="896632"/>
                  </a:lnTo>
                  <a:lnTo>
                    <a:pt x="3034931" y="930998"/>
                  </a:lnTo>
                  <a:lnTo>
                    <a:pt x="3068028" y="1058824"/>
                  </a:lnTo>
                  <a:lnTo>
                    <a:pt x="3081363" y="1105369"/>
                  </a:lnTo>
                  <a:lnTo>
                    <a:pt x="3095320" y="1151661"/>
                  </a:lnTo>
                  <a:lnTo>
                    <a:pt x="3110204" y="1197622"/>
                  </a:lnTo>
                  <a:lnTo>
                    <a:pt x="3126308" y="1243152"/>
                  </a:lnTo>
                  <a:lnTo>
                    <a:pt x="3143910" y="1288161"/>
                  </a:lnTo>
                  <a:lnTo>
                    <a:pt x="3163316" y="1332534"/>
                  </a:lnTo>
                  <a:lnTo>
                    <a:pt x="3184829" y="1376210"/>
                  </a:lnTo>
                  <a:lnTo>
                    <a:pt x="3208718" y="1419059"/>
                  </a:lnTo>
                  <a:lnTo>
                    <a:pt x="3222256" y="1445247"/>
                  </a:lnTo>
                  <a:lnTo>
                    <a:pt x="3233839" y="1472628"/>
                  </a:lnTo>
                  <a:lnTo>
                    <a:pt x="3244964" y="1500339"/>
                  </a:lnTo>
                  <a:lnTo>
                    <a:pt x="3257092" y="1527479"/>
                  </a:lnTo>
                  <a:lnTo>
                    <a:pt x="3281337" y="1574558"/>
                  </a:lnTo>
                  <a:lnTo>
                    <a:pt x="3310217" y="1618589"/>
                  </a:lnTo>
                  <a:lnTo>
                    <a:pt x="3346031" y="1643011"/>
                  </a:lnTo>
                  <a:lnTo>
                    <a:pt x="3367697" y="1644053"/>
                  </a:lnTo>
                  <a:lnTo>
                    <a:pt x="3390608" y="1636039"/>
                  </a:lnTo>
                  <a:lnTo>
                    <a:pt x="3408349" y="1621663"/>
                  </a:lnTo>
                  <a:lnTo>
                    <a:pt x="3418332" y="1603794"/>
                  </a:lnTo>
                  <a:lnTo>
                    <a:pt x="3421418" y="1583537"/>
                  </a:lnTo>
                  <a:close/>
                </a:path>
                <a:path w="15064740" h="8178800">
                  <a:moveTo>
                    <a:pt x="3942270" y="916228"/>
                  </a:moveTo>
                  <a:lnTo>
                    <a:pt x="3938143" y="869581"/>
                  </a:lnTo>
                  <a:lnTo>
                    <a:pt x="3926154" y="824725"/>
                  </a:lnTo>
                  <a:lnTo>
                    <a:pt x="3904564" y="781621"/>
                  </a:lnTo>
                  <a:lnTo>
                    <a:pt x="3879926" y="774649"/>
                  </a:lnTo>
                  <a:lnTo>
                    <a:pt x="3841864" y="813422"/>
                  </a:lnTo>
                  <a:lnTo>
                    <a:pt x="3813632" y="857580"/>
                  </a:lnTo>
                  <a:lnTo>
                    <a:pt x="3794722" y="906221"/>
                  </a:lnTo>
                  <a:lnTo>
                    <a:pt x="3784612" y="958456"/>
                  </a:lnTo>
                  <a:lnTo>
                    <a:pt x="3778986" y="1011262"/>
                  </a:lnTo>
                  <a:lnTo>
                    <a:pt x="3769461" y="1117168"/>
                  </a:lnTo>
                  <a:lnTo>
                    <a:pt x="3752380" y="1329651"/>
                  </a:lnTo>
                  <a:lnTo>
                    <a:pt x="3737787" y="1476667"/>
                  </a:lnTo>
                  <a:lnTo>
                    <a:pt x="3733558" y="1525663"/>
                  </a:lnTo>
                  <a:lnTo>
                    <a:pt x="3730625" y="1574736"/>
                  </a:lnTo>
                  <a:lnTo>
                    <a:pt x="3734790" y="1608518"/>
                  </a:lnTo>
                  <a:lnTo>
                    <a:pt x="3748913" y="1634680"/>
                  </a:lnTo>
                  <a:lnTo>
                    <a:pt x="3770592" y="1652219"/>
                  </a:lnTo>
                  <a:lnTo>
                    <a:pt x="3797376" y="1660093"/>
                  </a:lnTo>
                  <a:lnTo>
                    <a:pt x="3823906" y="1657477"/>
                  </a:lnTo>
                  <a:lnTo>
                    <a:pt x="3866032" y="1623364"/>
                  </a:lnTo>
                  <a:lnTo>
                    <a:pt x="3886758" y="1554695"/>
                  </a:lnTo>
                  <a:lnTo>
                    <a:pt x="3893959" y="1516214"/>
                  </a:lnTo>
                  <a:lnTo>
                    <a:pt x="3899776" y="1477416"/>
                  </a:lnTo>
                  <a:lnTo>
                    <a:pt x="3904183" y="1438325"/>
                  </a:lnTo>
                  <a:lnTo>
                    <a:pt x="3940238" y="964653"/>
                  </a:lnTo>
                  <a:lnTo>
                    <a:pt x="3942270" y="916228"/>
                  </a:lnTo>
                  <a:close/>
                </a:path>
                <a:path w="15064740" h="8178800">
                  <a:moveTo>
                    <a:pt x="12537986" y="1027849"/>
                  </a:moveTo>
                  <a:lnTo>
                    <a:pt x="12531039" y="983615"/>
                  </a:lnTo>
                  <a:lnTo>
                    <a:pt x="12335472" y="214109"/>
                  </a:lnTo>
                  <a:lnTo>
                    <a:pt x="12307214" y="188531"/>
                  </a:lnTo>
                  <a:lnTo>
                    <a:pt x="12293537" y="189268"/>
                  </a:lnTo>
                  <a:lnTo>
                    <a:pt x="12281179" y="195249"/>
                  </a:lnTo>
                  <a:lnTo>
                    <a:pt x="12272378" y="205155"/>
                  </a:lnTo>
                  <a:lnTo>
                    <a:pt x="12267921" y="217639"/>
                  </a:lnTo>
                  <a:lnTo>
                    <a:pt x="12268619" y="231330"/>
                  </a:lnTo>
                  <a:lnTo>
                    <a:pt x="12464161" y="1000874"/>
                  </a:lnTo>
                  <a:lnTo>
                    <a:pt x="12469381" y="1041082"/>
                  </a:lnTo>
                  <a:lnTo>
                    <a:pt x="12465037" y="1081811"/>
                  </a:lnTo>
                  <a:lnTo>
                    <a:pt x="12451372" y="1122083"/>
                  </a:lnTo>
                  <a:lnTo>
                    <a:pt x="12428588" y="1160907"/>
                  </a:lnTo>
                  <a:lnTo>
                    <a:pt x="12398743" y="1195336"/>
                  </a:lnTo>
                  <a:lnTo>
                    <a:pt x="12363348" y="1224229"/>
                  </a:lnTo>
                  <a:lnTo>
                    <a:pt x="12323712" y="1246695"/>
                  </a:lnTo>
                  <a:lnTo>
                    <a:pt x="12281116" y="1261859"/>
                  </a:lnTo>
                  <a:lnTo>
                    <a:pt x="12236539" y="1269136"/>
                  </a:lnTo>
                  <a:lnTo>
                    <a:pt x="12191060" y="1268590"/>
                  </a:lnTo>
                  <a:lnTo>
                    <a:pt x="12146255" y="1260360"/>
                  </a:lnTo>
                  <a:lnTo>
                    <a:pt x="12103659" y="1244612"/>
                  </a:lnTo>
                  <a:lnTo>
                    <a:pt x="12065267" y="1221625"/>
                  </a:lnTo>
                  <a:lnTo>
                    <a:pt x="12034050" y="1192911"/>
                  </a:lnTo>
                  <a:lnTo>
                    <a:pt x="12010758" y="1159268"/>
                  </a:lnTo>
                  <a:lnTo>
                    <a:pt x="11996128" y="1121460"/>
                  </a:lnTo>
                  <a:lnTo>
                    <a:pt x="11775097" y="251536"/>
                  </a:lnTo>
                  <a:lnTo>
                    <a:pt x="11771579" y="218452"/>
                  </a:lnTo>
                  <a:lnTo>
                    <a:pt x="11776672" y="189115"/>
                  </a:lnTo>
                  <a:lnTo>
                    <a:pt x="11800738" y="143814"/>
                  </a:lnTo>
                  <a:lnTo>
                    <a:pt x="11848021" y="101003"/>
                  </a:lnTo>
                  <a:lnTo>
                    <a:pt x="11908257" y="74599"/>
                  </a:lnTo>
                  <a:lnTo>
                    <a:pt x="11958015" y="68160"/>
                  </a:lnTo>
                  <a:lnTo>
                    <a:pt x="12007723" y="73799"/>
                  </a:lnTo>
                  <a:lnTo>
                    <a:pt x="12052656" y="91757"/>
                  </a:lnTo>
                  <a:lnTo>
                    <a:pt x="12088114" y="122212"/>
                  </a:lnTo>
                  <a:lnTo>
                    <a:pt x="12109412" y="165379"/>
                  </a:lnTo>
                  <a:lnTo>
                    <a:pt x="12287961" y="868006"/>
                  </a:lnTo>
                  <a:lnTo>
                    <a:pt x="12264339" y="930910"/>
                  </a:lnTo>
                  <a:lnTo>
                    <a:pt x="12204637" y="960755"/>
                  </a:lnTo>
                  <a:lnTo>
                    <a:pt x="12138025" y="963434"/>
                  </a:lnTo>
                  <a:lnTo>
                    <a:pt x="12087365" y="919683"/>
                  </a:lnTo>
                  <a:lnTo>
                    <a:pt x="11951322" y="384365"/>
                  </a:lnTo>
                  <a:lnTo>
                    <a:pt x="11945379" y="372008"/>
                  </a:lnTo>
                  <a:lnTo>
                    <a:pt x="11897043" y="365506"/>
                  </a:lnTo>
                  <a:lnTo>
                    <a:pt x="11884470" y="401586"/>
                  </a:lnTo>
                  <a:lnTo>
                    <a:pt x="12020461" y="936917"/>
                  </a:lnTo>
                  <a:lnTo>
                    <a:pt x="12042000" y="982179"/>
                  </a:lnTo>
                  <a:lnTo>
                    <a:pt x="12077014" y="1013028"/>
                  </a:lnTo>
                  <a:lnTo>
                    <a:pt x="12121375" y="1030312"/>
                  </a:lnTo>
                  <a:lnTo>
                    <a:pt x="12170943" y="1034910"/>
                  </a:lnTo>
                  <a:lnTo>
                    <a:pt x="12221591" y="1027671"/>
                  </a:lnTo>
                  <a:lnTo>
                    <a:pt x="12269495" y="1009497"/>
                  </a:lnTo>
                  <a:lnTo>
                    <a:pt x="12310796" y="981481"/>
                  </a:lnTo>
                  <a:lnTo>
                    <a:pt x="12341454" y="944854"/>
                  </a:lnTo>
                  <a:lnTo>
                    <a:pt x="12357456" y="900874"/>
                  </a:lnTo>
                  <a:lnTo>
                    <a:pt x="12354763" y="850798"/>
                  </a:lnTo>
                  <a:lnTo>
                    <a:pt x="12176239" y="148183"/>
                  </a:lnTo>
                  <a:lnTo>
                    <a:pt x="12159564" y="105359"/>
                  </a:lnTo>
                  <a:lnTo>
                    <a:pt x="12134240" y="69862"/>
                  </a:lnTo>
                  <a:lnTo>
                    <a:pt x="12101894" y="41617"/>
                  </a:lnTo>
                  <a:lnTo>
                    <a:pt x="12064124" y="20586"/>
                  </a:lnTo>
                  <a:lnTo>
                    <a:pt x="12022557" y="6731"/>
                  </a:lnTo>
                  <a:lnTo>
                    <a:pt x="11978818" y="0"/>
                  </a:lnTo>
                  <a:lnTo>
                    <a:pt x="11934508" y="330"/>
                  </a:lnTo>
                  <a:lnTo>
                    <a:pt x="11891251" y="7696"/>
                  </a:lnTo>
                  <a:lnTo>
                    <a:pt x="11849278" y="22288"/>
                  </a:lnTo>
                  <a:lnTo>
                    <a:pt x="11810276" y="43345"/>
                  </a:lnTo>
                  <a:lnTo>
                    <a:pt x="11775529" y="70040"/>
                  </a:lnTo>
                  <a:lnTo>
                    <a:pt x="11746306" y="101549"/>
                  </a:lnTo>
                  <a:lnTo>
                    <a:pt x="11721821" y="140919"/>
                  </a:lnTo>
                  <a:lnTo>
                    <a:pt x="11707165" y="182600"/>
                  </a:lnTo>
                  <a:lnTo>
                    <a:pt x="11702555" y="225539"/>
                  </a:lnTo>
                  <a:lnTo>
                    <a:pt x="11708244" y="268757"/>
                  </a:lnTo>
                  <a:lnTo>
                    <a:pt x="11929250" y="1138656"/>
                  </a:lnTo>
                  <a:lnTo>
                    <a:pt x="11946268" y="1185037"/>
                  </a:lnTo>
                  <a:lnTo>
                    <a:pt x="11972303" y="1226832"/>
                  </a:lnTo>
                  <a:lnTo>
                    <a:pt x="12006720" y="1263294"/>
                  </a:lnTo>
                  <a:lnTo>
                    <a:pt x="12048922" y="1293736"/>
                  </a:lnTo>
                  <a:lnTo>
                    <a:pt x="12116613" y="1323708"/>
                  </a:lnTo>
                  <a:lnTo>
                    <a:pt x="12161406" y="1334300"/>
                  </a:lnTo>
                  <a:lnTo>
                    <a:pt x="12207240" y="1338732"/>
                  </a:lnTo>
                  <a:lnTo>
                    <a:pt x="12253138" y="1336916"/>
                  </a:lnTo>
                  <a:lnTo>
                    <a:pt x="12298083" y="1328750"/>
                  </a:lnTo>
                  <a:lnTo>
                    <a:pt x="12341428" y="1314196"/>
                  </a:lnTo>
                  <a:lnTo>
                    <a:pt x="12382576" y="1293583"/>
                  </a:lnTo>
                  <a:lnTo>
                    <a:pt x="12420676" y="1267523"/>
                  </a:lnTo>
                  <a:lnTo>
                    <a:pt x="12454915" y="1236560"/>
                  </a:lnTo>
                  <a:lnTo>
                    <a:pt x="12484456" y="1201280"/>
                  </a:lnTo>
                  <a:lnTo>
                    <a:pt x="12509741" y="1159814"/>
                  </a:lnTo>
                  <a:lnTo>
                    <a:pt x="12527191" y="1116622"/>
                  </a:lnTo>
                  <a:lnTo>
                    <a:pt x="12536653" y="1072413"/>
                  </a:lnTo>
                  <a:lnTo>
                    <a:pt x="12537986" y="1027849"/>
                  </a:lnTo>
                  <a:close/>
                </a:path>
                <a:path w="15064740" h="8178800">
                  <a:moveTo>
                    <a:pt x="15064702" y="6057227"/>
                  </a:moveTo>
                  <a:lnTo>
                    <a:pt x="15055507" y="6019127"/>
                  </a:lnTo>
                  <a:lnTo>
                    <a:pt x="14994027" y="5981027"/>
                  </a:lnTo>
                  <a:lnTo>
                    <a:pt x="14963394" y="5981027"/>
                  </a:lnTo>
                  <a:lnTo>
                    <a:pt x="14935810" y="5968327"/>
                  </a:lnTo>
                  <a:lnTo>
                    <a:pt x="14889442" y="5942927"/>
                  </a:lnTo>
                  <a:lnTo>
                    <a:pt x="14842808" y="5930227"/>
                  </a:lnTo>
                  <a:lnTo>
                    <a:pt x="14817192" y="5916117"/>
                  </a:lnTo>
                  <a:lnTo>
                    <a:pt x="14817192" y="6031827"/>
                  </a:lnTo>
                  <a:lnTo>
                    <a:pt x="14720621" y="6057227"/>
                  </a:lnTo>
                  <a:lnTo>
                    <a:pt x="14626819" y="6108027"/>
                  </a:lnTo>
                  <a:lnTo>
                    <a:pt x="14581162" y="6133427"/>
                  </a:lnTo>
                  <a:lnTo>
                    <a:pt x="14536446" y="6158827"/>
                  </a:lnTo>
                  <a:lnTo>
                    <a:pt x="14492770" y="6184227"/>
                  </a:lnTo>
                  <a:lnTo>
                    <a:pt x="14450187" y="6209627"/>
                  </a:lnTo>
                  <a:lnTo>
                    <a:pt x="14408798" y="6247727"/>
                  </a:lnTo>
                  <a:lnTo>
                    <a:pt x="14368679" y="6285827"/>
                  </a:lnTo>
                  <a:lnTo>
                    <a:pt x="14329918" y="6311227"/>
                  </a:lnTo>
                  <a:lnTo>
                    <a:pt x="14292606" y="6349327"/>
                  </a:lnTo>
                  <a:lnTo>
                    <a:pt x="14256804" y="6387427"/>
                  </a:lnTo>
                  <a:lnTo>
                    <a:pt x="14222616" y="6425527"/>
                  </a:lnTo>
                  <a:lnTo>
                    <a:pt x="14190117" y="6463627"/>
                  </a:lnTo>
                  <a:lnTo>
                    <a:pt x="14158443" y="6501727"/>
                  </a:lnTo>
                  <a:lnTo>
                    <a:pt x="14128052" y="6539827"/>
                  </a:lnTo>
                  <a:lnTo>
                    <a:pt x="14099007" y="6577927"/>
                  </a:lnTo>
                  <a:lnTo>
                    <a:pt x="14071346" y="6616027"/>
                  </a:lnTo>
                  <a:lnTo>
                    <a:pt x="14045133" y="6666827"/>
                  </a:lnTo>
                  <a:lnTo>
                    <a:pt x="14020419" y="6704927"/>
                  </a:lnTo>
                  <a:lnTo>
                    <a:pt x="13997242" y="6743027"/>
                  </a:lnTo>
                  <a:lnTo>
                    <a:pt x="13975664" y="6793827"/>
                  </a:lnTo>
                  <a:lnTo>
                    <a:pt x="13955738" y="6831927"/>
                  </a:lnTo>
                  <a:lnTo>
                    <a:pt x="13937514" y="6882727"/>
                  </a:lnTo>
                  <a:lnTo>
                    <a:pt x="13921054" y="6933527"/>
                  </a:lnTo>
                  <a:lnTo>
                    <a:pt x="13906386" y="6971627"/>
                  </a:lnTo>
                  <a:lnTo>
                    <a:pt x="13893572" y="7022427"/>
                  </a:lnTo>
                  <a:lnTo>
                    <a:pt x="13878967" y="6971627"/>
                  </a:lnTo>
                  <a:lnTo>
                    <a:pt x="13864146" y="6933527"/>
                  </a:lnTo>
                  <a:lnTo>
                    <a:pt x="13848944" y="6882727"/>
                  </a:lnTo>
                  <a:lnTo>
                    <a:pt x="13833208" y="6831927"/>
                  </a:lnTo>
                  <a:lnTo>
                    <a:pt x="13816787" y="6793827"/>
                  </a:lnTo>
                  <a:lnTo>
                    <a:pt x="13799515" y="6743027"/>
                  </a:lnTo>
                  <a:lnTo>
                    <a:pt x="13781253" y="6692227"/>
                  </a:lnTo>
                  <a:lnTo>
                    <a:pt x="13761834" y="6654127"/>
                  </a:lnTo>
                  <a:lnTo>
                    <a:pt x="13741108" y="6616027"/>
                  </a:lnTo>
                  <a:lnTo>
                    <a:pt x="13718908" y="6565227"/>
                  </a:lnTo>
                  <a:lnTo>
                    <a:pt x="13695083" y="6527127"/>
                  </a:lnTo>
                  <a:lnTo>
                    <a:pt x="13669480" y="6476327"/>
                  </a:lnTo>
                  <a:lnTo>
                    <a:pt x="13641946" y="6438227"/>
                  </a:lnTo>
                  <a:lnTo>
                    <a:pt x="13612317" y="6400127"/>
                  </a:lnTo>
                  <a:lnTo>
                    <a:pt x="13580440" y="6362027"/>
                  </a:lnTo>
                  <a:lnTo>
                    <a:pt x="13546163" y="6323927"/>
                  </a:lnTo>
                  <a:lnTo>
                    <a:pt x="13509841" y="6285827"/>
                  </a:lnTo>
                  <a:lnTo>
                    <a:pt x="13471589" y="6247727"/>
                  </a:lnTo>
                  <a:lnTo>
                    <a:pt x="13431507" y="6222327"/>
                  </a:lnTo>
                  <a:lnTo>
                    <a:pt x="13389712" y="6196927"/>
                  </a:lnTo>
                  <a:lnTo>
                    <a:pt x="13346316" y="6171527"/>
                  </a:lnTo>
                  <a:lnTo>
                    <a:pt x="13301434" y="6146127"/>
                  </a:lnTo>
                  <a:lnTo>
                    <a:pt x="13255155" y="6120727"/>
                  </a:lnTo>
                  <a:lnTo>
                    <a:pt x="13109143" y="6082627"/>
                  </a:lnTo>
                  <a:lnTo>
                    <a:pt x="13155740" y="6057227"/>
                  </a:lnTo>
                  <a:lnTo>
                    <a:pt x="13202590" y="6044527"/>
                  </a:lnTo>
                  <a:lnTo>
                    <a:pt x="13296291" y="5993727"/>
                  </a:lnTo>
                  <a:lnTo>
                    <a:pt x="13342785" y="5981027"/>
                  </a:lnTo>
                  <a:lnTo>
                    <a:pt x="13388835" y="5955627"/>
                  </a:lnTo>
                  <a:lnTo>
                    <a:pt x="13434238" y="5917527"/>
                  </a:lnTo>
                  <a:lnTo>
                    <a:pt x="13478840" y="5892127"/>
                  </a:lnTo>
                  <a:lnTo>
                    <a:pt x="13522452" y="5866727"/>
                  </a:lnTo>
                  <a:lnTo>
                    <a:pt x="13564896" y="5828627"/>
                  </a:lnTo>
                  <a:lnTo>
                    <a:pt x="13606018" y="5803227"/>
                  </a:lnTo>
                  <a:lnTo>
                    <a:pt x="13645617" y="5765127"/>
                  </a:lnTo>
                  <a:lnTo>
                    <a:pt x="13683552" y="5739727"/>
                  </a:lnTo>
                  <a:lnTo>
                    <a:pt x="13719607" y="5701627"/>
                  </a:lnTo>
                  <a:lnTo>
                    <a:pt x="13754253" y="5663527"/>
                  </a:lnTo>
                  <a:lnTo>
                    <a:pt x="13788936" y="5638127"/>
                  </a:lnTo>
                  <a:lnTo>
                    <a:pt x="13823315" y="5600027"/>
                  </a:lnTo>
                  <a:lnTo>
                    <a:pt x="13857021" y="5549227"/>
                  </a:lnTo>
                  <a:lnTo>
                    <a:pt x="13889673" y="5511127"/>
                  </a:lnTo>
                  <a:lnTo>
                    <a:pt x="13920915" y="5473027"/>
                  </a:lnTo>
                  <a:lnTo>
                    <a:pt x="13950366" y="5434927"/>
                  </a:lnTo>
                  <a:lnTo>
                    <a:pt x="13977671" y="5384127"/>
                  </a:lnTo>
                  <a:lnTo>
                    <a:pt x="14002461" y="5333327"/>
                  </a:lnTo>
                  <a:lnTo>
                    <a:pt x="14024369" y="5295227"/>
                  </a:lnTo>
                  <a:lnTo>
                    <a:pt x="14043025" y="5244427"/>
                  </a:lnTo>
                  <a:lnTo>
                    <a:pt x="14058075" y="5193627"/>
                  </a:lnTo>
                  <a:lnTo>
                    <a:pt x="14069124" y="5142827"/>
                  </a:lnTo>
                  <a:lnTo>
                    <a:pt x="14085799" y="5206327"/>
                  </a:lnTo>
                  <a:lnTo>
                    <a:pt x="14103160" y="5257127"/>
                  </a:lnTo>
                  <a:lnTo>
                    <a:pt x="14120825" y="5307927"/>
                  </a:lnTo>
                  <a:lnTo>
                    <a:pt x="14138428" y="5358727"/>
                  </a:lnTo>
                  <a:lnTo>
                    <a:pt x="14155585" y="5409527"/>
                  </a:lnTo>
                  <a:lnTo>
                    <a:pt x="14171930" y="5447627"/>
                  </a:lnTo>
                  <a:lnTo>
                    <a:pt x="14193939" y="5498427"/>
                  </a:lnTo>
                  <a:lnTo>
                    <a:pt x="14220063" y="5536527"/>
                  </a:lnTo>
                  <a:lnTo>
                    <a:pt x="14249718" y="5587327"/>
                  </a:lnTo>
                  <a:lnTo>
                    <a:pt x="14282319" y="5625427"/>
                  </a:lnTo>
                  <a:lnTo>
                    <a:pt x="14317282" y="5663527"/>
                  </a:lnTo>
                  <a:lnTo>
                    <a:pt x="14354035" y="5714327"/>
                  </a:lnTo>
                  <a:lnTo>
                    <a:pt x="14392008" y="5752427"/>
                  </a:lnTo>
                  <a:lnTo>
                    <a:pt x="14430604" y="5777827"/>
                  </a:lnTo>
                  <a:lnTo>
                    <a:pt x="14469250" y="5815927"/>
                  </a:lnTo>
                  <a:lnTo>
                    <a:pt x="14508201" y="5841327"/>
                  </a:lnTo>
                  <a:lnTo>
                    <a:pt x="14548968" y="5879427"/>
                  </a:lnTo>
                  <a:lnTo>
                    <a:pt x="14591297" y="5904827"/>
                  </a:lnTo>
                  <a:lnTo>
                    <a:pt x="14634921" y="5930227"/>
                  </a:lnTo>
                  <a:lnTo>
                    <a:pt x="14725015" y="5981027"/>
                  </a:lnTo>
                  <a:lnTo>
                    <a:pt x="14817192" y="6031827"/>
                  </a:lnTo>
                  <a:lnTo>
                    <a:pt x="14817192" y="5916117"/>
                  </a:lnTo>
                  <a:lnTo>
                    <a:pt x="14704492" y="5854027"/>
                  </a:lnTo>
                  <a:lnTo>
                    <a:pt x="14659978" y="5815927"/>
                  </a:lnTo>
                  <a:lnTo>
                    <a:pt x="14616786" y="5790527"/>
                  </a:lnTo>
                  <a:lnTo>
                    <a:pt x="14575257" y="5765127"/>
                  </a:lnTo>
                  <a:lnTo>
                    <a:pt x="14535684" y="5727027"/>
                  </a:lnTo>
                  <a:lnTo>
                    <a:pt x="14497114" y="5701627"/>
                  </a:lnTo>
                  <a:lnTo>
                    <a:pt x="14458468" y="5663527"/>
                  </a:lnTo>
                  <a:lnTo>
                    <a:pt x="14420545" y="5625427"/>
                  </a:lnTo>
                  <a:lnTo>
                    <a:pt x="14384147" y="5587327"/>
                  </a:lnTo>
                  <a:lnTo>
                    <a:pt x="14350086" y="5549227"/>
                  </a:lnTo>
                  <a:lnTo>
                    <a:pt x="14319174" y="5498427"/>
                  </a:lnTo>
                  <a:lnTo>
                    <a:pt x="14292199" y="5460327"/>
                  </a:lnTo>
                  <a:lnTo>
                    <a:pt x="14269987" y="5409527"/>
                  </a:lnTo>
                  <a:lnTo>
                    <a:pt x="14254709" y="5371427"/>
                  </a:lnTo>
                  <a:lnTo>
                    <a:pt x="14238681" y="5333327"/>
                  </a:lnTo>
                  <a:lnTo>
                    <a:pt x="14222260" y="5282527"/>
                  </a:lnTo>
                  <a:lnTo>
                    <a:pt x="14205763" y="5231727"/>
                  </a:lnTo>
                  <a:lnTo>
                    <a:pt x="14189545" y="5180927"/>
                  </a:lnTo>
                  <a:lnTo>
                    <a:pt x="14177848" y="5142827"/>
                  </a:lnTo>
                  <a:lnTo>
                    <a:pt x="14173949" y="5130127"/>
                  </a:lnTo>
                  <a:lnTo>
                    <a:pt x="14159319" y="5079327"/>
                  </a:lnTo>
                  <a:lnTo>
                    <a:pt x="14145997" y="5028527"/>
                  </a:lnTo>
                  <a:lnTo>
                    <a:pt x="14134325" y="4965027"/>
                  </a:lnTo>
                  <a:lnTo>
                    <a:pt x="14124648" y="4926927"/>
                  </a:lnTo>
                  <a:lnTo>
                    <a:pt x="14117320" y="4876127"/>
                  </a:lnTo>
                  <a:lnTo>
                    <a:pt x="14112659" y="4825327"/>
                  </a:lnTo>
                  <a:lnTo>
                    <a:pt x="14111034" y="4787227"/>
                  </a:lnTo>
                  <a:lnTo>
                    <a:pt x="14108227" y="4774527"/>
                  </a:lnTo>
                  <a:lnTo>
                    <a:pt x="14100366" y="4761827"/>
                  </a:lnTo>
                  <a:lnTo>
                    <a:pt x="14088351" y="4749127"/>
                  </a:lnTo>
                  <a:lnTo>
                    <a:pt x="14073086" y="4736427"/>
                  </a:lnTo>
                  <a:lnTo>
                    <a:pt x="14069124" y="4736427"/>
                  </a:lnTo>
                  <a:lnTo>
                    <a:pt x="14062799" y="4723727"/>
                  </a:lnTo>
                  <a:lnTo>
                    <a:pt x="13997077" y="4723727"/>
                  </a:lnTo>
                  <a:lnTo>
                    <a:pt x="13982929" y="4749127"/>
                  </a:lnTo>
                  <a:lnTo>
                    <a:pt x="13970394" y="4774527"/>
                  </a:lnTo>
                  <a:lnTo>
                    <a:pt x="13962075" y="4799927"/>
                  </a:lnTo>
                  <a:lnTo>
                    <a:pt x="13957465" y="4838027"/>
                  </a:lnTo>
                  <a:lnTo>
                    <a:pt x="13956043" y="4863427"/>
                  </a:lnTo>
                  <a:lnTo>
                    <a:pt x="13957935" y="4901527"/>
                  </a:lnTo>
                  <a:lnTo>
                    <a:pt x="13962279" y="4952327"/>
                  </a:lnTo>
                  <a:lnTo>
                    <a:pt x="13967054" y="4990427"/>
                  </a:lnTo>
                  <a:lnTo>
                    <a:pt x="13970280" y="5028527"/>
                  </a:lnTo>
                  <a:lnTo>
                    <a:pt x="13970876" y="5079327"/>
                  </a:lnTo>
                  <a:lnTo>
                    <a:pt x="13965847" y="5117427"/>
                  </a:lnTo>
                  <a:lnTo>
                    <a:pt x="13955713" y="5168227"/>
                  </a:lnTo>
                  <a:lnTo>
                    <a:pt x="13940930" y="5219027"/>
                  </a:lnTo>
                  <a:lnTo>
                    <a:pt x="13922020" y="5269827"/>
                  </a:lnTo>
                  <a:lnTo>
                    <a:pt x="13899439" y="5307927"/>
                  </a:lnTo>
                  <a:lnTo>
                    <a:pt x="13873709" y="5358727"/>
                  </a:lnTo>
                  <a:lnTo>
                    <a:pt x="13845299" y="5396827"/>
                  </a:lnTo>
                  <a:lnTo>
                    <a:pt x="13814705" y="5434927"/>
                  </a:lnTo>
                  <a:lnTo>
                    <a:pt x="13782408" y="5485727"/>
                  </a:lnTo>
                  <a:lnTo>
                    <a:pt x="13748919" y="5523827"/>
                  </a:lnTo>
                  <a:lnTo>
                    <a:pt x="13714692" y="5561927"/>
                  </a:lnTo>
                  <a:lnTo>
                    <a:pt x="13680250" y="5587327"/>
                  </a:lnTo>
                  <a:lnTo>
                    <a:pt x="13646074" y="5625427"/>
                  </a:lnTo>
                  <a:lnTo>
                    <a:pt x="13610654" y="5663527"/>
                  </a:lnTo>
                  <a:lnTo>
                    <a:pt x="13573354" y="5688927"/>
                  </a:lnTo>
                  <a:lnTo>
                    <a:pt x="13534339" y="5727027"/>
                  </a:lnTo>
                  <a:lnTo>
                    <a:pt x="13493788" y="5752427"/>
                  </a:lnTo>
                  <a:lnTo>
                    <a:pt x="13451904" y="5777827"/>
                  </a:lnTo>
                  <a:lnTo>
                    <a:pt x="13408863" y="5815927"/>
                  </a:lnTo>
                  <a:lnTo>
                    <a:pt x="13364858" y="5841327"/>
                  </a:lnTo>
                  <a:lnTo>
                    <a:pt x="13228828" y="5917527"/>
                  </a:lnTo>
                  <a:lnTo>
                    <a:pt x="13182778" y="5930227"/>
                  </a:lnTo>
                  <a:lnTo>
                    <a:pt x="13136677" y="5955627"/>
                  </a:lnTo>
                  <a:lnTo>
                    <a:pt x="13090716" y="5968327"/>
                  </a:lnTo>
                  <a:lnTo>
                    <a:pt x="13045085" y="5993727"/>
                  </a:lnTo>
                  <a:lnTo>
                    <a:pt x="13014071" y="5993727"/>
                  </a:lnTo>
                  <a:lnTo>
                    <a:pt x="12983210" y="6006427"/>
                  </a:lnTo>
                  <a:lnTo>
                    <a:pt x="12953238" y="6019127"/>
                  </a:lnTo>
                  <a:lnTo>
                    <a:pt x="12924892" y="6044527"/>
                  </a:lnTo>
                  <a:lnTo>
                    <a:pt x="12910655" y="6044527"/>
                  </a:lnTo>
                  <a:lnTo>
                    <a:pt x="12896825" y="6057227"/>
                  </a:lnTo>
                  <a:lnTo>
                    <a:pt x="12886639" y="6069927"/>
                  </a:lnTo>
                  <a:lnTo>
                    <a:pt x="12880747" y="6082627"/>
                  </a:lnTo>
                  <a:lnTo>
                    <a:pt x="12879819" y="6095327"/>
                  </a:lnTo>
                  <a:lnTo>
                    <a:pt x="12884010" y="6120727"/>
                  </a:lnTo>
                  <a:lnTo>
                    <a:pt x="12892570" y="6133427"/>
                  </a:lnTo>
                  <a:lnTo>
                    <a:pt x="12904838" y="6133427"/>
                  </a:lnTo>
                  <a:lnTo>
                    <a:pt x="12920142" y="6146127"/>
                  </a:lnTo>
                  <a:lnTo>
                    <a:pt x="12934417" y="6146127"/>
                  </a:lnTo>
                  <a:lnTo>
                    <a:pt x="12969075" y="6158827"/>
                  </a:lnTo>
                  <a:lnTo>
                    <a:pt x="13011887" y="6171527"/>
                  </a:lnTo>
                  <a:lnTo>
                    <a:pt x="13050622" y="6171527"/>
                  </a:lnTo>
                  <a:lnTo>
                    <a:pt x="13189839" y="6209627"/>
                  </a:lnTo>
                  <a:lnTo>
                    <a:pt x="13233972" y="6235027"/>
                  </a:lnTo>
                  <a:lnTo>
                    <a:pt x="13276771" y="6247727"/>
                  </a:lnTo>
                  <a:lnTo>
                    <a:pt x="13318122" y="6273127"/>
                  </a:lnTo>
                  <a:lnTo>
                    <a:pt x="13357898" y="6298527"/>
                  </a:lnTo>
                  <a:lnTo>
                    <a:pt x="13395998" y="6323927"/>
                  </a:lnTo>
                  <a:lnTo>
                    <a:pt x="13432282" y="6349327"/>
                  </a:lnTo>
                  <a:lnTo>
                    <a:pt x="13466661" y="6387427"/>
                  </a:lnTo>
                  <a:lnTo>
                    <a:pt x="13531507" y="6463627"/>
                  </a:lnTo>
                  <a:lnTo>
                    <a:pt x="13561492" y="6514427"/>
                  </a:lnTo>
                  <a:lnTo>
                    <a:pt x="13589153" y="6552527"/>
                  </a:lnTo>
                  <a:lnTo>
                    <a:pt x="13614692" y="6590627"/>
                  </a:lnTo>
                  <a:lnTo>
                    <a:pt x="13638276" y="6641427"/>
                  </a:lnTo>
                  <a:lnTo>
                    <a:pt x="13660120" y="6679527"/>
                  </a:lnTo>
                  <a:lnTo>
                    <a:pt x="13680427" y="6730327"/>
                  </a:lnTo>
                  <a:lnTo>
                    <a:pt x="13699376" y="6781127"/>
                  </a:lnTo>
                  <a:lnTo>
                    <a:pt x="13717156" y="6819227"/>
                  </a:lnTo>
                  <a:lnTo>
                    <a:pt x="13733983" y="6870027"/>
                  </a:lnTo>
                  <a:lnTo>
                    <a:pt x="13750049" y="6920827"/>
                  </a:lnTo>
                  <a:lnTo>
                    <a:pt x="13765543" y="6958927"/>
                  </a:lnTo>
                  <a:lnTo>
                    <a:pt x="13780656" y="7009727"/>
                  </a:lnTo>
                  <a:lnTo>
                    <a:pt x="13810552" y="7111327"/>
                  </a:lnTo>
                  <a:lnTo>
                    <a:pt x="13822299" y="7162127"/>
                  </a:lnTo>
                  <a:lnTo>
                    <a:pt x="13831811" y="7200227"/>
                  </a:lnTo>
                  <a:lnTo>
                    <a:pt x="13839609" y="7251027"/>
                  </a:lnTo>
                  <a:lnTo>
                    <a:pt x="13846213" y="7301827"/>
                  </a:lnTo>
                  <a:lnTo>
                    <a:pt x="13852170" y="7339927"/>
                  </a:lnTo>
                  <a:lnTo>
                    <a:pt x="13857999" y="7390727"/>
                  </a:lnTo>
                  <a:lnTo>
                    <a:pt x="13857999" y="7441527"/>
                  </a:lnTo>
                  <a:lnTo>
                    <a:pt x="13862025" y="7466927"/>
                  </a:lnTo>
                  <a:lnTo>
                    <a:pt x="13873023" y="7479627"/>
                  </a:lnTo>
                  <a:lnTo>
                    <a:pt x="13889355" y="7492327"/>
                  </a:lnTo>
                  <a:lnTo>
                    <a:pt x="13909396" y="7505027"/>
                  </a:lnTo>
                  <a:lnTo>
                    <a:pt x="13929703" y="7492327"/>
                  </a:lnTo>
                  <a:lnTo>
                    <a:pt x="13946759" y="7479627"/>
                  </a:lnTo>
                  <a:lnTo>
                    <a:pt x="13958761" y="7466927"/>
                  </a:lnTo>
                  <a:lnTo>
                    <a:pt x="13963955" y="7454227"/>
                  </a:lnTo>
                  <a:lnTo>
                    <a:pt x="13964285" y="7441527"/>
                  </a:lnTo>
                  <a:lnTo>
                    <a:pt x="13964844" y="7428827"/>
                  </a:lnTo>
                  <a:lnTo>
                    <a:pt x="13964958" y="7403427"/>
                  </a:lnTo>
                  <a:lnTo>
                    <a:pt x="13963955" y="7390727"/>
                  </a:lnTo>
                  <a:lnTo>
                    <a:pt x="13964247" y="7352627"/>
                  </a:lnTo>
                  <a:lnTo>
                    <a:pt x="13965136" y="7314527"/>
                  </a:lnTo>
                  <a:lnTo>
                    <a:pt x="13966622" y="7276427"/>
                  </a:lnTo>
                  <a:lnTo>
                    <a:pt x="13968705" y="7238327"/>
                  </a:lnTo>
                  <a:lnTo>
                    <a:pt x="13972985" y="7187527"/>
                  </a:lnTo>
                  <a:lnTo>
                    <a:pt x="13979538" y="7136727"/>
                  </a:lnTo>
                  <a:lnTo>
                    <a:pt x="13988326" y="7085927"/>
                  </a:lnTo>
                  <a:lnTo>
                    <a:pt x="13999248" y="7047827"/>
                  </a:lnTo>
                  <a:lnTo>
                    <a:pt x="14005738" y="7022427"/>
                  </a:lnTo>
                  <a:lnTo>
                    <a:pt x="14012240" y="6997027"/>
                  </a:lnTo>
                  <a:lnTo>
                    <a:pt x="14027252" y="6946227"/>
                  </a:lnTo>
                  <a:lnTo>
                    <a:pt x="14044194" y="6908127"/>
                  </a:lnTo>
                  <a:lnTo>
                    <a:pt x="14063002" y="6857327"/>
                  </a:lnTo>
                  <a:lnTo>
                    <a:pt x="14083602" y="6819227"/>
                  </a:lnTo>
                  <a:lnTo>
                    <a:pt x="14105941" y="6768427"/>
                  </a:lnTo>
                  <a:lnTo>
                    <a:pt x="14129931" y="6730327"/>
                  </a:lnTo>
                  <a:lnTo>
                    <a:pt x="14155522" y="6692227"/>
                  </a:lnTo>
                  <a:lnTo>
                    <a:pt x="14182624" y="6654127"/>
                  </a:lnTo>
                  <a:lnTo>
                    <a:pt x="14211173" y="6603327"/>
                  </a:lnTo>
                  <a:lnTo>
                    <a:pt x="14241107" y="6565227"/>
                  </a:lnTo>
                  <a:lnTo>
                    <a:pt x="14303769" y="6489027"/>
                  </a:lnTo>
                  <a:lnTo>
                    <a:pt x="14336852" y="6463627"/>
                  </a:lnTo>
                  <a:lnTo>
                    <a:pt x="14371536" y="6425527"/>
                  </a:lnTo>
                  <a:lnTo>
                    <a:pt x="14407718" y="6387427"/>
                  </a:lnTo>
                  <a:lnTo>
                    <a:pt x="14445336" y="6349327"/>
                  </a:lnTo>
                  <a:lnTo>
                    <a:pt x="14484299" y="6323927"/>
                  </a:lnTo>
                  <a:lnTo>
                    <a:pt x="14524533" y="6298527"/>
                  </a:lnTo>
                  <a:lnTo>
                    <a:pt x="14565922" y="6260427"/>
                  </a:lnTo>
                  <a:lnTo>
                    <a:pt x="14608416" y="6235027"/>
                  </a:lnTo>
                  <a:lnTo>
                    <a:pt x="14651927" y="6209627"/>
                  </a:lnTo>
                  <a:lnTo>
                    <a:pt x="14696351" y="6184227"/>
                  </a:lnTo>
                  <a:lnTo>
                    <a:pt x="14741627" y="6171527"/>
                  </a:lnTo>
                  <a:lnTo>
                    <a:pt x="14787652" y="6146127"/>
                  </a:lnTo>
                  <a:lnTo>
                    <a:pt x="14881670" y="6120727"/>
                  </a:lnTo>
                  <a:lnTo>
                    <a:pt x="14929485" y="6120727"/>
                  </a:lnTo>
                  <a:lnTo>
                    <a:pt x="14956828" y="6108027"/>
                  </a:lnTo>
                  <a:lnTo>
                    <a:pt x="15021205" y="6108027"/>
                  </a:lnTo>
                  <a:lnTo>
                    <a:pt x="15037677" y="6095327"/>
                  </a:lnTo>
                  <a:lnTo>
                    <a:pt x="15050961" y="6082627"/>
                  </a:lnTo>
                  <a:lnTo>
                    <a:pt x="15060244" y="6069927"/>
                  </a:lnTo>
                  <a:lnTo>
                    <a:pt x="15064702" y="605722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4973" y="-320728"/>
              <a:ext cx="2780094" cy="3668937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4D5D03C-CB54-4A79-ADA0-0AA717E6267D}"/>
              </a:ext>
            </a:extLst>
          </p:cNvPr>
          <p:cNvSpPr txBox="1"/>
          <p:nvPr/>
        </p:nvSpPr>
        <p:spPr>
          <a:xfrm>
            <a:off x="3771898" y="6154217"/>
            <a:ext cx="10744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u="sng" dirty="0" smtClean="0">
                <a:latin typeface="XCCW Joined 22a" panose="03050602040000000000" pitchFamily="66" charset="0"/>
              </a:rPr>
              <a:t>Oak Class</a:t>
            </a:r>
          </a:p>
          <a:p>
            <a:pPr algn="ctr"/>
            <a:r>
              <a:rPr lang="en-GB" sz="5400" u="sng" smtClean="0">
                <a:latin typeface="XCCW Joined 22a" panose="03050602040000000000" pitchFamily="66" charset="0"/>
              </a:rPr>
              <a:t>Year 6 </a:t>
            </a:r>
            <a:endParaRPr lang="en-GB" sz="5400" u="sng" dirty="0" smtClean="0">
              <a:latin typeface="XCCW Joined 22a" panose="03050602040000000000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01" y="3690037"/>
            <a:ext cx="8481795" cy="22252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801DBFA-7963-4B8B-92F6-F26821C0C876}"/>
              </a:ext>
            </a:extLst>
          </p:cNvPr>
          <p:cNvGrpSpPr/>
          <p:nvPr/>
        </p:nvGrpSpPr>
        <p:grpSpPr>
          <a:xfrm>
            <a:off x="-52222" y="221704"/>
            <a:ext cx="18326367" cy="10270600"/>
            <a:chOff x="-52222" y="221704"/>
            <a:chExt cx="18326367" cy="10270600"/>
          </a:xfrm>
        </p:grpSpPr>
        <p:pic>
          <p:nvPicPr>
            <p:cNvPr id="5" name="object 4">
              <a:extLst>
                <a:ext uri="{FF2B5EF4-FFF2-40B4-BE49-F238E27FC236}">
                  <a16:creationId xmlns:a16="http://schemas.microsoft.com/office/drawing/2014/main" id="{DD6B8170-FAF2-422F-A6B4-B5DE8469B69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0886" y="310832"/>
              <a:ext cx="713843" cy="1401422"/>
            </a:xfrm>
            <a:prstGeom prst="rect">
              <a:avLst/>
            </a:prstGeom>
          </p:spPr>
        </p:pic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D6ADA1F7-3B4D-4985-B7AC-B344FCA7638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46520" y="8291529"/>
              <a:ext cx="1827625" cy="1995471"/>
            </a:xfrm>
            <a:prstGeom prst="rect">
              <a:avLst/>
            </a:prstGeom>
          </p:spPr>
        </p:pic>
        <p:pic>
          <p:nvPicPr>
            <p:cNvPr id="7" name="object 8">
              <a:extLst>
                <a:ext uri="{FF2B5EF4-FFF2-40B4-BE49-F238E27FC236}">
                  <a16:creationId xmlns:a16="http://schemas.microsoft.com/office/drawing/2014/main" id="{488DA53A-ACC1-4E17-BE5C-C087A571C76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2222" y="9186878"/>
              <a:ext cx="2443350" cy="1305426"/>
            </a:xfrm>
            <a:prstGeom prst="rect">
              <a:avLst/>
            </a:prstGeom>
          </p:spPr>
        </p:pic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7F2AFA9E-5515-478F-A38F-2535FC7171E5}"/>
                </a:ext>
              </a:extLst>
            </p:cNvPr>
            <p:cNvSpPr/>
            <p:nvPr/>
          </p:nvSpPr>
          <p:spPr>
            <a:xfrm rot="997106">
              <a:off x="16548213" y="221704"/>
              <a:ext cx="1690316" cy="958012"/>
            </a:xfrm>
            <a:custGeom>
              <a:avLst/>
              <a:gdLst/>
              <a:ahLst/>
              <a:cxnLst/>
              <a:rect l="l" t="t" r="r" b="b"/>
              <a:pathLst>
                <a:path w="1202054" h="754380">
                  <a:moveTo>
                    <a:pt x="651583" y="676998"/>
                  </a:moveTo>
                  <a:lnTo>
                    <a:pt x="645959" y="671343"/>
                  </a:lnTo>
                  <a:lnTo>
                    <a:pt x="640258" y="665988"/>
                  </a:lnTo>
                  <a:lnTo>
                    <a:pt x="635338" y="660349"/>
                  </a:lnTo>
                  <a:lnTo>
                    <a:pt x="621445" y="600008"/>
                  </a:lnTo>
                  <a:lnTo>
                    <a:pt x="610712" y="545699"/>
                  </a:lnTo>
                  <a:lnTo>
                    <a:pt x="600371" y="491319"/>
                  </a:lnTo>
                  <a:lnTo>
                    <a:pt x="590476" y="436836"/>
                  </a:lnTo>
                  <a:lnTo>
                    <a:pt x="581647" y="386489"/>
                  </a:lnTo>
                  <a:lnTo>
                    <a:pt x="572899" y="336138"/>
                  </a:lnTo>
                  <a:lnTo>
                    <a:pt x="564228" y="285779"/>
                  </a:lnTo>
                  <a:lnTo>
                    <a:pt x="555631" y="235413"/>
                  </a:lnTo>
                  <a:lnTo>
                    <a:pt x="547104" y="185037"/>
                  </a:lnTo>
                  <a:lnTo>
                    <a:pt x="538643" y="134650"/>
                  </a:lnTo>
                  <a:lnTo>
                    <a:pt x="530246" y="84249"/>
                  </a:lnTo>
                  <a:lnTo>
                    <a:pt x="521908" y="33834"/>
                  </a:lnTo>
                  <a:lnTo>
                    <a:pt x="521824" y="26158"/>
                  </a:lnTo>
                  <a:lnTo>
                    <a:pt x="523368" y="18126"/>
                  </a:lnTo>
                  <a:lnTo>
                    <a:pt x="525613" y="9838"/>
                  </a:lnTo>
                  <a:lnTo>
                    <a:pt x="527458" y="2198"/>
                  </a:lnTo>
                  <a:lnTo>
                    <a:pt x="584661" y="0"/>
                  </a:lnTo>
                  <a:lnTo>
                    <a:pt x="634610" y="5648"/>
                  </a:lnTo>
                  <a:lnTo>
                    <a:pt x="651253" y="7363"/>
                  </a:lnTo>
                  <a:lnTo>
                    <a:pt x="677761" y="12191"/>
                  </a:lnTo>
                  <a:lnTo>
                    <a:pt x="693785" y="21495"/>
                  </a:lnTo>
                  <a:lnTo>
                    <a:pt x="696174" y="26684"/>
                  </a:lnTo>
                  <a:lnTo>
                    <a:pt x="549966" y="32305"/>
                  </a:lnTo>
                  <a:lnTo>
                    <a:pt x="620200" y="422337"/>
                  </a:lnTo>
                  <a:lnTo>
                    <a:pt x="637699" y="519216"/>
                  </a:lnTo>
                  <a:lnTo>
                    <a:pt x="673615" y="517835"/>
                  </a:lnTo>
                  <a:lnTo>
                    <a:pt x="667418" y="615649"/>
                  </a:lnTo>
                  <a:lnTo>
                    <a:pt x="667243" y="624963"/>
                  </a:lnTo>
                  <a:lnTo>
                    <a:pt x="667364" y="634294"/>
                  </a:lnTo>
                  <a:lnTo>
                    <a:pt x="667115" y="643526"/>
                  </a:lnTo>
                  <a:lnTo>
                    <a:pt x="665829" y="652545"/>
                  </a:lnTo>
                  <a:lnTo>
                    <a:pt x="663490" y="658928"/>
                  </a:lnTo>
                  <a:lnTo>
                    <a:pt x="659843" y="665010"/>
                  </a:lnTo>
                  <a:lnTo>
                    <a:pt x="655549" y="671087"/>
                  </a:lnTo>
                  <a:lnTo>
                    <a:pt x="651583" y="676998"/>
                  </a:lnTo>
                  <a:close/>
                </a:path>
                <a:path w="1202054" h="754380">
                  <a:moveTo>
                    <a:pt x="673615" y="517835"/>
                  </a:moveTo>
                  <a:lnTo>
                    <a:pt x="637699" y="519216"/>
                  </a:lnTo>
                  <a:lnTo>
                    <a:pt x="641724" y="518309"/>
                  </a:lnTo>
                  <a:lnTo>
                    <a:pt x="674553" y="42400"/>
                  </a:lnTo>
                  <a:lnTo>
                    <a:pt x="549966" y="32305"/>
                  </a:lnTo>
                  <a:lnTo>
                    <a:pt x="696174" y="26684"/>
                  </a:lnTo>
                  <a:lnTo>
                    <a:pt x="701219" y="37642"/>
                  </a:lnTo>
                  <a:lnTo>
                    <a:pt x="701958" y="62997"/>
                  </a:lnTo>
                  <a:lnTo>
                    <a:pt x="695785" y="163460"/>
                  </a:lnTo>
                  <a:lnTo>
                    <a:pt x="686427" y="314192"/>
                  </a:lnTo>
                  <a:lnTo>
                    <a:pt x="676966" y="464934"/>
                  </a:lnTo>
                  <a:lnTo>
                    <a:pt x="673615" y="517835"/>
                  </a:lnTo>
                  <a:close/>
                </a:path>
                <a:path w="1202054" h="754380">
                  <a:moveTo>
                    <a:pt x="364065" y="723231"/>
                  </a:moveTo>
                  <a:lnTo>
                    <a:pt x="330480" y="698832"/>
                  </a:lnTo>
                  <a:lnTo>
                    <a:pt x="286081" y="635962"/>
                  </a:lnTo>
                  <a:lnTo>
                    <a:pt x="257806" y="593055"/>
                  </a:lnTo>
                  <a:lnTo>
                    <a:pt x="230137" y="549799"/>
                  </a:lnTo>
                  <a:lnTo>
                    <a:pt x="203056" y="506204"/>
                  </a:lnTo>
                  <a:lnTo>
                    <a:pt x="176546" y="462281"/>
                  </a:lnTo>
                  <a:lnTo>
                    <a:pt x="150587" y="418038"/>
                  </a:lnTo>
                  <a:lnTo>
                    <a:pt x="125161" y="373487"/>
                  </a:lnTo>
                  <a:lnTo>
                    <a:pt x="100250" y="328637"/>
                  </a:lnTo>
                  <a:lnTo>
                    <a:pt x="75835" y="283498"/>
                  </a:lnTo>
                  <a:lnTo>
                    <a:pt x="51899" y="238082"/>
                  </a:lnTo>
                  <a:lnTo>
                    <a:pt x="28422" y="192397"/>
                  </a:lnTo>
                  <a:lnTo>
                    <a:pt x="5386" y="146454"/>
                  </a:lnTo>
                  <a:lnTo>
                    <a:pt x="0" y="125631"/>
                  </a:lnTo>
                  <a:lnTo>
                    <a:pt x="3625" y="117154"/>
                  </a:lnTo>
                  <a:lnTo>
                    <a:pt x="42718" y="100751"/>
                  </a:lnTo>
                  <a:lnTo>
                    <a:pt x="102086" y="81761"/>
                  </a:lnTo>
                  <a:lnTo>
                    <a:pt x="147711" y="71064"/>
                  </a:lnTo>
                  <a:lnTo>
                    <a:pt x="159769" y="75550"/>
                  </a:lnTo>
                  <a:lnTo>
                    <a:pt x="168857" y="85648"/>
                  </a:lnTo>
                  <a:lnTo>
                    <a:pt x="175639" y="100669"/>
                  </a:lnTo>
                  <a:lnTo>
                    <a:pt x="176635" y="103637"/>
                  </a:lnTo>
                  <a:lnTo>
                    <a:pt x="134166" y="105270"/>
                  </a:lnTo>
                  <a:lnTo>
                    <a:pt x="35581" y="141835"/>
                  </a:lnTo>
                  <a:lnTo>
                    <a:pt x="292019" y="593544"/>
                  </a:lnTo>
                  <a:lnTo>
                    <a:pt x="341663" y="591636"/>
                  </a:lnTo>
                  <a:lnTo>
                    <a:pt x="380044" y="704726"/>
                  </a:lnTo>
                  <a:lnTo>
                    <a:pt x="377520" y="709483"/>
                  </a:lnTo>
                  <a:lnTo>
                    <a:pt x="375493" y="719334"/>
                  </a:lnTo>
                  <a:lnTo>
                    <a:pt x="364065" y="723231"/>
                  </a:lnTo>
                  <a:close/>
                </a:path>
                <a:path w="1202054" h="754380">
                  <a:moveTo>
                    <a:pt x="341663" y="591636"/>
                  </a:moveTo>
                  <a:lnTo>
                    <a:pt x="292019" y="593544"/>
                  </a:lnTo>
                  <a:lnTo>
                    <a:pt x="302084" y="589399"/>
                  </a:lnTo>
                  <a:lnTo>
                    <a:pt x="134166" y="105270"/>
                  </a:lnTo>
                  <a:lnTo>
                    <a:pt x="176635" y="103637"/>
                  </a:lnTo>
                  <a:lnTo>
                    <a:pt x="208416" y="198239"/>
                  </a:lnTo>
                  <a:lnTo>
                    <a:pt x="241328" y="295767"/>
                  </a:lnTo>
                  <a:lnTo>
                    <a:pt x="341663" y="591636"/>
                  </a:lnTo>
                  <a:close/>
                </a:path>
                <a:path w="1202054" h="754380">
                  <a:moveTo>
                    <a:pt x="809111" y="753934"/>
                  </a:moveTo>
                  <a:lnTo>
                    <a:pt x="807500" y="747231"/>
                  </a:lnTo>
                  <a:lnTo>
                    <a:pt x="802991" y="739435"/>
                  </a:lnTo>
                  <a:lnTo>
                    <a:pt x="805041" y="734095"/>
                  </a:lnTo>
                  <a:lnTo>
                    <a:pt x="811832" y="716955"/>
                  </a:lnTo>
                  <a:lnTo>
                    <a:pt x="819124" y="700007"/>
                  </a:lnTo>
                  <a:lnTo>
                    <a:pt x="826616" y="683136"/>
                  </a:lnTo>
                  <a:lnTo>
                    <a:pt x="834008" y="666227"/>
                  </a:lnTo>
                  <a:lnTo>
                    <a:pt x="1033964" y="196222"/>
                  </a:lnTo>
                  <a:lnTo>
                    <a:pt x="1049276" y="164044"/>
                  </a:lnTo>
                  <a:lnTo>
                    <a:pt x="1063757" y="149841"/>
                  </a:lnTo>
                  <a:lnTo>
                    <a:pt x="1082951" y="152624"/>
                  </a:lnTo>
                  <a:lnTo>
                    <a:pt x="1112401" y="171406"/>
                  </a:lnTo>
                  <a:lnTo>
                    <a:pt x="1117285" y="175428"/>
                  </a:lnTo>
                  <a:lnTo>
                    <a:pt x="1073977" y="177093"/>
                  </a:lnTo>
                  <a:lnTo>
                    <a:pt x="899805" y="598146"/>
                  </a:lnTo>
                  <a:lnTo>
                    <a:pt x="904338" y="602632"/>
                  </a:lnTo>
                  <a:lnTo>
                    <a:pt x="943762" y="601117"/>
                  </a:lnTo>
                  <a:lnTo>
                    <a:pt x="854246" y="715514"/>
                  </a:lnTo>
                  <a:lnTo>
                    <a:pt x="848417" y="723578"/>
                  </a:lnTo>
                  <a:lnTo>
                    <a:pt x="842865" y="731870"/>
                  </a:lnTo>
                  <a:lnTo>
                    <a:pt x="837106" y="739917"/>
                  </a:lnTo>
                  <a:lnTo>
                    <a:pt x="830656" y="747243"/>
                  </a:lnTo>
                  <a:lnTo>
                    <a:pt x="826353" y="751467"/>
                  </a:lnTo>
                  <a:lnTo>
                    <a:pt x="816399" y="751850"/>
                  </a:lnTo>
                  <a:lnTo>
                    <a:pt x="809111" y="753934"/>
                  </a:lnTo>
                  <a:close/>
                </a:path>
                <a:path w="1202054" h="754380">
                  <a:moveTo>
                    <a:pt x="943762" y="601117"/>
                  </a:moveTo>
                  <a:lnTo>
                    <a:pt x="904338" y="602632"/>
                  </a:lnTo>
                  <a:lnTo>
                    <a:pt x="1159686" y="274982"/>
                  </a:lnTo>
                  <a:lnTo>
                    <a:pt x="1162132" y="269363"/>
                  </a:lnTo>
                  <a:lnTo>
                    <a:pt x="1163003" y="262000"/>
                  </a:lnTo>
                  <a:lnTo>
                    <a:pt x="1162277" y="254924"/>
                  </a:lnTo>
                  <a:lnTo>
                    <a:pt x="1159935" y="250165"/>
                  </a:lnTo>
                  <a:lnTo>
                    <a:pt x="1139169" y="231651"/>
                  </a:lnTo>
                  <a:lnTo>
                    <a:pt x="1117855" y="213538"/>
                  </a:lnTo>
                  <a:lnTo>
                    <a:pt x="1073977" y="177093"/>
                  </a:lnTo>
                  <a:lnTo>
                    <a:pt x="1117285" y="175428"/>
                  </a:lnTo>
                  <a:lnTo>
                    <a:pt x="1135003" y="190019"/>
                  </a:lnTo>
                  <a:lnTo>
                    <a:pt x="1156054" y="210792"/>
                  </a:lnTo>
                  <a:lnTo>
                    <a:pt x="1176408" y="232522"/>
                  </a:lnTo>
                  <a:lnTo>
                    <a:pt x="1196921" y="254006"/>
                  </a:lnTo>
                  <a:lnTo>
                    <a:pt x="1199422" y="256466"/>
                  </a:lnTo>
                  <a:lnTo>
                    <a:pt x="1200039" y="260802"/>
                  </a:lnTo>
                  <a:lnTo>
                    <a:pt x="1202037" y="265837"/>
                  </a:lnTo>
                  <a:lnTo>
                    <a:pt x="1197943" y="272760"/>
                  </a:lnTo>
                  <a:lnTo>
                    <a:pt x="1194328" y="280416"/>
                  </a:lnTo>
                  <a:lnTo>
                    <a:pt x="1189315" y="286924"/>
                  </a:lnTo>
                  <a:lnTo>
                    <a:pt x="943762" y="601117"/>
                  </a:lnTo>
                  <a:close/>
                </a:path>
                <a:path w="1202054" h="754380">
                  <a:moveTo>
                    <a:pt x="825875" y="751937"/>
                  </a:moveTo>
                  <a:lnTo>
                    <a:pt x="816399" y="751850"/>
                  </a:lnTo>
                  <a:lnTo>
                    <a:pt x="826353" y="751467"/>
                  </a:lnTo>
                  <a:lnTo>
                    <a:pt x="825875" y="751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895600" y="784746"/>
            <a:ext cx="13030200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b="1" u="sng" dirty="0" smtClean="0">
                <a:latin typeface="Twinkl Cursive Looped" panose="02000000000000000000" pitchFamily="2" charset="0"/>
              </a:rPr>
              <a:t>Meet the team…</a:t>
            </a:r>
          </a:p>
          <a:p>
            <a:endParaRPr lang="en-GB" sz="5000" u="sng" dirty="0">
              <a:latin typeface="Twinkl Cursive Looped" panose="020000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5000" dirty="0" smtClean="0">
                <a:latin typeface="Twinkl Cursive Looped" panose="02000000000000000000" pitchFamily="2" charset="0"/>
              </a:rPr>
              <a:t>Miss Comish – Class </a:t>
            </a:r>
            <a:r>
              <a:rPr lang="en-GB" sz="5000" dirty="0" smtClean="0">
                <a:latin typeface="Twinkl Cursive Looped" panose="02000000000000000000" pitchFamily="2" charset="0"/>
              </a:rPr>
              <a:t>Teacher</a:t>
            </a:r>
          </a:p>
          <a:p>
            <a:endParaRPr lang="en-GB" sz="5000" dirty="0">
              <a:latin typeface="Twinkl Cursive Looped" panose="020000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5000" dirty="0" smtClean="0">
                <a:latin typeface="Twinkl Cursive Looped" panose="02000000000000000000" pitchFamily="2" charset="0"/>
              </a:rPr>
              <a:t>Miss Rodgers- Class Teacher Thursday PM </a:t>
            </a:r>
          </a:p>
          <a:p>
            <a:endParaRPr lang="en-GB" sz="5000" dirty="0">
              <a:latin typeface="Twinkl Cursive Looped" panose="020000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5000" dirty="0" smtClean="0">
                <a:latin typeface="Twinkl Cursive Looped" panose="02000000000000000000" pitchFamily="2" charset="0"/>
              </a:rPr>
              <a:t>Mrs Roberts- Teaching Assistant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5000" dirty="0">
              <a:latin typeface="Twinkl Cursive Looped" panose="02000000000000000000" pitchFamily="2" charset="0"/>
            </a:endParaRPr>
          </a:p>
          <a:p>
            <a:endParaRPr lang="en-GB" sz="5000" u="sng" dirty="0">
              <a:latin typeface="XCCW Joined 22a" panose="03050602040000000000" pitchFamily="66" charset="0"/>
            </a:endParaRPr>
          </a:p>
          <a:p>
            <a:endParaRPr lang="en-GB" sz="5000" u="sng" dirty="0">
              <a:latin typeface="XCCW Joined 22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057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801DBFA-7963-4B8B-92F6-F26821C0C876}"/>
              </a:ext>
            </a:extLst>
          </p:cNvPr>
          <p:cNvGrpSpPr/>
          <p:nvPr/>
        </p:nvGrpSpPr>
        <p:grpSpPr>
          <a:xfrm>
            <a:off x="-52222" y="-518596"/>
            <a:ext cx="18326367" cy="11010900"/>
            <a:chOff x="-52222" y="-518596"/>
            <a:chExt cx="18326367" cy="11010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6412" y="-518596"/>
              <a:ext cx="15698425" cy="11010900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DD6B8170-FAF2-422F-A6B4-B5DE8469B69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886" y="310832"/>
              <a:ext cx="713843" cy="1401422"/>
            </a:xfrm>
            <a:prstGeom prst="rect">
              <a:avLst/>
            </a:prstGeom>
          </p:spPr>
        </p:pic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D6ADA1F7-3B4D-4985-B7AC-B344FCA7638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46520" y="8291529"/>
              <a:ext cx="1827625" cy="1995471"/>
            </a:xfrm>
            <a:prstGeom prst="rect">
              <a:avLst/>
            </a:prstGeom>
          </p:spPr>
        </p:pic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488DA53A-ACC1-4E17-BE5C-C087A571C76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2222" y="9186878"/>
              <a:ext cx="2443350" cy="1305426"/>
            </a:xfrm>
            <a:prstGeom prst="rect">
              <a:avLst/>
            </a:prstGeom>
          </p:spPr>
        </p:pic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7F2AFA9E-5515-478F-A38F-2535FC7171E5}"/>
                </a:ext>
              </a:extLst>
            </p:cNvPr>
            <p:cNvSpPr/>
            <p:nvPr/>
          </p:nvSpPr>
          <p:spPr>
            <a:xfrm rot="997106">
              <a:off x="16548213" y="221704"/>
              <a:ext cx="1690316" cy="958012"/>
            </a:xfrm>
            <a:custGeom>
              <a:avLst/>
              <a:gdLst/>
              <a:ahLst/>
              <a:cxnLst/>
              <a:rect l="l" t="t" r="r" b="b"/>
              <a:pathLst>
                <a:path w="1202054" h="754380">
                  <a:moveTo>
                    <a:pt x="651583" y="676998"/>
                  </a:moveTo>
                  <a:lnTo>
                    <a:pt x="645959" y="671343"/>
                  </a:lnTo>
                  <a:lnTo>
                    <a:pt x="640258" y="665988"/>
                  </a:lnTo>
                  <a:lnTo>
                    <a:pt x="635338" y="660349"/>
                  </a:lnTo>
                  <a:lnTo>
                    <a:pt x="621445" y="600008"/>
                  </a:lnTo>
                  <a:lnTo>
                    <a:pt x="610712" y="545699"/>
                  </a:lnTo>
                  <a:lnTo>
                    <a:pt x="600371" y="491319"/>
                  </a:lnTo>
                  <a:lnTo>
                    <a:pt x="590476" y="436836"/>
                  </a:lnTo>
                  <a:lnTo>
                    <a:pt x="581647" y="386489"/>
                  </a:lnTo>
                  <a:lnTo>
                    <a:pt x="572899" y="336138"/>
                  </a:lnTo>
                  <a:lnTo>
                    <a:pt x="564228" y="285779"/>
                  </a:lnTo>
                  <a:lnTo>
                    <a:pt x="555631" y="235413"/>
                  </a:lnTo>
                  <a:lnTo>
                    <a:pt x="547104" y="185037"/>
                  </a:lnTo>
                  <a:lnTo>
                    <a:pt x="538643" y="134650"/>
                  </a:lnTo>
                  <a:lnTo>
                    <a:pt x="530246" y="84249"/>
                  </a:lnTo>
                  <a:lnTo>
                    <a:pt x="521908" y="33834"/>
                  </a:lnTo>
                  <a:lnTo>
                    <a:pt x="521824" y="26158"/>
                  </a:lnTo>
                  <a:lnTo>
                    <a:pt x="523368" y="18126"/>
                  </a:lnTo>
                  <a:lnTo>
                    <a:pt x="525613" y="9838"/>
                  </a:lnTo>
                  <a:lnTo>
                    <a:pt x="527458" y="2198"/>
                  </a:lnTo>
                  <a:lnTo>
                    <a:pt x="584661" y="0"/>
                  </a:lnTo>
                  <a:lnTo>
                    <a:pt x="634610" y="5648"/>
                  </a:lnTo>
                  <a:lnTo>
                    <a:pt x="651253" y="7363"/>
                  </a:lnTo>
                  <a:lnTo>
                    <a:pt x="677761" y="12191"/>
                  </a:lnTo>
                  <a:lnTo>
                    <a:pt x="693785" y="21495"/>
                  </a:lnTo>
                  <a:lnTo>
                    <a:pt x="696174" y="26684"/>
                  </a:lnTo>
                  <a:lnTo>
                    <a:pt x="549966" y="32305"/>
                  </a:lnTo>
                  <a:lnTo>
                    <a:pt x="620200" y="422337"/>
                  </a:lnTo>
                  <a:lnTo>
                    <a:pt x="637699" y="519216"/>
                  </a:lnTo>
                  <a:lnTo>
                    <a:pt x="673615" y="517835"/>
                  </a:lnTo>
                  <a:lnTo>
                    <a:pt x="667418" y="615649"/>
                  </a:lnTo>
                  <a:lnTo>
                    <a:pt x="667243" y="624963"/>
                  </a:lnTo>
                  <a:lnTo>
                    <a:pt x="667364" y="634294"/>
                  </a:lnTo>
                  <a:lnTo>
                    <a:pt x="667115" y="643526"/>
                  </a:lnTo>
                  <a:lnTo>
                    <a:pt x="665829" y="652545"/>
                  </a:lnTo>
                  <a:lnTo>
                    <a:pt x="663490" y="658928"/>
                  </a:lnTo>
                  <a:lnTo>
                    <a:pt x="659843" y="665010"/>
                  </a:lnTo>
                  <a:lnTo>
                    <a:pt x="655549" y="671087"/>
                  </a:lnTo>
                  <a:lnTo>
                    <a:pt x="651583" y="676998"/>
                  </a:lnTo>
                  <a:close/>
                </a:path>
                <a:path w="1202054" h="754380">
                  <a:moveTo>
                    <a:pt x="673615" y="517835"/>
                  </a:moveTo>
                  <a:lnTo>
                    <a:pt x="637699" y="519216"/>
                  </a:lnTo>
                  <a:lnTo>
                    <a:pt x="641724" y="518309"/>
                  </a:lnTo>
                  <a:lnTo>
                    <a:pt x="674553" y="42400"/>
                  </a:lnTo>
                  <a:lnTo>
                    <a:pt x="549966" y="32305"/>
                  </a:lnTo>
                  <a:lnTo>
                    <a:pt x="696174" y="26684"/>
                  </a:lnTo>
                  <a:lnTo>
                    <a:pt x="701219" y="37642"/>
                  </a:lnTo>
                  <a:lnTo>
                    <a:pt x="701958" y="62997"/>
                  </a:lnTo>
                  <a:lnTo>
                    <a:pt x="695785" y="163460"/>
                  </a:lnTo>
                  <a:lnTo>
                    <a:pt x="686427" y="314192"/>
                  </a:lnTo>
                  <a:lnTo>
                    <a:pt x="676966" y="464934"/>
                  </a:lnTo>
                  <a:lnTo>
                    <a:pt x="673615" y="517835"/>
                  </a:lnTo>
                  <a:close/>
                </a:path>
                <a:path w="1202054" h="754380">
                  <a:moveTo>
                    <a:pt x="364065" y="723231"/>
                  </a:moveTo>
                  <a:lnTo>
                    <a:pt x="330480" y="698832"/>
                  </a:lnTo>
                  <a:lnTo>
                    <a:pt x="286081" y="635962"/>
                  </a:lnTo>
                  <a:lnTo>
                    <a:pt x="257806" y="593055"/>
                  </a:lnTo>
                  <a:lnTo>
                    <a:pt x="230137" y="549799"/>
                  </a:lnTo>
                  <a:lnTo>
                    <a:pt x="203056" y="506204"/>
                  </a:lnTo>
                  <a:lnTo>
                    <a:pt x="176546" y="462281"/>
                  </a:lnTo>
                  <a:lnTo>
                    <a:pt x="150587" y="418038"/>
                  </a:lnTo>
                  <a:lnTo>
                    <a:pt x="125161" y="373487"/>
                  </a:lnTo>
                  <a:lnTo>
                    <a:pt x="100250" y="328637"/>
                  </a:lnTo>
                  <a:lnTo>
                    <a:pt x="75835" y="283498"/>
                  </a:lnTo>
                  <a:lnTo>
                    <a:pt x="51899" y="238082"/>
                  </a:lnTo>
                  <a:lnTo>
                    <a:pt x="28422" y="192397"/>
                  </a:lnTo>
                  <a:lnTo>
                    <a:pt x="5386" y="146454"/>
                  </a:lnTo>
                  <a:lnTo>
                    <a:pt x="0" y="125631"/>
                  </a:lnTo>
                  <a:lnTo>
                    <a:pt x="3625" y="117154"/>
                  </a:lnTo>
                  <a:lnTo>
                    <a:pt x="42718" y="100751"/>
                  </a:lnTo>
                  <a:lnTo>
                    <a:pt x="102086" y="81761"/>
                  </a:lnTo>
                  <a:lnTo>
                    <a:pt x="147711" y="71064"/>
                  </a:lnTo>
                  <a:lnTo>
                    <a:pt x="159769" y="75550"/>
                  </a:lnTo>
                  <a:lnTo>
                    <a:pt x="168857" y="85648"/>
                  </a:lnTo>
                  <a:lnTo>
                    <a:pt x="175639" y="100669"/>
                  </a:lnTo>
                  <a:lnTo>
                    <a:pt x="176635" y="103637"/>
                  </a:lnTo>
                  <a:lnTo>
                    <a:pt x="134166" y="105270"/>
                  </a:lnTo>
                  <a:lnTo>
                    <a:pt x="35581" y="141835"/>
                  </a:lnTo>
                  <a:lnTo>
                    <a:pt x="292019" y="593544"/>
                  </a:lnTo>
                  <a:lnTo>
                    <a:pt x="341663" y="591636"/>
                  </a:lnTo>
                  <a:lnTo>
                    <a:pt x="380044" y="704726"/>
                  </a:lnTo>
                  <a:lnTo>
                    <a:pt x="377520" y="709483"/>
                  </a:lnTo>
                  <a:lnTo>
                    <a:pt x="375493" y="719334"/>
                  </a:lnTo>
                  <a:lnTo>
                    <a:pt x="364065" y="723231"/>
                  </a:lnTo>
                  <a:close/>
                </a:path>
                <a:path w="1202054" h="754380">
                  <a:moveTo>
                    <a:pt x="341663" y="591636"/>
                  </a:moveTo>
                  <a:lnTo>
                    <a:pt x="292019" y="593544"/>
                  </a:lnTo>
                  <a:lnTo>
                    <a:pt x="302084" y="589399"/>
                  </a:lnTo>
                  <a:lnTo>
                    <a:pt x="134166" y="105270"/>
                  </a:lnTo>
                  <a:lnTo>
                    <a:pt x="176635" y="103637"/>
                  </a:lnTo>
                  <a:lnTo>
                    <a:pt x="208416" y="198239"/>
                  </a:lnTo>
                  <a:lnTo>
                    <a:pt x="241328" y="295767"/>
                  </a:lnTo>
                  <a:lnTo>
                    <a:pt x="341663" y="591636"/>
                  </a:lnTo>
                  <a:close/>
                </a:path>
                <a:path w="1202054" h="754380">
                  <a:moveTo>
                    <a:pt x="809111" y="753934"/>
                  </a:moveTo>
                  <a:lnTo>
                    <a:pt x="807500" y="747231"/>
                  </a:lnTo>
                  <a:lnTo>
                    <a:pt x="802991" y="739435"/>
                  </a:lnTo>
                  <a:lnTo>
                    <a:pt x="805041" y="734095"/>
                  </a:lnTo>
                  <a:lnTo>
                    <a:pt x="811832" y="716955"/>
                  </a:lnTo>
                  <a:lnTo>
                    <a:pt x="819124" y="700007"/>
                  </a:lnTo>
                  <a:lnTo>
                    <a:pt x="826616" y="683136"/>
                  </a:lnTo>
                  <a:lnTo>
                    <a:pt x="834008" y="666227"/>
                  </a:lnTo>
                  <a:lnTo>
                    <a:pt x="1033964" y="196222"/>
                  </a:lnTo>
                  <a:lnTo>
                    <a:pt x="1049276" y="164044"/>
                  </a:lnTo>
                  <a:lnTo>
                    <a:pt x="1063757" y="149841"/>
                  </a:lnTo>
                  <a:lnTo>
                    <a:pt x="1082951" y="152624"/>
                  </a:lnTo>
                  <a:lnTo>
                    <a:pt x="1112401" y="171406"/>
                  </a:lnTo>
                  <a:lnTo>
                    <a:pt x="1117285" y="175428"/>
                  </a:lnTo>
                  <a:lnTo>
                    <a:pt x="1073977" y="177093"/>
                  </a:lnTo>
                  <a:lnTo>
                    <a:pt x="899805" y="598146"/>
                  </a:lnTo>
                  <a:lnTo>
                    <a:pt x="904338" y="602632"/>
                  </a:lnTo>
                  <a:lnTo>
                    <a:pt x="943762" y="601117"/>
                  </a:lnTo>
                  <a:lnTo>
                    <a:pt x="854246" y="715514"/>
                  </a:lnTo>
                  <a:lnTo>
                    <a:pt x="848417" y="723578"/>
                  </a:lnTo>
                  <a:lnTo>
                    <a:pt x="842865" y="731870"/>
                  </a:lnTo>
                  <a:lnTo>
                    <a:pt x="837106" y="739917"/>
                  </a:lnTo>
                  <a:lnTo>
                    <a:pt x="830656" y="747243"/>
                  </a:lnTo>
                  <a:lnTo>
                    <a:pt x="826353" y="751467"/>
                  </a:lnTo>
                  <a:lnTo>
                    <a:pt x="816399" y="751850"/>
                  </a:lnTo>
                  <a:lnTo>
                    <a:pt x="809111" y="753934"/>
                  </a:lnTo>
                  <a:close/>
                </a:path>
                <a:path w="1202054" h="754380">
                  <a:moveTo>
                    <a:pt x="943762" y="601117"/>
                  </a:moveTo>
                  <a:lnTo>
                    <a:pt x="904338" y="602632"/>
                  </a:lnTo>
                  <a:lnTo>
                    <a:pt x="1159686" y="274982"/>
                  </a:lnTo>
                  <a:lnTo>
                    <a:pt x="1162132" y="269363"/>
                  </a:lnTo>
                  <a:lnTo>
                    <a:pt x="1163003" y="262000"/>
                  </a:lnTo>
                  <a:lnTo>
                    <a:pt x="1162277" y="254924"/>
                  </a:lnTo>
                  <a:lnTo>
                    <a:pt x="1159935" y="250165"/>
                  </a:lnTo>
                  <a:lnTo>
                    <a:pt x="1139169" y="231651"/>
                  </a:lnTo>
                  <a:lnTo>
                    <a:pt x="1117855" y="213538"/>
                  </a:lnTo>
                  <a:lnTo>
                    <a:pt x="1073977" y="177093"/>
                  </a:lnTo>
                  <a:lnTo>
                    <a:pt x="1117285" y="175428"/>
                  </a:lnTo>
                  <a:lnTo>
                    <a:pt x="1135003" y="190019"/>
                  </a:lnTo>
                  <a:lnTo>
                    <a:pt x="1156054" y="210792"/>
                  </a:lnTo>
                  <a:lnTo>
                    <a:pt x="1176408" y="232522"/>
                  </a:lnTo>
                  <a:lnTo>
                    <a:pt x="1196921" y="254006"/>
                  </a:lnTo>
                  <a:lnTo>
                    <a:pt x="1199422" y="256466"/>
                  </a:lnTo>
                  <a:lnTo>
                    <a:pt x="1200039" y="260802"/>
                  </a:lnTo>
                  <a:lnTo>
                    <a:pt x="1202037" y="265837"/>
                  </a:lnTo>
                  <a:lnTo>
                    <a:pt x="1197943" y="272760"/>
                  </a:lnTo>
                  <a:lnTo>
                    <a:pt x="1194328" y="280416"/>
                  </a:lnTo>
                  <a:lnTo>
                    <a:pt x="1189315" y="286924"/>
                  </a:lnTo>
                  <a:lnTo>
                    <a:pt x="943762" y="601117"/>
                  </a:lnTo>
                  <a:close/>
                </a:path>
                <a:path w="1202054" h="754380">
                  <a:moveTo>
                    <a:pt x="825875" y="751937"/>
                  </a:moveTo>
                  <a:lnTo>
                    <a:pt x="816399" y="751850"/>
                  </a:lnTo>
                  <a:lnTo>
                    <a:pt x="826353" y="751467"/>
                  </a:lnTo>
                  <a:lnTo>
                    <a:pt x="825875" y="751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257800" y="346767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u="sng" dirty="0" smtClean="0">
                <a:latin typeface="XCCW Joined 22a" panose="03050602040000000000" pitchFamily="66" charset="0"/>
              </a:rPr>
              <a:t>Autumn Term Overview</a:t>
            </a:r>
            <a:endParaRPr lang="en-GB" sz="4000" b="1" u="sng" dirty="0">
              <a:latin typeface="XCCW Joined 22a" panose="03050602040000000000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0888" y="5475671"/>
            <a:ext cx="1499872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 smtClean="0">
                <a:latin typeface="Twinkl Cursive Looped" panose="02000000000000000000" pitchFamily="2" charset="0"/>
              </a:rPr>
              <a:t>Important Dates</a:t>
            </a:r>
            <a:endParaRPr lang="en-GB" sz="2500" b="1" dirty="0" smtClean="0">
              <a:latin typeface="Twinkl Cursive Looped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500" dirty="0" smtClean="0">
              <a:latin typeface="Twinkl Cursive Looped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winkl Cursive Looped" panose="02000000000000000000" pitchFamily="2" charset="0"/>
              </a:rPr>
              <a:t>Parents Evening- 11</a:t>
            </a:r>
            <a:r>
              <a:rPr lang="en-GB" sz="2500" baseline="30000" dirty="0" smtClean="0">
                <a:latin typeface="Twinkl Cursive Looped" panose="02000000000000000000" pitchFamily="2" charset="0"/>
              </a:rPr>
              <a:t>th</a:t>
            </a:r>
            <a:r>
              <a:rPr lang="en-GB" sz="2500" dirty="0" smtClean="0">
                <a:latin typeface="Twinkl Cursive Looped" panose="02000000000000000000" pitchFamily="2" charset="0"/>
              </a:rPr>
              <a:t> and 12</a:t>
            </a:r>
            <a:r>
              <a:rPr lang="en-GB" sz="2500" baseline="30000" dirty="0" smtClean="0">
                <a:latin typeface="Twinkl Cursive Looped" panose="02000000000000000000" pitchFamily="2" charset="0"/>
              </a:rPr>
              <a:t>th</a:t>
            </a:r>
            <a:r>
              <a:rPr lang="en-GB" sz="2500" dirty="0" smtClean="0">
                <a:latin typeface="Twinkl Cursive Looped" panose="02000000000000000000" pitchFamily="2" charset="0"/>
              </a:rPr>
              <a:t> November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500" dirty="0">
                <a:latin typeface="Twinkl Cursive Looped" panose="02000000000000000000" pitchFamily="2" charset="0"/>
              </a:rPr>
              <a:t>Christmas Carol service- 16</a:t>
            </a:r>
            <a:r>
              <a:rPr lang="en-GB" sz="2500" baseline="30000" dirty="0">
                <a:latin typeface="Twinkl Cursive Looped" panose="02000000000000000000" pitchFamily="2" charset="0"/>
              </a:rPr>
              <a:t>th</a:t>
            </a:r>
            <a:r>
              <a:rPr lang="en-GB" sz="2500" dirty="0">
                <a:latin typeface="Twinkl Cursive Looped" panose="02000000000000000000" pitchFamily="2" charset="0"/>
              </a:rPr>
              <a:t> December at 2pm and </a:t>
            </a:r>
            <a:r>
              <a:rPr lang="en-GB" sz="2500" dirty="0" smtClean="0">
                <a:latin typeface="Twinkl Cursive Looped" panose="02000000000000000000" pitchFamily="2" charset="0"/>
              </a:rPr>
              <a:t>6pm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winkl Cursive Looped" panose="02000000000000000000" pitchFamily="2" charset="0"/>
              </a:rPr>
              <a:t>Residential and SATS information evening- Tuesday 5</a:t>
            </a:r>
            <a:r>
              <a:rPr lang="en-GB" sz="2500" baseline="30000" dirty="0" smtClean="0">
                <a:latin typeface="Twinkl Cursive Looped" panose="02000000000000000000" pitchFamily="2" charset="0"/>
              </a:rPr>
              <a:t>th</a:t>
            </a:r>
            <a:r>
              <a:rPr lang="en-GB" sz="2500" dirty="0" smtClean="0">
                <a:latin typeface="Twinkl Cursive Looped" panose="02000000000000000000" pitchFamily="2" charset="0"/>
              </a:rPr>
              <a:t> January at 5pm</a:t>
            </a:r>
            <a:endParaRPr lang="en-GB" sz="2500" dirty="0">
              <a:latin typeface="Twinkl Cursive Looped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500" dirty="0" err="1" smtClean="0">
                <a:latin typeface="Twinkl Cursive Looped" panose="02000000000000000000" pitchFamily="2" charset="0"/>
              </a:rPr>
              <a:t>Ghyll</a:t>
            </a:r>
            <a:r>
              <a:rPr lang="en-GB" sz="2500" dirty="0" smtClean="0">
                <a:latin typeface="Twinkl Cursive Looped" panose="02000000000000000000" pitchFamily="2" charset="0"/>
              </a:rPr>
              <a:t> </a:t>
            </a:r>
            <a:r>
              <a:rPr lang="en-GB" sz="2500" dirty="0" smtClean="0">
                <a:latin typeface="Twinkl Cursive Looped" panose="02000000000000000000" pitchFamily="2" charset="0"/>
              </a:rPr>
              <a:t>Head Residential- </a:t>
            </a:r>
            <a:r>
              <a:rPr lang="en-GB" sz="2500" dirty="0" smtClean="0">
                <a:latin typeface="Twinkl Cursive Looped" panose="02000000000000000000" pitchFamily="2" charset="0"/>
              </a:rPr>
              <a:t>13</a:t>
            </a:r>
            <a:r>
              <a:rPr lang="en-GB" sz="2500" baseline="30000" dirty="0" smtClean="0">
                <a:latin typeface="Twinkl Cursive Looped" panose="02000000000000000000" pitchFamily="2" charset="0"/>
              </a:rPr>
              <a:t>th</a:t>
            </a:r>
            <a:r>
              <a:rPr lang="en-GB" sz="2500" dirty="0" smtClean="0">
                <a:latin typeface="Twinkl Cursive Looped" panose="02000000000000000000" pitchFamily="2" charset="0"/>
              </a:rPr>
              <a:t>- 15</a:t>
            </a:r>
            <a:r>
              <a:rPr lang="en-GB" sz="2500" baseline="30000" dirty="0" smtClean="0">
                <a:latin typeface="Twinkl Cursive Looped" panose="02000000000000000000" pitchFamily="2" charset="0"/>
              </a:rPr>
              <a:t>th</a:t>
            </a:r>
            <a:r>
              <a:rPr lang="en-GB" sz="2500" dirty="0" smtClean="0">
                <a:latin typeface="Twinkl Cursive Looped" panose="02000000000000000000" pitchFamily="2" charset="0"/>
              </a:rPr>
              <a:t> January</a:t>
            </a:r>
          </a:p>
          <a:p>
            <a:endParaRPr lang="en-GB" sz="2500" dirty="0" smtClean="0">
              <a:latin typeface="Twinkl Cursive Looped" panose="02000000000000000000" pitchFamily="2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winkl Cursive Looped" panose="02000000000000000000" pitchFamily="2" charset="0"/>
              </a:rPr>
              <a:t>Topics- World War 2 and </a:t>
            </a:r>
            <a:r>
              <a:rPr lang="en-GB" sz="2500" dirty="0" err="1" smtClean="0">
                <a:latin typeface="Twinkl Cursive Looped" panose="02000000000000000000" pitchFamily="2" charset="0"/>
              </a:rPr>
              <a:t>Windrush</a:t>
            </a:r>
            <a:r>
              <a:rPr lang="en-GB" sz="2500" dirty="0" smtClean="0">
                <a:latin typeface="Twinkl Cursive Looped" panose="02000000000000000000" pitchFamily="2" charset="0"/>
              </a:rPr>
              <a:t>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winkl Cursive Looped" panose="02000000000000000000" pitchFamily="2" charset="0"/>
              </a:rPr>
              <a:t>Population, Migration, World development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winkl Cursive Looped" panose="02000000000000000000" pitchFamily="2" charset="0"/>
              </a:rPr>
              <a:t>Crime &amp; Punishment throughout history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winkl Cursive Looped" panose="02000000000000000000" pitchFamily="2" charset="0"/>
              </a:rPr>
              <a:t>Coasts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2500" dirty="0" smtClean="0">
                <a:latin typeface="Twinkl Cursive Looped" panose="02000000000000000000" pitchFamily="2" charset="0"/>
              </a:rPr>
              <a:t>Evolution, change and moving on </a:t>
            </a:r>
            <a:endParaRPr lang="en-GB" sz="2500" dirty="0" smtClean="0">
              <a:latin typeface="Twinkl Cursive Looped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500" dirty="0">
              <a:latin typeface="Twinkl Cursive Looped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400" y="1054653"/>
            <a:ext cx="11590075" cy="403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9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801DBFA-7963-4B8B-92F6-F26821C0C876}"/>
              </a:ext>
            </a:extLst>
          </p:cNvPr>
          <p:cNvGrpSpPr/>
          <p:nvPr/>
        </p:nvGrpSpPr>
        <p:grpSpPr>
          <a:xfrm>
            <a:off x="-52222" y="-704850"/>
            <a:ext cx="18326367" cy="11197154"/>
            <a:chOff x="-52222" y="-704850"/>
            <a:chExt cx="18326367" cy="1119715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2175" y="-704850"/>
              <a:ext cx="17145000" cy="11010900"/>
            </a:xfrm>
            <a:prstGeom prst="rect">
              <a:avLst/>
            </a:prstGeom>
          </p:spPr>
        </p:pic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DD6B8170-FAF2-422F-A6B4-B5DE8469B69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886" y="310832"/>
              <a:ext cx="713843" cy="1401422"/>
            </a:xfrm>
            <a:prstGeom prst="rect">
              <a:avLst/>
            </a:prstGeom>
          </p:spPr>
        </p:pic>
        <p:pic>
          <p:nvPicPr>
            <p:cNvPr id="7" name="object 6">
              <a:extLst>
                <a:ext uri="{FF2B5EF4-FFF2-40B4-BE49-F238E27FC236}">
                  <a16:creationId xmlns:a16="http://schemas.microsoft.com/office/drawing/2014/main" id="{D6ADA1F7-3B4D-4985-B7AC-B344FCA7638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46520" y="8291529"/>
              <a:ext cx="1827625" cy="1995471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488DA53A-ACC1-4E17-BE5C-C087A571C76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2222" y="9186878"/>
              <a:ext cx="2443350" cy="1305426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F2AFA9E-5515-478F-A38F-2535FC7171E5}"/>
                </a:ext>
              </a:extLst>
            </p:cNvPr>
            <p:cNvSpPr/>
            <p:nvPr/>
          </p:nvSpPr>
          <p:spPr>
            <a:xfrm rot="997106">
              <a:off x="16548213" y="221704"/>
              <a:ext cx="1690316" cy="958012"/>
            </a:xfrm>
            <a:custGeom>
              <a:avLst/>
              <a:gdLst/>
              <a:ahLst/>
              <a:cxnLst/>
              <a:rect l="l" t="t" r="r" b="b"/>
              <a:pathLst>
                <a:path w="1202054" h="754380">
                  <a:moveTo>
                    <a:pt x="651583" y="676998"/>
                  </a:moveTo>
                  <a:lnTo>
                    <a:pt x="645959" y="671343"/>
                  </a:lnTo>
                  <a:lnTo>
                    <a:pt x="640258" y="665988"/>
                  </a:lnTo>
                  <a:lnTo>
                    <a:pt x="635338" y="660349"/>
                  </a:lnTo>
                  <a:lnTo>
                    <a:pt x="621445" y="600008"/>
                  </a:lnTo>
                  <a:lnTo>
                    <a:pt x="610712" y="545699"/>
                  </a:lnTo>
                  <a:lnTo>
                    <a:pt x="600371" y="491319"/>
                  </a:lnTo>
                  <a:lnTo>
                    <a:pt x="590476" y="436836"/>
                  </a:lnTo>
                  <a:lnTo>
                    <a:pt x="581647" y="386489"/>
                  </a:lnTo>
                  <a:lnTo>
                    <a:pt x="572899" y="336138"/>
                  </a:lnTo>
                  <a:lnTo>
                    <a:pt x="564228" y="285779"/>
                  </a:lnTo>
                  <a:lnTo>
                    <a:pt x="555631" y="235413"/>
                  </a:lnTo>
                  <a:lnTo>
                    <a:pt x="547104" y="185037"/>
                  </a:lnTo>
                  <a:lnTo>
                    <a:pt x="538643" y="134650"/>
                  </a:lnTo>
                  <a:lnTo>
                    <a:pt x="530246" y="84249"/>
                  </a:lnTo>
                  <a:lnTo>
                    <a:pt x="521908" y="33834"/>
                  </a:lnTo>
                  <a:lnTo>
                    <a:pt x="521824" y="26158"/>
                  </a:lnTo>
                  <a:lnTo>
                    <a:pt x="523368" y="18126"/>
                  </a:lnTo>
                  <a:lnTo>
                    <a:pt x="525613" y="9838"/>
                  </a:lnTo>
                  <a:lnTo>
                    <a:pt x="527458" y="2198"/>
                  </a:lnTo>
                  <a:lnTo>
                    <a:pt x="584661" y="0"/>
                  </a:lnTo>
                  <a:lnTo>
                    <a:pt x="634610" y="5648"/>
                  </a:lnTo>
                  <a:lnTo>
                    <a:pt x="651253" y="7363"/>
                  </a:lnTo>
                  <a:lnTo>
                    <a:pt x="677761" y="12191"/>
                  </a:lnTo>
                  <a:lnTo>
                    <a:pt x="693785" y="21495"/>
                  </a:lnTo>
                  <a:lnTo>
                    <a:pt x="696174" y="26684"/>
                  </a:lnTo>
                  <a:lnTo>
                    <a:pt x="549966" y="32305"/>
                  </a:lnTo>
                  <a:lnTo>
                    <a:pt x="620200" y="422337"/>
                  </a:lnTo>
                  <a:lnTo>
                    <a:pt x="637699" y="519216"/>
                  </a:lnTo>
                  <a:lnTo>
                    <a:pt x="673615" y="517835"/>
                  </a:lnTo>
                  <a:lnTo>
                    <a:pt x="667418" y="615649"/>
                  </a:lnTo>
                  <a:lnTo>
                    <a:pt x="667243" y="624963"/>
                  </a:lnTo>
                  <a:lnTo>
                    <a:pt x="667364" y="634294"/>
                  </a:lnTo>
                  <a:lnTo>
                    <a:pt x="667115" y="643526"/>
                  </a:lnTo>
                  <a:lnTo>
                    <a:pt x="665829" y="652545"/>
                  </a:lnTo>
                  <a:lnTo>
                    <a:pt x="663490" y="658928"/>
                  </a:lnTo>
                  <a:lnTo>
                    <a:pt x="659843" y="665010"/>
                  </a:lnTo>
                  <a:lnTo>
                    <a:pt x="655549" y="671087"/>
                  </a:lnTo>
                  <a:lnTo>
                    <a:pt x="651583" y="676998"/>
                  </a:lnTo>
                  <a:close/>
                </a:path>
                <a:path w="1202054" h="754380">
                  <a:moveTo>
                    <a:pt x="673615" y="517835"/>
                  </a:moveTo>
                  <a:lnTo>
                    <a:pt x="637699" y="519216"/>
                  </a:lnTo>
                  <a:lnTo>
                    <a:pt x="641724" y="518309"/>
                  </a:lnTo>
                  <a:lnTo>
                    <a:pt x="674553" y="42400"/>
                  </a:lnTo>
                  <a:lnTo>
                    <a:pt x="549966" y="32305"/>
                  </a:lnTo>
                  <a:lnTo>
                    <a:pt x="696174" y="26684"/>
                  </a:lnTo>
                  <a:lnTo>
                    <a:pt x="701219" y="37642"/>
                  </a:lnTo>
                  <a:lnTo>
                    <a:pt x="701958" y="62997"/>
                  </a:lnTo>
                  <a:lnTo>
                    <a:pt x="695785" y="163460"/>
                  </a:lnTo>
                  <a:lnTo>
                    <a:pt x="686427" y="314192"/>
                  </a:lnTo>
                  <a:lnTo>
                    <a:pt x="676966" y="464934"/>
                  </a:lnTo>
                  <a:lnTo>
                    <a:pt x="673615" y="517835"/>
                  </a:lnTo>
                  <a:close/>
                </a:path>
                <a:path w="1202054" h="754380">
                  <a:moveTo>
                    <a:pt x="364065" y="723231"/>
                  </a:moveTo>
                  <a:lnTo>
                    <a:pt x="330480" y="698832"/>
                  </a:lnTo>
                  <a:lnTo>
                    <a:pt x="286081" y="635962"/>
                  </a:lnTo>
                  <a:lnTo>
                    <a:pt x="257806" y="593055"/>
                  </a:lnTo>
                  <a:lnTo>
                    <a:pt x="230137" y="549799"/>
                  </a:lnTo>
                  <a:lnTo>
                    <a:pt x="203056" y="506204"/>
                  </a:lnTo>
                  <a:lnTo>
                    <a:pt x="176546" y="462281"/>
                  </a:lnTo>
                  <a:lnTo>
                    <a:pt x="150587" y="418038"/>
                  </a:lnTo>
                  <a:lnTo>
                    <a:pt x="125161" y="373487"/>
                  </a:lnTo>
                  <a:lnTo>
                    <a:pt x="100250" y="328637"/>
                  </a:lnTo>
                  <a:lnTo>
                    <a:pt x="75835" y="283498"/>
                  </a:lnTo>
                  <a:lnTo>
                    <a:pt x="51899" y="238082"/>
                  </a:lnTo>
                  <a:lnTo>
                    <a:pt x="28422" y="192397"/>
                  </a:lnTo>
                  <a:lnTo>
                    <a:pt x="5386" y="146454"/>
                  </a:lnTo>
                  <a:lnTo>
                    <a:pt x="0" y="125631"/>
                  </a:lnTo>
                  <a:lnTo>
                    <a:pt x="3625" y="117154"/>
                  </a:lnTo>
                  <a:lnTo>
                    <a:pt x="42718" y="100751"/>
                  </a:lnTo>
                  <a:lnTo>
                    <a:pt x="102086" y="81761"/>
                  </a:lnTo>
                  <a:lnTo>
                    <a:pt x="147711" y="71064"/>
                  </a:lnTo>
                  <a:lnTo>
                    <a:pt x="159769" y="75550"/>
                  </a:lnTo>
                  <a:lnTo>
                    <a:pt x="168857" y="85648"/>
                  </a:lnTo>
                  <a:lnTo>
                    <a:pt x="175639" y="100669"/>
                  </a:lnTo>
                  <a:lnTo>
                    <a:pt x="176635" y="103637"/>
                  </a:lnTo>
                  <a:lnTo>
                    <a:pt x="134166" y="105270"/>
                  </a:lnTo>
                  <a:lnTo>
                    <a:pt x="35581" y="141835"/>
                  </a:lnTo>
                  <a:lnTo>
                    <a:pt x="292019" y="593544"/>
                  </a:lnTo>
                  <a:lnTo>
                    <a:pt x="341663" y="591636"/>
                  </a:lnTo>
                  <a:lnTo>
                    <a:pt x="380044" y="704726"/>
                  </a:lnTo>
                  <a:lnTo>
                    <a:pt x="377520" y="709483"/>
                  </a:lnTo>
                  <a:lnTo>
                    <a:pt x="375493" y="719334"/>
                  </a:lnTo>
                  <a:lnTo>
                    <a:pt x="364065" y="723231"/>
                  </a:lnTo>
                  <a:close/>
                </a:path>
                <a:path w="1202054" h="754380">
                  <a:moveTo>
                    <a:pt x="341663" y="591636"/>
                  </a:moveTo>
                  <a:lnTo>
                    <a:pt x="292019" y="593544"/>
                  </a:lnTo>
                  <a:lnTo>
                    <a:pt x="302084" y="589399"/>
                  </a:lnTo>
                  <a:lnTo>
                    <a:pt x="134166" y="105270"/>
                  </a:lnTo>
                  <a:lnTo>
                    <a:pt x="176635" y="103637"/>
                  </a:lnTo>
                  <a:lnTo>
                    <a:pt x="208416" y="198239"/>
                  </a:lnTo>
                  <a:lnTo>
                    <a:pt x="241328" y="295767"/>
                  </a:lnTo>
                  <a:lnTo>
                    <a:pt x="341663" y="591636"/>
                  </a:lnTo>
                  <a:close/>
                </a:path>
                <a:path w="1202054" h="754380">
                  <a:moveTo>
                    <a:pt x="809111" y="753934"/>
                  </a:moveTo>
                  <a:lnTo>
                    <a:pt x="807500" y="747231"/>
                  </a:lnTo>
                  <a:lnTo>
                    <a:pt x="802991" y="739435"/>
                  </a:lnTo>
                  <a:lnTo>
                    <a:pt x="805041" y="734095"/>
                  </a:lnTo>
                  <a:lnTo>
                    <a:pt x="811832" y="716955"/>
                  </a:lnTo>
                  <a:lnTo>
                    <a:pt x="819124" y="700007"/>
                  </a:lnTo>
                  <a:lnTo>
                    <a:pt x="826616" y="683136"/>
                  </a:lnTo>
                  <a:lnTo>
                    <a:pt x="834008" y="666227"/>
                  </a:lnTo>
                  <a:lnTo>
                    <a:pt x="1033964" y="196222"/>
                  </a:lnTo>
                  <a:lnTo>
                    <a:pt x="1049276" y="164044"/>
                  </a:lnTo>
                  <a:lnTo>
                    <a:pt x="1063757" y="149841"/>
                  </a:lnTo>
                  <a:lnTo>
                    <a:pt x="1082951" y="152624"/>
                  </a:lnTo>
                  <a:lnTo>
                    <a:pt x="1112401" y="171406"/>
                  </a:lnTo>
                  <a:lnTo>
                    <a:pt x="1117285" y="175428"/>
                  </a:lnTo>
                  <a:lnTo>
                    <a:pt x="1073977" y="177093"/>
                  </a:lnTo>
                  <a:lnTo>
                    <a:pt x="899805" y="598146"/>
                  </a:lnTo>
                  <a:lnTo>
                    <a:pt x="904338" y="602632"/>
                  </a:lnTo>
                  <a:lnTo>
                    <a:pt x="943762" y="601117"/>
                  </a:lnTo>
                  <a:lnTo>
                    <a:pt x="854246" y="715514"/>
                  </a:lnTo>
                  <a:lnTo>
                    <a:pt x="848417" y="723578"/>
                  </a:lnTo>
                  <a:lnTo>
                    <a:pt x="842865" y="731870"/>
                  </a:lnTo>
                  <a:lnTo>
                    <a:pt x="837106" y="739917"/>
                  </a:lnTo>
                  <a:lnTo>
                    <a:pt x="830656" y="747243"/>
                  </a:lnTo>
                  <a:lnTo>
                    <a:pt x="826353" y="751467"/>
                  </a:lnTo>
                  <a:lnTo>
                    <a:pt x="816399" y="751850"/>
                  </a:lnTo>
                  <a:lnTo>
                    <a:pt x="809111" y="753934"/>
                  </a:lnTo>
                  <a:close/>
                </a:path>
                <a:path w="1202054" h="754380">
                  <a:moveTo>
                    <a:pt x="943762" y="601117"/>
                  </a:moveTo>
                  <a:lnTo>
                    <a:pt x="904338" y="602632"/>
                  </a:lnTo>
                  <a:lnTo>
                    <a:pt x="1159686" y="274982"/>
                  </a:lnTo>
                  <a:lnTo>
                    <a:pt x="1162132" y="269363"/>
                  </a:lnTo>
                  <a:lnTo>
                    <a:pt x="1163003" y="262000"/>
                  </a:lnTo>
                  <a:lnTo>
                    <a:pt x="1162277" y="254924"/>
                  </a:lnTo>
                  <a:lnTo>
                    <a:pt x="1159935" y="250165"/>
                  </a:lnTo>
                  <a:lnTo>
                    <a:pt x="1139169" y="231651"/>
                  </a:lnTo>
                  <a:lnTo>
                    <a:pt x="1117855" y="213538"/>
                  </a:lnTo>
                  <a:lnTo>
                    <a:pt x="1073977" y="177093"/>
                  </a:lnTo>
                  <a:lnTo>
                    <a:pt x="1117285" y="175428"/>
                  </a:lnTo>
                  <a:lnTo>
                    <a:pt x="1135003" y="190019"/>
                  </a:lnTo>
                  <a:lnTo>
                    <a:pt x="1156054" y="210792"/>
                  </a:lnTo>
                  <a:lnTo>
                    <a:pt x="1176408" y="232522"/>
                  </a:lnTo>
                  <a:lnTo>
                    <a:pt x="1196921" y="254006"/>
                  </a:lnTo>
                  <a:lnTo>
                    <a:pt x="1199422" y="256466"/>
                  </a:lnTo>
                  <a:lnTo>
                    <a:pt x="1200039" y="260802"/>
                  </a:lnTo>
                  <a:lnTo>
                    <a:pt x="1202037" y="265837"/>
                  </a:lnTo>
                  <a:lnTo>
                    <a:pt x="1197943" y="272760"/>
                  </a:lnTo>
                  <a:lnTo>
                    <a:pt x="1194328" y="280416"/>
                  </a:lnTo>
                  <a:lnTo>
                    <a:pt x="1189315" y="286924"/>
                  </a:lnTo>
                  <a:lnTo>
                    <a:pt x="943762" y="601117"/>
                  </a:lnTo>
                  <a:close/>
                </a:path>
                <a:path w="1202054" h="754380">
                  <a:moveTo>
                    <a:pt x="825875" y="751937"/>
                  </a:moveTo>
                  <a:lnTo>
                    <a:pt x="816399" y="751850"/>
                  </a:lnTo>
                  <a:lnTo>
                    <a:pt x="826353" y="751467"/>
                  </a:lnTo>
                  <a:lnTo>
                    <a:pt x="825875" y="751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03440" y="1011543"/>
            <a:ext cx="13722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 smtClean="0">
                <a:latin typeface="XCCW Joined 22a" panose="03050602040000000000" pitchFamily="66" charset="0"/>
              </a:rPr>
              <a:t>Our Timetable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XCCW Joined 22a" panose="03050602040000000000" pitchFamily="66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 smtClean="0">
              <a:latin typeface="XCCW Joined 22a" panose="03050602040000000000" pitchFamily="66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>
              <a:latin typeface="XCCW Joined 22a" panose="03050602040000000000" pitchFamily="66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 smtClean="0">
              <a:latin typeface="XCCW Joined 22a" panose="03050602040000000000" pitchFamily="66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000" dirty="0" smtClean="0">
              <a:latin typeface="XCCW Joined 22a" panose="03050602040000000000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504516" y="2580600"/>
            <a:ext cx="304286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 smtClean="0">
                <a:latin typeface="Twinkl Cursive Looped" panose="02000000000000000000" pitchFamily="2" charset="0"/>
              </a:rPr>
              <a:t>PE- </a:t>
            </a:r>
            <a:r>
              <a:rPr lang="en-GB" sz="5000" dirty="0" smtClean="0">
                <a:latin typeface="Twinkl Cursive Looped" panose="02000000000000000000" pitchFamily="2" charset="0"/>
              </a:rPr>
              <a:t>Tuesday morning </a:t>
            </a:r>
            <a:r>
              <a:rPr lang="en-GB" sz="5000" dirty="0" smtClean="0">
                <a:latin typeface="Twinkl Cursive Looped" panose="02000000000000000000" pitchFamily="2" charset="0"/>
              </a:rPr>
              <a:t>and a </a:t>
            </a:r>
            <a:r>
              <a:rPr lang="en-GB" sz="5000" dirty="0" smtClean="0">
                <a:latin typeface="Twinkl Cursive Looped" panose="02000000000000000000" pitchFamily="2" charset="0"/>
              </a:rPr>
              <a:t>Friday morning</a:t>
            </a:r>
            <a:endParaRPr lang="en-GB" sz="5000" dirty="0" smtClean="0">
              <a:latin typeface="Twinkl Cursive Looped" panose="02000000000000000000" pitchFamily="2" charset="0"/>
            </a:endParaRPr>
          </a:p>
          <a:p>
            <a:endParaRPr lang="en-GB" dirty="0">
              <a:latin typeface="XCCW Joined 22a" panose="03050602040000000000" pitchFamily="66" charset="0"/>
            </a:endParaRPr>
          </a:p>
          <a:p>
            <a:r>
              <a:rPr lang="en-GB" dirty="0" smtClean="0">
                <a:latin typeface="XCCW Joined 22a" panose="03050602040000000000" pitchFamily="66" charset="0"/>
              </a:rPr>
              <a:t>. </a:t>
            </a:r>
            <a:endParaRPr lang="en-GB" dirty="0">
              <a:latin typeface="XCCW Joined 22a" panose="03050602040000000000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6869" y="1712253"/>
            <a:ext cx="12654599" cy="8558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801DBFA-7963-4B8B-92F6-F26821C0C876}"/>
              </a:ext>
            </a:extLst>
          </p:cNvPr>
          <p:cNvGrpSpPr/>
          <p:nvPr/>
        </p:nvGrpSpPr>
        <p:grpSpPr>
          <a:xfrm>
            <a:off x="-94878" y="-910154"/>
            <a:ext cx="18326367" cy="11197154"/>
            <a:chOff x="-52222" y="-704850"/>
            <a:chExt cx="18326367" cy="11197154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175" y="-704850"/>
              <a:ext cx="17145000" cy="11010900"/>
            </a:xfrm>
            <a:prstGeom prst="rect">
              <a:avLst/>
            </a:prstGeom>
          </p:spPr>
        </p:pic>
        <p:pic>
          <p:nvPicPr>
            <p:cNvPr id="6" name="object 4">
              <a:extLst>
                <a:ext uri="{FF2B5EF4-FFF2-40B4-BE49-F238E27FC236}">
                  <a16:creationId xmlns:a16="http://schemas.microsoft.com/office/drawing/2014/main" id="{DD6B8170-FAF2-422F-A6B4-B5DE8469B69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0886" y="310832"/>
              <a:ext cx="713843" cy="1401422"/>
            </a:xfrm>
            <a:prstGeom prst="rect">
              <a:avLst/>
            </a:prstGeom>
          </p:spPr>
        </p:pic>
        <p:pic>
          <p:nvPicPr>
            <p:cNvPr id="7" name="object 6">
              <a:extLst>
                <a:ext uri="{FF2B5EF4-FFF2-40B4-BE49-F238E27FC236}">
                  <a16:creationId xmlns:a16="http://schemas.microsoft.com/office/drawing/2014/main" id="{D6ADA1F7-3B4D-4985-B7AC-B344FCA7638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46520" y="8291529"/>
              <a:ext cx="1827625" cy="1995471"/>
            </a:xfrm>
            <a:prstGeom prst="rect">
              <a:avLst/>
            </a:prstGeom>
          </p:spPr>
        </p:pic>
        <p:pic>
          <p:nvPicPr>
            <p:cNvPr id="8" name="object 8">
              <a:extLst>
                <a:ext uri="{FF2B5EF4-FFF2-40B4-BE49-F238E27FC236}">
                  <a16:creationId xmlns:a16="http://schemas.microsoft.com/office/drawing/2014/main" id="{488DA53A-ACC1-4E17-BE5C-C087A571C76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52222" y="9186878"/>
              <a:ext cx="2443350" cy="1305426"/>
            </a:xfrm>
            <a:prstGeom prst="rect">
              <a:avLst/>
            </a:prstGeom>
          </p:spPr>
        </p:pic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F2AFA9E-5515-478F-A38F-2535FC7171E5}"/>
                </a:ext>
              </a:extLst>
            </p:cNvPr>
            <p:cNvSpPr/>
            <p:nvPr/>
          </p:nvSpPr>
          <p:spPr>
            <a:xfrm rot="997106">
              <a:off x="16548213" y="221704"/>
              <a:ext cx="1690316" cy="958012"/>
            </a:xfrm>
            <a:custGeom>
              <a:avLst/>
              <a:gdLst/>
              <a:ahLst/>
              <a:cxnLst/>
              <a:rect l="l" t="t" r="r" b="b"/>
              <a:pathLst>
                <a:path w="1202054" h="754380">
                  <a:moveTo>
                    <a:pt x="651583" y="676998"/>
                  </a:moveTo>
                  <a:lnTo>
                    <a:pt x="645959" y="671343"/>
                  </a:lnTo>
                  <a:lnTo>
                    <a:pt x="640258" y="665988"/>
                  </a:lnTo>
                  <a:lnTo>
                    <a:pt x="635338" y="660349"/>
                  </a:lnTo>
                  <a:lnTo>
                    <a:pt x="621445" y="600008"/>
                  </a:lnTo>
                  <a:lnTo>
                    <a:pt x="610712" y="545699"/>
                  </a:lnTo>
                  <a:lnTo>
                    <a:pt x="600371" y="491319"/>
                  </a:lnTo>
                  <a:lnTo>
                    <a:pt x="590476" y="436836"/>
                  </a:lnTo>
                  <a:lnTo>
                    <a:pt x="581647" y="386489"/>
                  </a:lnTo>
                  <a:lnTo>
                    <a:pt x="572899" y="336138"/>
                  </a:lnTo>
                  <a:lnTo>
                    <a:pt x="564228" y="285779"/>
                  </a:lnTo>
                  <a:lnTo>
                    <a:pt x="555631" y="235413"/>
                  </a:lnTo>
                  <a:lnTo>
                    <a:pt x="547104" y="185037"/>
                  </a:lnTo>
                  <a:lnTo>
                    <a:pt x="538643" y="134650"/>
                  </a:lnTo>
                  <a:lnTo>
                    <a:pt x="530246" y="84249"/>
                  </a:lnTo>
                  <a:lnTo>
                    <a:pt x="521908" y="33834"/>
                  </a:lnTo>
                  <a:lnTo>
                    <a:pt x="521824" y="26158"/>
                  </a:lnTo>
                  <a:lnTo>
                    <a:pt x="523368" y="18126"/>
                  </a:lnTo>
                  <a:lnTo>
                    <a:pt x="525613" y="9838"/>
                  </a:lnTo>
                  <a:lnTo>
                    <a:pt x="527458" y="2198"/>
                  </a:lnTo>
                  <a:lnTo>
                    <a:pt x="584661" y="0"/>
                  </a:lnTo>
                  <a:lnTo>
                    <a:pt x="634610" y="5648"/>
                  </a:lnTo>
                  <a:lnTo>
                    <a:pt x="651253" y="7363"/>
                  </a:lnTo>
                  <a:lnTo>
                    <a:pt x="677761" y="12191"/>
                  </a:lnTo>
                  <a:lnTo>
                    <a:pt x="693785" y="21495"/>
                  </a:lnTo>
                  <a:lnTo>
                    <a:pt x="696174" y="26684"/>
                  </a:lnTo>
                  <a:lnTo>
                    <a:pt x="549966" y="32305"/>
                  </a:lnTo>
                  <a:lnTo>
                    <a:pt x="620200" y="422337"/>
                  </a:lnTo>
                  <a:lnTo>
                    <a:pt x="637699" y="519216"/>
                  </a:lnTo>
                  <a:lnTo>
                    <a:pt x="673615" y="517835"/>
                  </a:lnTo>
                  <a:lnTo>
                    <a:pt x="667418" y="615649"/>
                  </a:lnTo>
                  <a:lnTo>
                    <a:pt x="667243" y="624963"/>
                  </a:lnTo>
                  <a:lnTo>
                    <a:pt x="667364" y="634294"/>
                  </a:lnTo>
                  <a:lnTo>
                    <a:pt x="667115" y="643526"/>
                  </a:lnTo>
                  <a:lnTo>
                    <a:pt x="665829" y="652545"/>
                  </a:lnTo>
                  <a:lnTo>
                    <a:pt x="663490" y="658928"/>
                  </a:lnTo>
                  <a:lnTo>
                    <a:pt x="659843" y="665010"/>
                  </a:lnTo>
                  <a:lnTo>
                    <a:pt x="655549" y="671087"/>
                  </a:lnTo>
                  <a:lnTo>
                    <a:pt x="651583" y="676998"/>
                  </a:lnTo>
                  <a:close/>
                </a:path>
                <a:path w="1202054" h="754380">
                  <a:moveTo>
                    <a:pt x="673615" y="517835"/>
                  </a:moveTo>
                  <a:lnTo>
                    <a:pt x="637699" y="519216"/>
                  </a:lnTo>
                  <a:lnTo>
                    <a:pt x="641724" y="518309"/>
                  </a:lnTo>
                  <a:lnTo>
                    <a:pt x="674553" y="42400"/>
                  </a:lnTo>
                  <a:lnTo>
                    <a:pt x="549966" y="32305"/>
                  </a:lnTo>
                  <a:lnTo>
                    <a:pt x="696174" y="26684"/>
                  </a:lnTo>
                  <a:lnTo>
                    <a:pt x="701219" y="37642"/>
                  </a:lnTo>
                  <a:lnTo>
                    <a:pt x="701958" y="62997"/>
                  </a:lnTo>
                  <a:lnTo>
                    <a:pt x="695785" y="163460"/>
                  </a:lnTo>
                  <a:lnTo>
                    <a:pt x="686427" y="314192"/>
                  </a:lnTo>
                  <a:lnTo>
                    <a:pt x="676966" y="464934"/>
                  </a:lnTo>
                  <a:lnTo>
                    <a:pt x="673615" y="517835"/>
                  </a:lnTo>
                  <a:close/>
                </a:path>
                <a:path w="1202054" h="754380">
                  <a:moveTo>
                    <a:pt x="364065" y="723231"/>
                  </a:moveTo>
                  <a:lnTo>
                    <a:pt x="330480" y="698832"/>
                  </a:lnTo>
                  <a:lnTo>
                    <a:pt x="286081" y="635962"/>
                  </a:lnTo>
                  <a:lnTo>
                    <a:pt x="257806" y="593055"/>
                  </a:lnTo>
                  <a:lnTo>
                    <a:pt x="230137" y="549799"/>
                  </a:lnTo>
                  <a:lnTo>
                    <a:pt x="203056" y="506204"/>
                  </a:lnTo>
                  <a:lnTo>
                    <a:pt x="176546" y="462281"/>
                  </a:lnTo>
                  <a:lnTo>
                    <a:pt x="150587" y="418038"/>
                  </a:lnTo>
                  <a:lnTo>
                    <a:pt x="125161" y="373487"/>
                  </a:lnTo>
                  <a:lnTo>
                    <a:pt x="100250" y="328637"/>
                  </a:lnTo>
                  <a:lnTo>
                    <a:pt x="75835" y="283498"/>
                  </a:lnTo>
                  <a:lnTo>
                    <a:pt x="51899" y="238082"/>
                  </a:lnTo>
                  <a:lnTo>
                    <a:pt x="28422" y="192397"/>
                  </a:lnTo>
                  <a:lnTo>
                    <a:pt x="5386" y="146454"/>
                  </a:lnTo>
                  <a:lnTo>
                    <a:pt x="0" y="125631"/>
                  </a:lnTo>
                  <a:lnTo>
                    <a:pt x="3625" y="117154"/>
                  </a:lnTo>
                  <a:lnTo>
                    <a:pt x="42718" y="100751"/>
                  </a:lnTo>
                  <a:lnTo>
                    <a:pt x="102086" y="81761"/>
                  </a:lnTo>
                  <a:lnTo>
                    <a:pt x="147711" y="71064"/>
                  </a:lnTo>
                  <a:lnTo>
                    <a:pt x="159769" y="75550"/>
                  </a:lnTo>
                  <a:lnTo>
                    <a:pt x="168857" y="85648"/>
                  </a:lnTo>
                  <a:lnTo>
                    <a:pt x="175639" y="100669"/>
                  </a:lnTo>
                  <a:lnTo>
                    <a:pt x="176635" y="103637"/>
                  </a:lnTo>
                  <a:lnTo>
                    <a:pt x="134166" y="105270"/>
                  </a:lnTo>
                  <a:lnTo>
                    <a:pt x="35581" y="141835"/>
                  </a:lnTo>
                  <a:lnTo>
                    <a:pt x="292019" y="593544"/>
                  </a:lnTo>
                  <a:lnTo>
                    <a:pt x="341663" y="591636"/>
                  </a:lnTo>
                  <a:lnTo>
                    <a:pt x="380044" y="704726"/>
                  </a:lnTo>
                  <a:lnTo>
                    <a:pt x="377520" y="709483"/>
                  </a:lnTo>
                  <a:lnTo>
                    <a:pt x="375493" y="719334"/>
                  </a:lnTo>
                  <a:lnTo>
                    <a:pt x="364065" y="723231"/>
                  </a:lnTo>
                  <a:close/>
                </a:path>
                <a:path w="1202054" h="754380">
                  <a:moveTo>
                    <a:pt x="341663" y="591636"/>
                  </a:moveTo>
                  <a:lnTo>
                    <a:pt x="292019" y="593544"/>
                  </a:lnTo>
                  <a:lnTo>
                    <a:pt x="302084" y="589399"/>
                  </a:lnTo>
                  <a:lnTo>
                    <a:pt x="134166" y="105270"/>
                  </a:lnTo>
                  <a:lnTo>
                    <a:pt x="176635" y="103637"/>
                  </a:lnTo>
                  <a:lnTo>
                    <a:pt x="208416" y="198239"/>
                  </a:lnTo>
                  <a:lnTo>
                    <a:pt x="241328" y="295767"/>
                  </a:lnTo>
                  <a:lnTo>
                    <a:pt x="341663" y="591636"/>
                  </a:lnTo>
                  <a:close/>
                </a:path>
                <a:path w="1202054" h="754380">
                  <a:moveTo>
                    <a:pt x="809111" y="753934"/>
                  </a:moveTo>
                  <a:lnTo>
                    <a:pt x="807500" y="747231"/>
                  </a:lnTo>
                  <a:lnTo>
                    <a:pt x="802991" y="739435"/>
                  </a:lnTo>
                  <a:lnTo>
                    <a:pt x="805041" y="734095"/>
                  </a:lnTo>
                  <a:lnTo>
                    <a:pt x="811832" y="716955"/>
                  </a:lnTo>
                  <a:lnTo>
                    <a:pt x="819124" y="700007"/>
                  </a:lnTo>
                  <a:lnTo>
                    <a:pt x="826616" y="683136"/>
                  </a:lnTo>
                  <a:lnTo>
                    <a:pt x="834008" y="666227"/>
                  </a:lnTo>
                  <a:lnTo>
                    <a:pt x="1033964" y="196222"/>
                  </a:lnTo>
                  <a:lnTo>
                    <a:pt x="1049276" y="164044"/>
                  </a:lnTo>
                  <a:lnTo>
                    <a:pt x="1063757" y="149841"/>
                  </a:lnTo>
                  <a:lnTo>
                    <a:pt x="1082951" y="152624"/>
                  </a:lnTo>
                  <a:lnTo>
                    <a:pt x="1112401" y="171406"/>
                  </a:lnTo>
                  <a:lnTo>
                    <a:pt x="1117285" y="175428"/>
                  </a:lnTo>
                  <a:lnTo>
                    <a:pt x="1073977" y="177093"/>
                  </a:lnTo>
                  <a:lnTo>
                    <a:pt x="899805" y="598146"/>
                  </a:lnTo>
                  <a:lnTo>
                    <a:pt x="904338" y="602632"/>
                  </a:lnTo>
                  <a:lnTo>
                    <a:pt x="943762" y="601117"/>
                  </a:lnTo>
                  <a:lnTo>
                    <a:pt x="854246" y="715514"/>
                  </a:lnTo>
                  <a:lnTo>
                    <a:pt x="848417" y="723578"/>
                  </a:lnTo>
                  <a:lnTo>
                    <a:pt x="842865" y="731870"/>
                  </a:lnTo>
                  <a:lnTo>
                    <a:pt x="837106" y="739917"/>
                  </a:lnTo>
                  <a:lnTo>
                    <a:pt x="830656" y="747243"/>
                  </a:lnTo>
                  <a:lnTo>
                    <a:pt x="826353" y="751467"/>
                  </a:lnTo>
                  <a:lnTo>
                    <a:pt x="816399" y="751850"/>
                  </a:lnTo>
                  <a:lnTo>
                    <a:pt x="809111" y="753934"/>
                  </a:lnTo>
                  <a:close/>
                </a:path>
                <a:path w="1202054" h="754380">
                  <a:moveTo>
                    <a:pt x="943762" y="601117"/>
                  </a:moveTo>
                  <a:lnTo>
                    <a:pt x="904338" y="602632"/>
                  </a:lnTo>
                  <a:lnTo>
                    <a:pt x="1159686" y="274982"/>
                  </a:lnTo>
                  <a:lnTo>
                    <a:pt x="1162132" y="269363"/>
                  </a:lnTo>
                  <a:lnTo>
                    <a:pt x="1163003" y="262000"/>
                  </a:lnTo>
                  <a:lnTo>
                    <a:pt x="1162277" y="254924"/>
                  </a:lnTo>
                  <a:lnTo>
                    <a:pt x="1159935" y="250165"/>
                  </a:lnTo>
                  <a:lnTo>
                    <a:pt x="1139169" y="231651"/>
                  </a:lnTo>
                  <a:lnTo>
                    <a:pt x="1117855" y="213538"/>
                  </a:lnTo>
                  <a:lnTo>
                    <a:pt x="1073977" y="177093"/>
                  </a:lnTo>
                  <a:lnTo>
                    <a:pt x="1117285" y="175428"/>
                  </a:lnTo>
                  <a:lnTo>
                    <a:pt x="1135003" y="190019"/>
                  </a:lnTo>
                  <a:lnTo>
                    <a:pt x="1156054" y="210792"/>
                  </a:lnTo>
                  <a:lnTo>
                    <a:pt x="1176408" y="232522"/>
                  </a:lnTo>
                  <a:lnTo>
                    <a:pt x="1196921" y="254006"/>
                  </a:lnTo>
                  <a:lnTo>
                    <a:pt x="1199422" y="256466"/>
                  </a:lnTo>
                  <a:lnTo>
                    <a:pt x="1200039" y="260802"/>
                  </a:lnTo>
                  <a:lnTo>
                    <a:pt x="1202037" y="265837"/>
                  </a:lnTo>
                  <a:lnTo>
                    <a:pt x="1197943" y="272760"/>
                  </a:lnTo>
                  <a:lnTo>
                    <a:pt x="1194328" y="280416"/>
                  </a:lnTo>
                  <a:lnTo>
                    <a:pt x="1189315" y="286924"/>
                  </a:lnTo>
                  <a:lnTo>
                    <a:pt x="943762" y="601117"/>
                  </a:lnTo>
                  <a:close/>
                </a:path>
                <a:path w="1202054" h="754380">
                  <a:moveTo>
                    <a:pt x="825875" y="751937"/>
                  </a:moveTo>
                  <a:lnTo>
                    <a:pt x="816399" y="751850"/>
                  </a:lnTo>
                  <a:lnTo>
                    <a:pt x="826353" y="751467"/>
                  </a:lnTo>
                  <a:lnTo>
                    <a:pt x="825875" y="751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1FC2D530-1AD8-466C-9F6C-BAA76CB43349}"/>
              </a:ext>
            </a:extLst>
          </p:cNvPr>
          <p:cNvSpPr/>
          <p:nvPr/>
        </p:nvSpPr>
        <p:spPr>
          <a:xfrm>
            <a:off x="2143217" y="902034"/>
            <a:ext cx="66959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5400" dirty="0" smtClean="0">
              <a:latin typeface="XCCW Joined 22a" panose="03050602040000000000" pitchFamily="66" charset="0"/>
            </a:endParaRPr>
          </a:p>
          <a:p>
            <a:endParaRPr lang="en-GB" sz="5400" dirty="0" smtClean="0">
              <a:latin typeface="XCCW Joined 22a" panose="03050602040000000000" pitchFamily="66" charset="0"/>
            </a:endParaRPr>
          </a:p>
          <a:p>
            <a:endParaRPr lang="en-GB" sz="5400" dirty="0">
              <a:latin typeface="XCCW Joined 22a" panose="03050602040000000000" pitchFamily="66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C2D530-1AD8-466C-9F6C-BAA76CB43349}"/>
              </a:ext>
            </a:extLst>
          </p:cNvPr>
          <p:cNvSpPr/>
          <p:nvPr/>
        </p:nvSpPr>
        <p:spPr>
          <a:xfrm>
            <a:off x="489519" y="647700"/>
            <a:ext cx="16884081" cy="10156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000" b="1" u="sng" dirty="0" smtClean="0">
                <a:latin typeface="Twinkl Cursive Looped" panose="02000000000000000000" pitchFamily="2" charset="0"/>
              </a:rPr>
              <a:t>We love reading…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000" dirty="0" smtClean="0">
              <a:latin typeface="Twinkl Cursive Looped" panose="020000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b="1" dirty="0" smtClean="0">
                <a:latin typeface="Twinkl Cursive Looped" panose="02000000000000000000" pitchFamily="2" charset="0"/>
              </a:rPr>
              <a:t>Reading Diaries are monitored in Year 6 on a Monday, Wednesday and Friday. </a:t>
            </a:r>
          </a:p>
          <a:p>
            <a:pPr>
              <a:lnSpc>
                <a:spcPct val="150000"/>
              </a:lnSpc>
            </a:pPr>
            <a:r>
              <a:rPr lang="en-GB" sz="3000" dirty="0" smtClean="0">
                <a:latin typeface="Twinkl Cursive Looped" panose="02000000000000000000" pitchFamily="2" charset="0"/>
              </a:rPr>
              <a:t>Children are encouraged </a:t>
            </a:r>
            <a:r>
              <a:rPr lang="en-GB" sz="3000" dirty="0">
                <a:latin typeface="Twinkl Cursive Looped" panose="02000000000000000000" pitchFamily="2" charset="0"/>
              </a:rPr>
              <a:t>to read each </a:t>
            </a:r>
            <a:r>
              <a:rPr lang="en-GB" sz="3000" dirty="0" smtClean="0">
                <a:latin typeface="Twinkl Cursive Looped" panose="02000000000000000000" pitchFamily="2" charset="0"/>
              </a:rPr>
              <a:t>day at home and </a:t>
            </a:r>
            <a:r>
              <a:rPr lang="en-GB" sz="3000" dirty="0">
                <a:latin typeface="Twinkl Cursive Looped" panose="02000000000000000000" pitchFamily="2" charset="0"/>
              </a:rPr>
              <a:t>to </a:t>
            </a:r>
            <a:r>
              <a:rPr lang="en-GB" sz="3000" dirty="0" smtClean="0">
                <a:latin typeface="Twinkl Cursive Looped" panose="02000000000000000000" pitchFamily="2" charset="0"/>
              </a:rPr>
              <a:t>log this reading in their personal </a:t>
            </a:r>
            <a:r>
              <a:rPr lang="en-GB" sz="3000" dirty="0">
                <a:latin typeface="Twinkl Cursive Looped" panose="02000000000000000000" pitchFamily="2" charset="0"/>
              </a:rPr>
              <a:t>reading </a:t>
            </a:r>
            <a:r>
              <a:rPr lang="en-GB" sz="3000" dirty="0" smtClean="0">
                <a:latin typeface="Twinkl Cursive Looped" panose="02000000000000000000" pitchFamily="2" charset="0"/>
              </a:rPr>
              <a:t>diary. They should </a:t>
            </a:r>
            <a:r>
              <a:rPr lang="en-GB" sz="3000" dirty="0">
                <a:latin typeface="Twinkl Cursive Looped" panose="02000000000000000000" pitchFamily="2" charset="0"/>
              </a:rPr>
              <a:t>note </a:t>
            </a:r>
            <a:r>
              <a:rPr lang="en-GB" sz="3000" dirty="0" smtClean="0">
                <a:latin typeface="Twinkl Cursive Looped" panose="02000000000000000000" pitchFamily="2" charset="0"/>
              </a:rPr>
              <a:t>down any effective </a:t>
            </a:r>
            <a:r>
              <a:rPr lang="en-GB" sz="3000" dirty="0">
                <a:latin typeface="Twinkl Cursive Looped" panose="02000000000000000000" pitchFamily="2" charset="0"/>
              </a:rPr>
              <a:t>words </a:t>
            </a:r>
            <a:r>
              <a:rPr lang="en-GB" sz="3000" dirty="0" smtClean="0">
                <a:latin typeface="Twinkl Cursive Looped" panose="02000000000000000000" pitchFamily="2" charset="0"/>
              </a:rPr>
              <a:t>or phrases </a:t>
            </a:r>
            <a:r>
              <a:rPr lang="en-GB" sz="3000" dirty="0">
                <a:latin typeface="Twinkl Cursive Looped" panose="02000000000000000000" pitchFamily="2" charset="0"/>
              </a:rPr>
              <a:t>that </a:t>
            </a:r>
            <a:r>
              <a:rPr lang="en-GB" sz="3000" dirty="0" smtClean="0">
                <a:latin typeface="Twinkl Cursive Looped" panose="02000000000000000000" pitchFamily="2" charset="0"/>
              </a:rPr>
              <a:t>they are inspired by and </a:t>
            </a:r>
            <a:r>
              <a:rPr lang="en-GB" sz="3000" dirty="0">
                <a:latin typeface="Twinkl Cursive Looped" panose="02000000000000000000" pitchFamily="2" charset="0"/>
              </a:rPr>
              <a:t>would like to </a:t>
            </a:r>
            <a:r>
              <a:rPr lang="en-GB" sz="3000" dirty="0" smtClean="0">
                <a:latin typeface="Twinkl Cursive Looped" panose="02000000000000000000" pitchFamily="2" charset="0"/>
              </a:rPr>
              <a:t>use in their </a:t>
            </a:r>
            <a:r>
              <a:rPr lang="en-GB" sz="3000" dirty="0">
                <a:latin typeface="Twinkl Cursive Looped" panose="02000000000000000000" pitchFamily="2" charset="0"/>
              </a:rPr>
              <a:t>own writing. </a:t>
            </a:r>
            <a:endParaRPr lang="en-GB" sz="3000" dirty="0" smtClean="0">
              <a:latin typeface="Twinkl Cursive Looped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GB" sz="3000" dirty="0">
              <a:latin typeface="Twinkl Cursive Looped" panose="020000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Children experience a </a:t>
            </a:r>
            <a:r>
              <a:rPr lang="en-GB" sz="3000" dirty="0">
                <a:latin typeface="Twinkl Cursive Looped" panose="02000000000000000000" pitchFamily="2" charset="0"/>
              </a:rPr>
              <a:t>30-minute </a:t>
            </a:r>
            <a:r>
              <a:rPr lang="en-GB" sz="3000" dirty="0" smtClean="0">
                <a:latin typeface="Twinkl Cursive Looped" panose="02000000000000000000" pitchFamily="2" charset="0"/>
              </a:rPr>
              <a:t>daily reading lesson Monday-Friday.</a:t>
            </a:r>
          </a:p>
          <a:p>
            <a:pPr>
              <a:lnSpc>
                <a:spcPct val="150000"/>
              </a:lnSpc>
            </a:pPr>
            <a:endParaRPr lang="en-GB" sz="3000" dirty="0" smtClean="0">
              <a:latin typeface="Twinkl Cursive Looped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GB" sz="3000" dirty="0">
              <a:latin typeface="Twinkl Cursive Looped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GB" sz="3000" dirty="0" smtClean="0">
              <a:latin typeface="Twinkl Cursive Looped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GB" sz="3000" dirty="0">
              <a:latin typeface="Twinkl Cursive Looped" panose="02000000000000000000" pitchFamily="2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Children are encouraged to read </a:t>
            </a:r>
            <a:r>
              <a:rPr lang="en-GB" sz="3000" dirty="0">
                <a:latin typeface="Twinkl Cursive Looped" panose="02000000000000000000" pitchFamily="2" charset="0"/>
              </a:rPr>
              <a:t>newspapers, websites </a:t>
            </a:r>
            <a:r>
              <a:rPr lang="en-GB" sz="3000" dirty="0" smtClean="0">
                <a:latin typeface="Twinkl Cursive Looped" panose="02000000000000000000" pitchFamily="2" charset="0"/>
              </a:rPr>
              <a:t>(information sites/ higher level vocabulary/ subject specific terminology) kindles</a:t>
            </a:r>
            <a:r>
              <a:rPr lang="en-GB" sz="3000" dirty="0">
                <a:latin typeface="Twinkl Cursive Looped" panose="02000000000000000000" pitchFamily="2" charset="0"/>
              </a:rPr>
              <a:t>, </a:t>
            </a:r>
            <a:r>
              <a:rPr lang="en-GB" sz="3000" dirty="0" smtClean="0">
                <a:latin typeface="Twinkl Cursive Looped" panose="02000000000000000000" pitchFamily="2" charset="0"/>
              </a:rPr>
              <a:t>audiobooks etc. </a:t>
            </a:r>
          </a:p>
          <a:p>
            <a:endParaRPr lang="en-GB" sz="5400" dirty="0">
              <a:latin typeface="XCCW Joined 22a" panose="03050602040000000000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45156" y="602993"/>
            <a:ext cx="1752752" cy="9906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8800" y="543392"/>
            <a:ext cx="899238" cy="853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230" y="5613518"/>
            <a:ext cx="15948170" cy="280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7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801DBFA-7963-4B8B-92F6-F26821C0C876}"/>
              </a:ext>
            </a:extLst>
          </p:cNvPr>
          <p:cNvGrpSpPr/>
          <p:nvPr/>
        </p:nvGrpSpPr>
        <p:grpSpPr>
          <a:xfrm>
            <a:off x="-52222" y="-704850"/>
            <a:ext cx="18326367" cy="11197154"/>
            <a:chOff x="-52222" y="-704850"/>
            <a:chExt cx="18326367" cy="1119715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2175" y="-704850"/>
              <a:ext cx="17145000" cy="11010900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DD6B8170-FAF2-422F-A6B4-B5DE8469B69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886" y="310832"/>
              <a:ext cx="713843" cy="1401422"/>
            </a:xfrm>
            <a:prstGeom prst="rect">
              <a:avLst/>
            </a:prstGeom>
          </p:spPr>
        </p:pic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D6ADA1F7-3B4D-4985-B7AC-B344FCA7638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46520" y="8291529"/>
              <a:ext cx="1827625" cy="1995471"/>
            </a:xfrm>
            <a:prstGeom prst="rect">
              <a:avLst/>
            </a:prstGeom>
          </p:spPr>
        </p:pic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488DA53A-ACC1-4E17-BE5C-C087A571C76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2222" y="9186878"/>
              <a:ext cx="2443350" cy="1305426"/>
            </a:xfrm>
            <a:prstGeom prst="rect">
              <a:avLst/>
            </a:prstGeom>
          </p:spPr>
        </p:pic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7F2AFA9E-5515-478F-A38F-2535FC7171E5}"/>
                </a:ext>
              </a:extLst>
            </p:cNvPr>
            <p:cNvSpPr/>
            <p:nvPr/>
          </p:nvSpPr>
          <p:spPr>
            <a:xfrm rot="997106">
              <a:off x="16548213" y="221704"/>
              <a:ext cx="1690316" cy="958012"/>
            </a:xfrm>
            <a:custGeom>
              <a:avLst/>
              <a:gdLst/>
              <a:ahLst/>
              <a:cxnLst/>
              <a:rect l="l" t="t" r="r" b="b"/>
              <a:pathLst>
                <a:path w="1202054" h="754380">
                  <a:moveTo>
                    <a:pt x="651583" y="676998"/>
                  </a:moveTo>
                  <a:lnTo>
                    <a:pt x="645959" y="671343"/>
                  </a:lnTo>
                  <a:lnTo>
                    <a:pt x="640258" y="665988"/>
                  </a:lnTo>
                  <a:lnTo>
                    <a:pt x="635338" y="660349"/>
                  </a:lnTo>
                  <a:lnTo>
                    <a:pt x="621445" y="600008"/>
                  </a:lnTo>
                  <a:lnTo>
                    <a:pt x="610712" y="545699"/>
                  </a:lnTo>
                  <a:lnTo>
                    <a:pt x="600371" y="491319"/>
                  </a:lnTo>
                  <a:lnTo>
                    <a:pt x="590476" y="436836"/>
                  </a:lnTo>
                  <a:lnTo>
                    <a:pt x="581647" y="386489"/>
                  </a:lnTo>
                  <a:lnTo>
                    <a:pt x="572899" y="336138"/>
                  </a:lnTo>
                  <a:lnTo>
                    <a:pt x="564228" y="285779"/>
                  </a:lnTo>
                  <a:lnTo>
                    <a:pt x="555631" y="235413"/>
                  </a:lnTo>
                  <a:lnTo>
                    <a:pt x="547104" y="185037"/>
                  </a:lnTo>
                  <a:lnTo>
                    <a:pt x="538643" y="134650"/>
                  </a:lnTo>
                  <a:lnTo>
                    <a:pt x="530246" y="84249"/>
                  </a:lnTo>
                  <a:lnTo>
                    <a:pt x="521908" y="33834"/>
                  </a:lnTo>
                  <a:lnTo>
                    <a:pt x="521824" y="26158"/>
                  </a:lnTo>
                  <a:lnTo>
                    <a:pt x="523368" y="18126"/>
                  </a:lnTo>
                  <a:lnTo>
                    <a:pt x="525613" y="9838"/>
                  </a:lnTo>
                  <a:lnTo>
                    <a:pt x="527458" y="2198"/>
                  </a:lnTo>
                  <a:lnTo>
                    <a:pt x="584661" y="0"/>
                  </a:lnTo>
                  <a:lnTo>
                    <a:pt x="634610" y="5648"/>
                  </a:lnTo>
                  <a:lnTo>
                    <a:pt x="651253" y="7363"/>
                  </a:lnTo>
                  <a:lnTo>
                    <a:pt x="677761" y="12191"/>
                  </a:lnTo>
                  <a:lnTo>
                    <a:pt x="693785" y="21495"/>
                  </a:lnTo>
                  <a:lnTo>
                    <a:pt x="696174" y="26684"/>
                  </a:lnTo>
                  <a:lnTo>
                    <a:pt x="549966" y="32305"/>
                  </a:lnTo>
                  <a:lnTo>
                    <a:pt x="620200" y="422337"/>
                  </a:lnTo>
                  <a:lnTo>
                    <a:pt x="637699" y="519216"/>
                  </a:lnTo>
                  <a:lnTo>
                    <a:pt x="673615" y="517835"/>
                  </a:lnTo>
                  <a:lnTo>
                    <a:pt x="667418" y="615649"/>
                  </a:lnTo>
                  <a:lnTo>
                    <a:pt x="667243" y="624963"/>
                  </a:lnTo>
                  <a:lnTo>
                    <a:pt x="667364" y="634294"/>
                  </a:lnTo>
                  <a:lnTo>
                    <a:pt x="667115" y="643526"/>
                  </a:lnTo>
                  <a:lnTo>
                    <a:pt x="665829" y="652545"/>
                  </a:lnTo>
                  <a:lnTo>
                    <a:pt x="663490" y="658928"/>
                  </a:lnTo>
                  <a:lnTo>
                    <a:pt x="659843" y="665010"/>
                  </a:lnTo>
                  <a:lnTo>
                    <a:pt x="655549" y="671087"/>
                  </a:lnTo>
                  <a:lnTo>
                    <a:pt x="651583" y="676998"/>
                  </a:lnTo>
                  <a:close/>
                </a:path>
                <a:path w="1202054" h="754380">
                  <a:moveTo>
                    <a:pt x="673615" y="517835"/>
                  </a:moveTo>
                  <a:lnTo>
                    <a:pt x="637699" y="519216"/>
                  </a:lnTo>
                  <a:lnTo>
                    <a:pt x="641724" y="518309"/>
                  </a:lnTo>
                  <a:lnTo>
                    <a:pt x="674553" y="42400"/>
                  </a:lnTo>
                  <a:lnTo>
                    <a:pt x="549966" y="32305"/>
                  </a:lnTo>
                  <a:lnTo>
                    <a:pt x="696174" y="26684"/>
                  </a:lnTo>
                  <a:lnTo>
                    <a:pt x="701219" y="37642"/>
                  </a:lnTo>
                  <a:lnTo>
                    <a:pt x="701958" y="62997"/>
                  </a:lnTo>
                  <a:lnTo>
                    <a:pt x="695785" y="163460"/>
                  </a:lnTo>
                  <a:lnTo>
                    <a:pt x="686427" y="314192"/>
                  </a:lnTo>
                  <a:lnTo>
                    <a:pt x="676966" y="464934"/>
                  </a:lnTo>
                  <a:lnTo>
                    <a:pt x="673615" y="517835"/>
                  </a:lnTo>
                  <a:close/>
                </a:path>
                <a:path w="1202054" h="754380">
                  <a:moveTo>
                    <a:pt x="364065" y="723231"/>
                  </a:moveTo>
                  <a:lnTo>
                    <a:pt x="330480" y="698832"/>
                  </a:lnTo>
                  <a:lnTo>
                    <a:pt x="286081" y="635962"/>
                  </a:lnTo>
                  <a:lnTo>
                    <a:pt x="257806" y="593055"/>
                  </a:lnTo>
                  <a:lnTo>
                    <a:pt x="230137" y="549799"/>
                  </a:lnTo>
                  <a:lnTo>
                    <a:pt x="203056" y="506204"/>
                  </a:lnTo>
                  <a:lnTo>
                    <a:pt x="176546" y="462281"/>
                  </a:lnTo>
                  <a:lnTo>
                    <a:pt x="150587" y="418038"/>
                  </a:lnTo>
                  <a:lnTo>
                    <a:pt x="125161" y="373487"/>
                  </a:lnTo>
                  <a:lnTo>
                    <a:pt x="100250" y="328637"/>
                  </a:lnTo>
                  <a:lnTo>
                    <a:pt x="75835" y="283498"/>
                  </a:lnTo>
                  <a:lnTo>
                    <a:pt x="51899" y="238082"/>
                  </a:lnTo>
                  <a:lnTo>
                    <a:pt x="28422" y="192397"/>
                  </a:lnTo>
                  <a:lnTo>
                    <a:pt x="5386" y="146454"/>
                  </a:lnTo>
                  <a:lnTo>
                    <a:pt x="0" y="125631"/>
                  </a:lnTo>
                  <a:lnTo>
                    <a:pt x="3625" y="117154"/>
                  </a:lnTo>
                  <a:lnTo>
                    <a:pt x="42718" y="100751"/>
                  </a:lnTo>
                  <a:lnTo>
                    <a:pt x="102086" y="81761"/>
                  </a:lnTo>
                  <a:lnTo>
                    <a:pt x="147711" y="71064"/>
                  </a:lnTo>
                  <a:lnTo>
                    <a:pt x="159769" y="75550"/>
                  </a:lnTo>
                  <a:lnTo>
                    <a:pt x="168857" y="85648"/>
                  </a:lnTo>
                  <a:lnTo>
                    <a:pt x="175639" y="100669"/>
                  </a:lnTo>
                  <a:lnTo>
                    <a:pt x="176635" y="103637"/>
                  </a:lnTo>
                  <a:lnTo>
                    <a:pt x="134166" y="105270"/>
                  </a:lnTo>
                  <a:lnTo>
                    <a:pt x="35581" y="141835"/>
                  </a:lnTo>
                  <a:lnTo>
                    <a:pt x="292019" y="593544"/>
                  </a:lnTo>
                  <a:lnTo>
                    <a:pt x="341663" y="591636"/>
                  </a:lnTo>
                  <a:lnTo>
                    <a:pt x="380044" y="704726"/>
                  </a:lnTo>
                  <a:lnTo>
                    <a:pt x="377520" y="709483"/>
                  </a:lnTo>
                  <a:lnTo>
                    <a:pt x="375493" y="719334"/>
                  </a:lnTo>
                  <a:lnTo>
                    <a:pt x="364065" y="723231"/>
                  </a:lnTo>
                  <a:close/>
                </a:path>
                <a:path w="1202054" h="754380">
                  <a:moveTo>
                    <a:pt x="341663" y="591636"/>
                  </a:moveTo>
                  <a:lnTo>
                    <a:pt x="292019" y="593544"/>
                  </a:lnTo>
                  <a:lnTo>
                    <a:pt x="302084" y="589399"/>
                  </a:lnTo>
                  <a:lnTo>
                    <a:pt x="134166" y="105270"/>
                  </a:lnTo>
                  <a:lnTo>
                    <a:pt x="176635" y="103637"/>
                  </a:lnTo>
                  <a:lnTo>
                    <a:pt x="208416" y="198239"/>
                  </a:lnTo>
                  <a:lnTo>
                    <a:pt x="241328" y="295767"/>
                  </a:lnTo>
                  <a:lnTo>
                    <a:pt x="341663" y="591636"/>
                  </a:lnTo>
                  <a:close/>
                </a:path>
                <a:path w="1202054" h="754380">
                  <a:moveTo>
                    <a:pt x="809111" y="753934"/>
                  </a:moveTo>
                  <a:lnTo>
                    <a:pt x="807500" y="747231"/>
                  </a:lnTo>
                  <a:lnTo>
                    <a:pt x="802991" y="739435"/>
                  </a:lnTo>
                  <a:lnTo>
                    <a:pt x="805041" y="734095"/>
                  </a:lnTo>
                  <a:lnTo>
                    <a:pt x="811832" y="716955"/>
                  </a:lnTo>
                  <a:lnTo>
                    <a:pt x="819124" y="700007"/>
                  </a:lnTo>
                  <a:lnTo>
                    <a:pt x="826616" y="683136"/>
                  </a:lnTo>
                  <a:lnTo>
                    <a:pt x="834008" y="666227"/>
                  </a:lnTo>
                  <a:lnTo>
                    <a:pt x="1033964" y="196222"/>
                  </a:lnTo>
                  <a:lnTo>
                    <a:pt x="1049276" y="164044"/>
                  </a:lnTo>
                  <a:lnTo>
                    <a:pt x="1063757" y="149841"/>
                  </a:lnTo>
                  <a:lnTo>
                    <a:pt x="1082951" y="152624"/>
                  </a:lnTo>
                  <a:lnTo>
                    <a:pt x="1112401" y="171406"/>
                  </a:lnTo>
                  <a:lnTo>
                    <a:pt x="1117285" y="175428"/>
                  </a:lnTo>
                  <a:lnTo>
                    <a:pt x="1073977" y="177093"/>
                  </a:lnTo>
                  <a:lnTo>
                    <a:pt x="899805" y="598146"/>
                  </a:lnTo>
                  <a:lnTo>
                    <a:pt x="904338" y="602632"/>
                  </a:lnTo>
                  <a:lnTo>
                    <a:pt x="943762" y="601117"/>
                  </a:lnTo>
                  <a:lnTo>
                    <a:pt x="854246" y="715514"/>
                  </a:lnTo>
                  <a:lnTo>
                    <a:pt x="848417" y="723578"/>
                  </a:lnTo>
                  <a:lnTo>
                    <a:pt x="842865" y="731870"/>
                  </a:lnTo>
                  <a:lnTo>
                    <a:pt x="837106" y="739917"/>
                  </a:lnTo>
                  <a:lnTo>
                    <a:pt x="830656" y="747243"/>
                  </a:lnTo>
                  <a:lnTo>
                    <a:pt x="826353" y="751467"/>
                  </a:lnTo>
                  <a:lnTo>
                    <a:pt x="816399" y="751850"/>
                  </a:lnTo>
                  <a:lnTo>
                    <a:pt x="809111" y="753934"/>
                  </a:lnTo>
                  <a:close/>
                </a:path>
                <a:path w="1202054" h="754380">
                  <a:moveTo>
                    <a:pt x="943762" y="601117"/>
                  </a:moveTo>
                  <a:lnTo>
                    <a:pt x="904338" y="602632"/>
                  </a:lnTo>
                  <a:lnTo>
                    <a:pt x="1159686" y="274982"/>
                  </a:lnTo>
                  <a:lnTo>
                    <a:pt x="1162132" y="269363"/>
                  </a:lnTo>
                  <a:lnTo>
                    <a:pt x="1163003" y="262000"/>
                  </a:lnTo>
                  <a:lnTo>
                    <a:pt x="1162277" y="254924"/>
                  </a:lnTo>
                  <a:lnTo>
                    <a:pt x="1159935" y="250165"/>
                  </a:lnTo>
                  <a:lnTo>
                    <a:pt x="1139169" y="231651"/>
                  </a:lnTo>
                  <a:lnTo>
                    <a:pt x="1117855" y="213538"/>
                  </a:lnTo>
                  <a:lnTo>
                    <a:pt x="1073977" y="177093"/>
                  </a:lnTo>
                  <a:lnTo>
                    <a:pt x="1117285" y="175428"/>
                  </a:lnTo>
                  <a:lnTo>
                    <a:pt x="1135003" y="190019"/>
                  </a:lnTo>
                  <a:lnTo>
                    <a:pt x="1156054" y="210792"/>
                  </a:lnTo>
                  <a:lnTo>
                    <a:pt x="1176408" y="232522"/>
                  </a:lnTo>
                  <a:lnTo>
                    <a:pt x="1196921" y="254006"/>
                  </a:lnTo>
                  <a:lnTo>
                    <a:pt x="1199422" y="256466"/>
                  </a:lnTo>
                  <a:lnTo>
                    <a:pt x="1200039" y="260802"/>
                  </a:lnTo>
                  <a:lnTo>
                    <a:pt x="1202037" y="265837"/>
                  </a:lnTo>
                  <a:lnTo>
                    <a:pt x="1197943" y="272760"/>
                  </a:lnTo>
                  <a:lnTo>
                    <a:pt x="1194328" y="280416"/>
                  </a:lnTo>
                  <a:lnTo>
                    <a:pt x="1189315" y="286924"/>
                  </a:lnTo>
                  <a:lnTo>
                    <a:pt x="943762" y="601117"/>
                  </a:lnTo>
                  <a:close/>
                </a:path>
                <a:path w="1202054" h="754380">
                  <a:moveTo>
                    <a:pt x="825875" y="751937"/>
                  </a:moveTo>
                  <a:lnTo>
                    <a:pt x="816399" y="751850"/>
                  </a:lnTo>
                  <a:lnTo>
                    <a:pt x="826353" y="751467"/>
                  </a:lnTo>
                  <a:lnTo>
                    <a:pt x="825875" y="751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Rectangle 8"/>
          <p:cNvSpPr/>
          <p:nvPr/>
        </p:nvSpPr>
        <p:spPr>
          <a:xfrm>
            <a:off x="1524000" y="523956"/>
            <a:ext cx="15496471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lang="en-GB" altLang="en-US" sz="3000" b="1" u="sng" dirty="0" smtClean="0">
                <a:latin typeface="XCCW Joined 22a" panose="03050602040000000000" pitchFamily="66" charset="0"/>
              </a:rPr>
              <a:t>We really love writing…</a:t>
            </a:r>
          </a:p>
          <a:p>
            <a:pPr>
              <a:lnSpc>
                <a:spcPct val="150000"/>
              </a:lnSpc>
              <a:spcBef>
                <a:spcPct val="20000"/>
              </a:spcBef>
              <a:defRPr/>
            </a:pPr>
            <a:endParaRPr lang="en-GB" altLang="en-US" sz="2500" dirty="0">
              <a:latin typeface="CCW Precursive 7N" panose="03050602040000000000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9233" y="523956"/>
            <a:ext cx="2530059" cy="7468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81200" y="5329065"/>
            <a:ext cx="134054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Twinkl Cursive Looped" panose="02000000000000000000" pitchFamily="2" charset="0"/>
              </a:rPr>
              <a:t>These high quality texts are the drivers behind our writing. </a:t>
            </a:r>
          </a:p>
          <a:p>
            <a:r>
              <a:rPr lang="en-GB" sz="4000" dirty="0" smtClean="0">
                <a:latin typeface="Twinkl Cursive Looped" panose="02000000000000000000" pitchFamily="2" charset="0"/>
              </a:rPr>
              <a:t>Across the year we will be: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latin typeface="Twinkl Cursive Looped" panose="02000000000000000000" pitchFamily="2" charset="0"/>
              </a:rPr>
              <a:t>Re-telling a myth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latin typeface="Twinkl Cursive Looped" panose="02000000000000000000" pitchFamily="2" charset="0"/>
              </a:rPr>
              <a:t>Writing our own traditional tale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latin typeface="Twinkl Cursive Looped" panose="02000000000000000000" pitchFamily="2" charset="0"/>
              </a:rPr>
              <a:t>Writing biographies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latin typeface="Twinkl Cursive Looped" panose="02000000000000000000" pitchFamily="2" charset="0"/>
              </a:rPr>
              <a:t>Writing a recount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000" dirty="0" smtClean="0">
                <a:latin typeface="Twinkl Cursive Looped" panose="02000000000000000000" pitchFamily="2" charset="0"/>
              </a:rPr>
              <a:t>Writing persuasively to make a difference </a:t>
            </a:r>
          </a:p>
          <a:p>
            <a:endParaRPr lang="en-GB" sz="4000" dirty="0">
              <a:latin typeface="Twinkl Cursive Looped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9908" y="1962810"/>
            <a:ext cx="12335691" cy="298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19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2175" y="-704850"/>
            <a:ext cx="17145000" cy="11010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1952" y="1181100"/>
            <a:ext cx="13405445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 smtClean="0">
                <a:latin typeface="Twinkl Cursive Looped" panose="02000000000000000000" pitchFamily="2" charset="0"/>
              </a:rPr>
              <a:t>These high quality texts are the drivers behind our writing. </a:t>
            </a:r>
          </a:p>
          <a:p>
            <a:r>
              <a:rPr lang="en-GB" sz="3000" dirty="0" smtClean="0">
                <a:latin typeface="Twinkl Cursive Looped" panose="02000000000000000000" pitchFamily="2" charset="0"/>
              </a:rPr>
              <a:t>Across the year we will be: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Writing a war inspired narrative.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Writing classic archaic traditional tales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Writing biographies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Writing a recount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Writing persuasively to make a difference </a:t>
            </a:r>
          </a:p>
          <a:p>
            <a:endParaRPr lang="en-GB" sz="3000" dirty="0" smtClean="0">
              <a:latin typeface="Twinkl Cursive Looped" panose="02000000000000000000" pitchFamily="2" charset="0"/>
            </a:endParaRPr>
          </a:p>
          <a:p>
            <a:r>
              <a:rPr lang="en-GB" sz="3000" b="1" dirty="0" smtClean="0">
                <a:latin typeface="Twinkl Cursive Looped" panose="02000000000000000000" pitchFamily="2" charset="0"/>
              </a:rPr>
              <a:t>Our English lessons are structured in the following way:</a:t>
            </a:r>
          </a:p>
          <a:p>
            <a:r>
              <a:rPr lang="en-GB" sz="3000" dirty="0" smtClean="0">
                <a:latin typeface="Twinkl Cursive Looped" panose="02000000000000000000" pitchFamily="2" charset="0"/>
              </a:rPr>
              <a:t>Session 1-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Children unpick the features of high quality modelled texts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 `Shared writing is created by a collaboration of ideas from children and teachers.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Children then write independently. </a:t>
            </a:r>
          </a:p>
          <a:p>
            <a:r>
              <a:rPr lang="en-GB" sz="3000" dirty="0" smtClean="0">
                <a:latin typeface="Twinkl Cursive Looped" panose="02000000000000000000" pitchFamily="2" charset="0"/>
              </a:rPr>
              <a:t>Session 2-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Teachers support the children to address misconceptions, correct spellings and up-level/ edit their work from the previous day.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 smtClean="0">
                <a:latin typeface="Twinkl Cursive Looped" panose="02000000000000000000" pitchFamily="2" charset="0"/>
              </a:rPr>
              <a:t>This piece of writing is then improved and contributes to the final writing outcome after a few weeks. </a:t>
            </a:r>
          </a:p>
          <a:p>
            <a:endParaRPr lang="en-GB" sz="3000" dirty="0">
              <a:latin typeface="Twinkl Cursive Looped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615" y="437739"/>
            <a:ext cx="2530059" cy="746825"/>
          </a:xfrm>
          <a:prstGeom prst="rect">
            <a:avLst/>
          </a:prstGeom>
        </p:spPr>
      </p:pic>
      <p:pic>
        <p:nvPicPr>
          <p:cNvPr id="5" name="object 6">
            <a:extLst>
              <a:ext uri="{FF2B5EF4-FFF2-40B4-BE49-F238E27FC236}">
                <a16:creationId xmlns:a16="http://schemas.microsoft.com/office/drawing/2014/main" id="{D6ADA1F7-3B4D-4985-B7AC-B344FCA7638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446520" y="8291529"/>
            <a:ext cx="1827625" cy="1995471"/>
          </a:xfrm>
          <a:prstGeom prst="rect">
            <a:avLst/>
          </a:prstGeom>
        </p:spPr>
      </p:pic>
      <p:pic>
        <p:nvPicPr>
          <p:cNvPr id="6" name="object 6">
            <a:extLst>
              <a:ext uri="{FF2B5EF4-FFF2-40B4-BE49-F238E27FC236}">
                <a16:creationId xmlns:a16="http://schemas.microsoft.com/office/drawing/2014/main" id="{D6ADA1F7-3B4D-4985-B7AC-B344FCA7638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8191500"/>
            <a:ext cx="1827625" cy="199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3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801DBFA-7963-4B8B-92F6-F26821C0C876}"/>
              </a:ext>
            </a:extLst>
          </p:cNvPr>
          <p:cNvGrpSpPr/>
          <p:nvPr/>
        </p:nvGrpSpPr>
        <p:grpSpPr>
          <a:xfrm>
            <a:off x="-52222" y="-704850"/>
            <a:ext cx="18326367" cy="11197154"/>
            <a:chOff x="-52222" y="-704850"/>
            <a:chExt cx="18326367" cy="1119715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2175" y="-704850"/>
              <a:ext cx="17145000" cy="11010900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DD6B8170-FAF2-422F-A6B4-B5DE8469B69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886" y="310832"/>
              <a:ext cx="713843" cy="1401422"/>
            </a:xfrm>
            <a:prstGeom prst="rect">
              <a:avLst/>
            </a:prstGeom>
          </p:spPr>
        </p:pic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D6ADA1F7-3B4D-4985-B7AC-B344FCA7638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46520" y="8291529"/>
              <a:ext cx="1827625" cy="1995471"/>
            </a:xfrm>
            <a:prstGeom prst="rect">
              <a:avLst/>
            </a:prstGeom>
          </p:spPr>
        </p:pic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488DA53A-ACC1-4E17-BE5C-C087A571C76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2222" y="9186878"/>
              <a:ext cx="2443350" cy="1305426"/>
            </a:xfrm>
            <a:prstGeom prst="rect">
              <a:avLst/>
            </a:prstGeom>
          </p:spPr>
        </p:pic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7F2AFA9E-5515-478F-A38F-2535FC7171E5}"/>
                </a:ext>
              </a:extLst>
            </p:cNvPr>
            <p:cNvSpPr/>
            <p:nvPr/>
          </p:nvSpPr>
          <p:spPr>
            <a:xfrm rot="997106">
              <a:off x="16548213" y="221704"/>
              <a:ext cx="1690316" cy="958012"/>
            </a:xfrm>
            <a:custGeom>
              <a:avLst/>
              <a:gdLst/>
              <a:ahLst/>
              <a:cxnLst/>
              <a:rect l="l" t="t" r="r" b="b"/>
              <a:pathLst>
                <a:path w="1202054" h="754380">
                  <a:moveTo>
                    <a:pt x="651583" y="676998"/>
                  </a:moveTo>
                  <a:lnTo>
                    <a:pt x="645959" y="671343"/>
                  </a:lnTo>
                  <a:lnTo>
                    <a:pt x="640258" y="665988"/>
                  </a:lnTo>
                  <a:lnTo>
                    <a:pt x="635338" y="660349"/>
                  </a:lnTo>
                  <a:lnTo>
                    <a:pt x="621445" y="600008"/>
                  </a:lnTo>
                  <a:lnTo>
                    <a:pt x="610712" y="545699"/>
                  </a:lnTo>
                  <a:lnTo>
                    <a:pt x="600371" y="491319"/>
                  </a:lnTo>
                  <a:lnTo>
                    <a:pt x="590476" y="436836"/>
                  </a:lnTo>
                  <a:lnTo>
                    <a:pt x="581647" y="386489"/>
                  </a:lnTo>
                  <a:lnTo>
                    <a:pt x="572899" y="336138"/>
                  </a:lnTo>
                  <a:lnTo>
                    <a:pt x="564228" y="285779"/>
                  </a:lnTo>
                  <a:lnTo>
                    <a:pt x="555631" y="235413"/>
                  </a:lnTo>
                  <a:lnTo>
                    <a:pt x="547104" y="185037"/>
                  </a:lnTo>
                  <a:lnTo>
                    <a:pt x="538643" y="134650"/>
                  </a:lnTo>
                  <a:lnTo>
                    <a:pt x="530246" y="84249"/>
                  </a:lnTo>
                  <a:lnTo>
                    <a:pt x="521908" y="33834"/>
                  </a:lnTo>
                  <a:lnTo>
                    <a:pt x="521824" y="26158"/>
                  </a:lnTo>
                  <a:lnTo>
                    <a:pt x="523368" y="18126"/>
                  </a:lnTo>
                  <a:lnTo>
                    <a:pt x="525613" y="9838"/>
                  </a:lnTo>
                  <a:lnTo>
                    <a:pt x="527458" y="2198"/>
                  </a:lnTo>
                  <a:lnTo>
                    <a:pt x="584661" y="0"/>
                  </a:lnTo>
                  <a:lnTo>
                    <a:pt x="634610" y="5648"/>
                  </a:lnTo>
                  <a:lnTo>
                    <a:pt x="651253" y="7363"/>
                  </a:lnTo>
                  <a:lnTo>
                    <a:pt x="677761" y="12191"/>
                  </a:lnTo>
                  <a:lnTo>
                    <a:pt x="693785" y="21495"/>
                  </a:lnTo>
                  <a:lnTo>
                    <a:pt x="696174" y="26684"/>
                  </a:lnTo>
                  <a:lnTo>
                    <a:pt x="549966" y="32305"/>
                  </a:lnTo>
                  <a:lnTo>
                    <a:pt x="620200" y="422337"/>
                  </a:lnTo>
                  <a:lnTo>
                    <a:pt x="637699" y="519216"/>
                  </a:lnTo>
                  <a:lnTo>
                    <a:pt x="673615" y="517835"/>
                  </a:lnTo>
                  <a:lnTo>
                    <a:pt x="667418" y="615649"/>
                  </a:lnTo>
                  <a:lnTo>
                    <a:pt x="667243" y="624963"/>
                  </a:lnTo>
                  <a:lnTo>
                    <a:pt x="667364" y="634294"/>
                  </a:lnTo>
                  <a:lnTo>
                    <a:pt x="667115" y="643526"/>
                  </a:lnTo>
                  <a:lnTo>
                    <a:pt x="665829" y="652545"/>
                  </a:lnTo>
                  <a:lnTo>
                    <a:pt x="663490" y="658928"/>
                  </a:lnTo>
                  <a:lnTo>
                    <a:pt x="659843" y="665010"/>
                  </a:lnTo>
                  <a:lnTo>
                    <a:pt x="655549" y="671087"/>
                  </a:lnTo>
                  <a:lnTo>
                    <a:pt x="651583" y="676998"/>
                  </a:lnTo>
                  <a:close/>
                </a:path>
                <a:path w="1202054" h="754380">
                  <a:moveTo>
                    <a:pt x="673615" y="517835"/>
                  </a:moveTo>
                  <a:lnTo>
                    <a:pt x="637699" y="519216"/>
                  </a:lnTo>
                  <a:lnTo>
                    <a:pt x="641724" y="518309"/>
                  </a:lnTo>
                  <a:lnTo>
                    <a:pt x="674553" y="42400"/>
                  </a:lnTo>
                  <a:lnTo>
                    <a:pt x="549966" y="32305"/>
                  </a:lnTo>
                  <a:lnTo>
                    <a:pt x="696174" y="26684"/>
                  </a:lnTo>
                  <a:lnTo>
                    <a:pt x="701219" y="37642"/>
                  </a:lnTo>
                  <a:lnTo>
                    <a:pt x="701958" y="62997"/>
                  </a:lnTo>
                  <a:lnTo>
                    <a:pt x="695785" y="163460"/>
                  </a:lnTo>
                  <a:lnTo>
                    <a:pt x="686427" y="314192"/>
                  </a:lnTo>
                  <a:lnTo>
                    <a:pt x="676966" y="464934"/>
                  </a:lnTo>
                  <a:lnTo>
                    <a:pt x="673615" y="517835"/>
                  </a:lnTo>
                  <a:close/>
                </a:path>
                <a:path w="1202054" h="754380">
                  <a:moveTo>
                    <a:pt x="364065" y="723231"/>
                  </a:moveTo>
                  <a:lnTo>
                    <a:pt x="330480" y="698832"/>
                  </a:lnTo>
                  <a:lnTo>
                    <a:pt x="286081" y="635962"/>
                  </a:lnTo>
                  <a:lnTo>
                    <a:pt x="257806" y="593055"/>
                  </a:lnTo>
                  <a:lnTo>
                    <a:pt x="230137" y="549799"/>
                  </a:lnTo>
                  <a:lnTo>
                    <a:pt x="203056" y="506204"/>
                  </a:lnTo>
                  <a:lnTo>
                    <a:pt x="176546" y="462281"/>
                  </a:lnTo>
                  <a:lnTo>
                    <a:pt x="150587" y="418038"/>
                  </a:lnTo>
                  <a:lnTo>
                    <a:pt x="125161" y="373487"/>
                  </a:lnTo>
                  <a:lnTo>
                    <a:pt x="100250" y="328637"/>
                  </a:lnTo>
                  <a:lnTo>
                    <a:pt x="75835" y="283498"/>
                  </a:lnTo>
                  <a:lnTo>
                    <a:pt x="51899" y="238082"/>
                  </a:lnTo>
                  <a:lnTo>
                    <a:pt x="28422" y="192397"/>
                  </a:lnTo>
                  <a:lnTo>
                    <a:pt x="5386" y="146454"/>
                  </a:lnTo>
                  <a:lnTo>
                    <a:pt x="0" y="125631"/>
                  </a:lnTo>
                  <a:lnTo>
                    <a:pt x="3625" y="117154"/>
                  </a:lnTo>
                  <a:lnTo>
                    <a:pt x="42718" y="100751"/>
                  </a:lnTo>
                  <a:lnTo>
                    <a:pt x="102086" y="81761"/>
                  </a:lnTo>
                  <a:lnTo>
                    <a:pt x="147711" y="71064"/>
                  </a:lnTo>
                  <a:lnTo>
                    <a:pt x="159769" y="75550"/>
                  </a:lnTo>
                  <a:lnTo>
                    <a:pt x="168857" y="85648"/>
                  </a:lnTo>
                  <a:lnTo>
                    <a:pt x="175639" y="100669"/>
                  </a:lnTo>
                  <a:lnTo>
                    <a:pt x="176635" y="103637"/>
                  </a:lnTo>
                  <a:lnTo>
                    <a:pt x="134166" y="105270"/>
                  </a:lnTo>
                  <a:lnTo>
                    <a:pt x="35581" y="141835"/>
                  </a:lnTo>
                  <a:lnTo>
                    <a:pt x="292019" y="593544"/>
                  </a:lnTo>
                  <a:lnTo>
                    <a:pt x="341663" y="591636"/>
                  </a:lnTo>
                  <a:lnTo>
                    <a:pt x="380044" y="704726"/>
                  </a:lnTo>
                  <a:lnTo>
                    <a:pt x="377520" y="709483"/>
                  </a:lnTo>
                  <a:lnTo>
                    <a:pt x="375493" y="719334"/>
                  </a:lnTo>
                  <a:lnTo>
                    <a:pt x="364065" y="723231"/>
                  </a:lnTo>
                  <a:close/>
                </a:path>
                <a:path w="1202054" h="754380">
                  <a:moveTo>
                    <a:pt x="341663" y="591636"/>
                  </a:moveTo>
                  <a:lnTo>
                    <a:pt x="292019" y="593544"/>
                  </a:lnTo>
                  <a:lnTo>
                    <a:pt x="302084" y="589399"/>
                  </a:lnTo>
                  <a:lnTo>
                    <a:pt x="134166" y="105270"/>
                  </a:lnTo>
                  <a:lnTo>
                    <a:pt x="176635" y="103637"/>
                  </a:lnTo>
                  <a:lnTo>
                    <a:pt x="208416" y="198239"/>
                  </a:lnTo>
                  <a:lnTo>
                    <a:pt x="241328" y="295767"/>
                  </a:lnTo>
                  <a:lnTo>
                    <a:pt x="341663" y="591636"/>
                  </a:lnTo>
                  <a:close/>
                </a:path>
                <a:path w="1202054" h="754380">
                  <a:moveTo>
                    <a:pt x="809111" y="753934"/>
                  </a:moveTo>
                  <a:lnTo>
                    <a:pt x="807500" y="747231"/>
                  </a:lnTo>
                  <a:lnTo>
                    <a:pt x="802991" y="739435"/>
                  </a:lnTo>
                  <a:lnTo>
                    <a:pt x="805041" y="734095"/>
                  </a:lnTo>
                  <a:lnTo>
                    <a:pt x="811832" y="716955"/>
                  </a:lnTo>
                  <a:lnTo>
                    <a:pt x="819124" y="700007"/>
                  </a:lnTo>
                  <a:lnTo>
                    <a:pt x="826616" y="683136"/>
                  </a:lnTo>
                  <a:lnTo>
                    <a:pt x="834008" y="666227"/>
                  </a:lnTo>
                  <a:lnTo>
                    <a:pt x="1033964" y="196222"/>
                  </a:lnTo>
                  <a:lnTo>
                    <a:pt x="1049276" y="164044"/>
                  </a:lnTo>
                  <a:lnTo>
                    <a:pt x="1063757" y="149841"/>
                  </a:lnTo>
                  <a:lnTo>
                    <a:pt x="1082951" y="152624"/>
                  </a:lnTo>
                  <a:lnTo>
                    <a:pt x="1112401" y="171406"/>
                  </a:lnTo>
                  <a:lnTo>
                    <a:pt x="1117285" y="175428"/>
                  </a:lnTo>
                  <a:lnTo>
                    <a:pt x="1073977" y="177093"/>
                  </a:lnTo>
                  <a:lnTo>
                    <a:pt x="899805" y="598146"/>
                  </a:lnTo>
                  <a:lnTo>
                    <a:pt x="904338" y="602632"/>
                  </a:lnTo>
                  <a:lnTo>
                    <a:pt x="943762" y="601117"/>
                  </a:lnTo>
                  <a:lnTo>
                    <a:pt x="854246" y="715514"/>
                  </a:lnTo>
                  <a:lnTo>
                    <a:pt x="848417" y="723578"/>
                  </a:lnTo>
                  <a:lnTo>
                    <a:pt x="842865" y="731870"/>
                  </a:lnTo>
                  <a:lnTo>
                    <a:pt x="837106" y="739917"/>
                  </a:lnTo>
                  <a:lnTo>
                    <a:pt x="830656" y="747243"/>
                  </a:lnTo>
                  <a:lnTo>
                    <a:pt x="826353" y="751467"/>
                  </a:lnTo>
                  <a:lnTo>
                    <a:pt x="816399" y="751850"/>
                  </a:lnTo>
                  <a:lnTo>
                    <a:pt x="809111" y="753934"/>
                  </a:lnTo>
                  <a:close/>
                </a:path>
                <a:path w="1202054" h="754380">
                  <a:moveTo>
                    <a:pt x="943762" y="601117"/>
                  </a:moveTo>
                  <a:lnTo>
                    <a:pt x="904338" y="602632"/>
                  </a:lnTo>
                  <a:lnTo>
                    <a:pt x="1159686" y="274982"/>
                  </a:lnTo>
                  <a:lnTo>
                    <a:pt x="1162132" y="269363"/>
                  </a:lnTo>
                  <a:lnTo>
                    <a:pt x="1163003" y="262000"/>
                  </a:lnTo>
                  <a:lnTo>
                    <a:pt x="1162277" y="254924"/>
                  </a:lnTo>
                  <a:lnTo>
                    <a:pt x="1159935" y="250165"/>
                  </a:lnTo>
                  <a:lnTo>
                    <a:pt x="1139169" y="231651"/>
                  </a:lnTo>
                  <a:lnTo>
                    <a:pt x="1117855" y="213538"/>
                  </a:lnTo>
                  <a:lnTo>
                    <a:pt x="1073977" y="177093"/>
                  </a:lnTo>
                  <a:lnTo>
                    <a:pt x="1117285" y="175428"/>
                  </a:lnTo>
                  <a:lnTo>
                    <a:pt x="1135003" y="190019"/>
                  </a:lnTo>
                  <a:lnTo>
                    <a:pt x="1156054" y="210792"/>
                  </a:lnTo>
                  <a:lnTo>
                    <a:pt x="1176408" y="232522"/>
                  </a:lnTo>
                  <a:lnTo>
                    <a:pt x="1196921" y="254006"/>
                  </a:lnTo>
                  <a:lnTo>
                    <a:pt x="1199422" y="256466"/>
                  </a:lnTo>
                  <a:lnTo>
                    <a:pt x="1200039" y="260802"/>
                  </a:lnTo>
                  <a:lnTo>
                    <a:pt x="1202037" y="265837"/>
                  </a:lnTo>
                  <a:lnTo>
                    <a:pt x="1197943" y="272760"/>
                  </a:lnTo>
                  <a:lnTo>
                    <a:pt x="1194328" y="280416"/>
                  </a:lnTo>
                  <a:lnTo>
                    <a:pt x="1189315" y="286924"/>
                  </a:lnTo>
                  <a:lnTo>
                    <a:pt x="943762" y="601117"/>
                  </a:lnTo>
                  <a:close/>
                </a:path>
                <a:path w="1202054" h="754380">
                  <a:moveTo>
                    <a:pt x="825875" y="751937"/>
                  </a:moveTo>
                  <a:lnTo>
                    <a:pt x="816399" y="751850"/>
                  </a:lnTo>
                  <a:lnTo>
                    <a:pt x="826353" y="751467"/>
                  </a:lnTo>
                  <a:lnTo>
                    <a:pt x="825875" y="751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Rectangle 8"/>
          <p:cNvSpPr/>
          <p:nvPr/>
        </p:nvSpPr>
        <p:spPr>
          <a:xfrm>
            <a:off x="1910755" y="1689100"/>
            <a:ext cx="15496471" cy="6070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lang="en-GB" altLang="en-US" sz="3500" b="1" u="sng" dirty="0" smtClean="0">
                <a:latin typeface="Twinkl Cursive Looped" panose="02000000000000000000" pitchFamily="2" charset="0"/>
              </a:rPr>
              <a:t>We really </a:t>
            </a:r>
            <a:r>
              <a:rPr lang="en-GB" altLang="en-US" sz="3500" b="1" u="sng" dirty="0" err="1" smtClean="0">
                <a:latin typeface="Twinkl Cursive Looped" panose="02000000000000000000" pitchFamily="2" charset="0"/>
              </a:rPr>
              <a:t>really</a:t>
            </a:r>
            <a:r>
              <a:rPr lang="en-GB" altLang="en-US" sz="3500" b="1" u="sng" dirty="0" smtClean="0">
                <a:latin typeface="Twinkl Cursive Looped" panose="02000000000000000000" pitchFamily="2" charset="0"/>
              </a:rPr>
              <a:t> love maths…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3500" dirty="0" smtClean="0">
                <a:latin typeface="Twinkl Cursive Looped" panose="02000000000000000000" pitchFamily="2" charset="0"/>
              </a:rPr>
              <a:t>Lessons are structured with a 20 minute arithmetic lesson around the four operations &amp; fractions, decimals &amp; percentages. </a:t>
            </a:r>
          </a:p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endParaRPr lang="en-GB" altLang="en-US" sz="3500" dirty="0" smtClean="0">
              <a:latin typeface="Twinkl Cursive Looped" panose="02000000000000000000" pitchFamily="2" charset="0"/>
            </a:endParaRP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3500" dirty="0" smtClean="0">
                <a:latin typeface="Twinkl Cursive Looped" panose="02000000000000000000" pitchFamily="2" charset="0"/>
              </a:rPr>
              <a:t>Each Friday, there will be a short arithmetic assessment. This is to consolidate our arithmetic learning from the week or to revisit prior knowledge.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0200" y="754295"/>
            <a:ext cx="2596536" cy="14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55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801DBFA-7963-4B8B-92F6-F26821C0C876}"/>
              </a:ext>
            </a:extLst>
          </p:cNvPr>
          <p:cNvGrpSpPr/>
          <p:nvPr/>
        </p:nvGrpSpPr>
        <p:grpSpPr>
          <a:xfrm>
            <a:off x="-52222" y="-704850"/>
            <a:ext cx="18326367" cy="11197154"/>
            <a:chOff x="-52222" y="-704850"/>
            <a:chExt cx="18326367" cy="11197154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175" y="-704850"/>
              <a:ext cx="17145000" cy="11010900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DD6B8170-FAF2-422F-A6B4-B5DE8469B69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0886" y="310832"/>
              <a:ext cx="713843" cy="1401422"/>
            </a:xfrm>
            <a:prstGeom prst="rect">
              <a:avLst/>
            </a:prstGeom>
          </p:spPr>
        </p:pic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D6ADA1F7-3B4D-4985-B7AC-B344FCA7638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46520" y="8291529"/>
              <a:ext cx="1827625" cy="1995471"/>
            </a:xfrm>
            <a:prstGeom prst="rect">
              <a:avLst/>
            </a:prstGeom>
          </p:spPr>
        </p:pic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488DA53A-ACC1-4E17-BE5C-C087A571C76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52222" y="9186878"/>
              <a:ext cx="2443350" cy="1305426"/>
            </a:xfrm>
            <a:prstGeom prst="rect">
              <a:avLst/>
            </a:prstGeom>
          </p:spPr>
        </p:pic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7F2AFA9E-5515-478F-A38F-2535FC7171E5}"/>
                </a:ext>
              </a:extLst>
            </p:cNvPr>
            <p:cNvSpPr/>
            <p:nvPr/>
          </p:nvSpPr>
          <p:spPr>
            <a:xfrm rot="997106">
              <a:off x="16548213" y="221704"/>
              <a:ext cx="1690316" cy="958012"/>
            </a:xfrm>
            <a:custGeom>
              <a:avLst/>
              <a:gdLst/>
              <a:ahLst/>
              <a:cxnLst/>
              <a:rect l="l" t="t" r="r" b="b"/>
              <a:pathLst>
                <a:path w="1202054" h="754380">
                  <a:moveTo>
                    <a:pt x="651583" y="676998"/>
                  </a:moveTo>
                  <a:lnTo>
                    <a:pt x="645959" y="671343"/>
                  </a:lnTo>
                  <a:lnTo>
                    <a:pt x="640258" y="665988"/>
                  </a:lnTo>
                  <a:lnTo>
                    <a:pt x="635338" y="660349"/>
                  </a:lnTo>
                  <a:lnTo>
                    <a:pt x="621445" y="600008"/>
                  </a:lnTo>
                  <a:lnTo>
                    <a:pt x="610712" y="545699"/>
                  </a:lnTo>
                  <a:lnTo>
                    <a:pt x="600371" y="491319"/>
                  </a:lnTo>
                  <a:lnTo>
                    <a:pt x="590476" y="436836"/>
                  </a:lnTo>
                  <a:lnTo>
                    <a:pt x="581647" y="386489"/>
                  </a:lnTo>
                  <a:lnTo>
                    <a:pt x="572899" y="336138"/>
                  </a:lnTo>
                  <a:lnTo>
                    <a:pt x="564228" y="285779"/>
                  </a:lnTo>
                  <a:lnTo>
                    <a:pt x="555631" y="235413"/>
                  </a:lnTo>
                  <a:lnTo>
                    <a:pt x="547104" y="185037"/>
                  </a:lnTo>
                  <a:lnTo>
                    <a:pt x="538643" y="134650"/>
                  </a:lnTo>
                  <a:lnTo>
                    <a:pt x="530246" y="84249"/>
                  </a:lnTo>
                  <a:lnTo>
                    <a:pt x="521908" y="33834"/>
                  </a:lnTo>
                  <a:lnTo>
                    <a:pt x="521824" y="26158"/>
                  </a:lnTo>
                  <a:lnTo>
                    <a:pt x="523368" y="18126"/>
                  </a:lnTo>
                  <a:lnTo>
                    <a:pt x="525613" y="9838"/>
                  </a:lnTo>
                  <a:lnTo>
                    <a:pt x="527458" y="2198"/>
                  </a:lnTo>
                  <a:lnTo>
                    <a:pt x="584661" y="0"/>
                  </a:lnTo>
                  <a:lnTo>
                    <a:pt x="634610" y="5648"/>
                  </a:lnTo>
                  <a:lnTo>
                    <a:pt x="651253" y="7363"/>
                  </a:lnTo>
                  <a:lnTo>
                    <a:pt x="677761" y="12191"/>
                  </a:lnTo>
                  <a:lnTo>
                    <a:pt x="693785" y="21495"/>
                  </a:lnTo>
                  <a:lnTo>
                    <a:pt x="696174" y="26684"/>
                  </a:lnTo>
                  <a:lnTo>
                    <a:pt x="549966" y="32305"/>
                  </a:lnTo>
                  <a:lnTo>
                    <a:pt x="620200" y="422337"/>
                  </a:lnTo>
                  <a:lnTo>
                    <a:pt x="637699" y="519216"/>
                  </a:lnTo>
                  <a:lnTo>
                    <a:pt x="673615" y="517835"/>
                  </a:lnTo>
                  <a:lnTo>
                    <a:pt x="667418" y="615649"/>
                  </a:lnTo>
                  <a:lnTo>
                    <a:pt x="667243" y="624963"/>
                  </a:lnTo>
                  <a:lnTo>
                    <a:pt x="667364" y="634294"/>
                  </a:lnTo>
                  <a:lnTo>
                    <a:pt x="667115" y="643526"/>
                  </a:lnTo>
                  <a:lnTo>
                    <a:pt x="665829" y="652545"/>
                  </a:lnTo>
                  <a:lnTo>
                    <a:pt x="663490" y="658928"/>
                  </a:lnTo>
                  <a:lnTo>
                    <a:pt x="659843" y="665010"/>
                  </a:lnTo>
                  <a:lnTo>
                    <a:pt x="655549" y="671087"/>
                  </a:lnTo>
                  <a:lnTo>
                    <a:pt x="651583" y="676998"/>
                  </a:lnTo>
                  <a:close/>
                </a:path>
                <a:path w="1202054" h="754380">
                  <a:moveTo>
                    <a:pt x="673615" y="517835"/>
                  </a:moveTo>
                  <a:lnTo>
                    <a:pt x="637699" y="519216"/>
                  </a:lnTo>
                  <a:lnTo>
                    <a:pt x="641724" y="518309"/>
                  </a:lnTo>
                  <a:lnTo>
                    <a:pt x="674553" y="42400"/>
                  </a:lnTo>
                  <a:lnTo>
                    <a:pt x="549966" y="32305"/>
                  </a:lnTo>
                  <a:lnTo>
                    <a:pt x="696174" y="26684"/>
                  </a:lnTo>
                  <a:lnTo>
                    <a:pt x="701219" y="37642"/>
                  </a:lnTo>
                  <a:lnTo>
                    <a:pt x="701958" y="62997"/>
                  </a:lnTo>
                  <a:lnTo>
                    <a:pt x="695785" y="163460"/>
                  </a:lnTo>
                  <a:lnTo>
                    <a:pt x="686427" y="314192"/>
                  </a:lnTo>
                  <a:lnTo>
                    <a:pt x="676966" y="464934"/>
                  </a:lnTo>
                  <a:lnTo>
                    <a:pt x="673615" y="517835"/>
                  </a:lnTo>
                  <a:close/>
                </a:path>
                <a:path w="1202054" h="754380">
                  <a:moveTo>
                    <a:pt x="364065" y="723231"/>
                  </a:moveTo>
                  <a:lnTo>
                    <a:pt x="330480" y="698832"/>
                  </a:lnTo>
                  <a:lnTo>
                    <a:pt x="286081" y="635962"/>
                  </a:lnTo>
                  <a:lnTo>
                    <a:pt x="257806" y="593055"/>
                  </a:lnTo>
                  <a:lnTo>
                    <a:pt x="230137" y="549799"/>
                  </a:lnTo>
                  <a:lnTo>
                    <a:pt x="203056" y="506204"/>
                  </a:lnTo>
                  <a:lnTo>
                    <a:pt x="176546" y="462281"/>
                  </a:lnTo>
                  <a:lnTo>
                    <a:pt x="150587" y="418038"/>
                  </a:lnTo>
                  <a:lnTo>
                    <a:pt x="125161" y="373487"/>
                  </a:lnTo>
                  <a:lnTo>
                    <a:pt x="100250" y="328637"/>
                  </a:lnTo>
                  <a:lnTo>
                    <a:pt x="75835" y="283498"/>
                  </a:lnTo>
                  <a:lnTo>
                    <a:pt x="51899" y="238082"/>
                  </a:lnTo>
                  <a:lnTo>
                    <a:pt x="28422" y="192397"/>
                  </a:lnTo>
                  <a:lnTo>
                    <a:pt x="5386" y="146454"/>
                  </a:lnTo>
                  <a:lnTo>
                    <a:pt x="0" y="125631"/>
                  </a:lnTo>
                  <a:lnTo>
                    <a:pt x="3625" y="117154"/>
                  </a:lnTo>
                  <a:lnTo>
                    <a:pt x="42718" y="100751"/>
                  </a:lnTo>
                  <a:lnTo>
                    <a:pt x="102086" y="81761"/>
                  </a:lnTo>
                  <a:lnTo>
                    <a:pt x="147711" y="71064"/>
                  </a:lnTo>
                  <a:lnTo>
                    <a:pt x="159769" y="75550"/>
                  </a:lnTo>
                  <a:lnTo>
                    <a:pt x="168857" y="85648"/>
                  </a:lnTo>
                  <a:lnTo>
                    <a:pt x="175639" y="100669"/>
                  </a:lnTo>
                  <a:lnTo>
                    <a:pt x="176635" y="103637"/>
                  </a:lnTo>
                  <a:lnTo>
                    <a:pt x="134166" y="105270"/>
                  </a:lnTo>
                  <a:lnTo>
                    <a:pt x="35581" y="141835"/>
                  </a:lnTo>
                  <a:lnTo>
                    <a:pt x="292019" y="593544"/>
                  </a:lnTo>
                  <a:lnTo>
                    <a:pt x="341663" y="591636"/>
                  </a:lnTo>
                  <a:lnTo>
                    <a:pt x="380044" y="704726"/>
                  </a:lnTo>
                  <a:lnTo>
                    <a:pt x="377520" y="709483"/>
                  </a:lnTo>
                  <a:lnTo>
                    <a:pt x="375493" y="719334"/>
                  </a:lnTo>
                  <a:lnTo>
                    <a:pt x="364065" y="723231"/>
                  </a:lnTo>
                  <a:close/>
                </a:path>
                <a:path w="1202054" h="754380">
                  <a:moveTo>
                    <a:pt x="341663" y="591636"/>
                  </a:moveTo>
                  <a:lnTo>
                    <a:pt x="292019" y="593544"/>
                  </a:lnTo>
                  <a:lnTo>
                    <a:pt x="302084" y="589399"/>
                  </a:lnTo>
                  <a:lnTo>
                    <a:pt x="134166" y="105270"/>
                  </a:lnTo>
                  <a:lnTo>
                    <a:pt x="176635" y="103637"/>
                  </a:lnTo>
                  <a:lnTo>
                    <a:pt x="208416" y="198239"/>
                  </a:lnTo>
                  <a:lnTo>
                    <a:pt x="241328" y="295767"/>
                  </a:lnTo>
                  <a:lnTo>
                    <a:pt x="341663" y="591636"/>
                  </a:lnTo>
                  <a:close/>
                </a:path>
                <a:path w="1202054" h="754380">
                  <a:moveTo>
                    <a:pt x="809111" y="753934"/>
                  </a:moveTo>
                  <a:lnTo>
                    <a:pt x="807500" y="747231"/>
                  </a:lnTo>
                  <a:lnTo>
                    <a:pt x="802991" y="739435"/>
                  </a:lnTo>
                  <a:lnTo>
                    <a:pt x="805041" y="734095"/>
                  </a:lnTo>
                  <a:lnTo>
                    <a:pt x="811832" y="716955"/>
                  </a:lnTo>
                  <a:lnTo>
                    <a:pt x="819124" y="700007"/>
                  </a:lnTo>
                  <a:lnTo>
                    <a:pt x="826616" y="683136"/>
                  </a:lnTo>
                  <a:lnTo>
                    <a:pt x="834008" y="666227"/>
                  </a:lnTo>
                  <a:lnTo>
                    <a:pt x="1033964" y="196222"/>
                  </a:lnTo>
                  <a:lnTo>
                    <a:pt x="1049276" y="164044"/>
                  </a:lnTo>
                  <a:lnTo>
                    <a:pt x="1063757" y="149841"/>
                  </a:lnTo>
                  <a:lnTo>
                    <a:pt x="1082951" y="152624"/>
                  </a:lnTo>
                  <a:lnTo>
                    <a:pt x="1112401" y="171406"/>
                  </a:lnTo>
                  <a:lnTo>
                    <a:pt x="1117285" y="175428"/>
                  </a:lnTo>
                  <a:lnTo>
                    <a:pt x="1073977" y="177093"/>
                  </a:lnTo>
                  <a:lnTo>
                    <a:pt x="899805" y="598146"/>
                  </a:lnTo>
                  <a:lnTo>
                    <a:pt x="904338" y="602632"/>
                  </a:lnTo>
                  <a:lnTo>
                    <a:pt x="943762" y="601117"/>
                  </a:lnTo>
                  <a:lnTo>
                    <a:pt x="854246" y="715514"/>
                  </a:lnTo>
                  <a:lnTo>
                    <a:pt x="848417" y="723578"/>
                  </a:lnTo>
                  <a:lnTo>
                    <a:pt x="842865" y="731870"/>
                  </a:lnTo>
                  <a:lnTo>
                    <a:pt x="837106" y="739917"/>
                  </a:lnTo>
                  <a:lnTo>
                    <a:pt x="830656" y="747243"/>
                  </a:lnTo>
                  <a:lnTo>
                    <a:pt x="826353" y="751467"/>
                  </a:lnTo>
                  <a:lnTo>
                    <a:pt x="816399" y="751850"/>
                  </a:lnTo>
                  <a:lnTo>
                    <a:pt x="809111" y="753934"/>
                  </a:lnTo>
                  <a:close/>
                </a:path>
                <a:path w="1202054" h="754380">
                  <a:moveTo>
                    <a:pt x="943762" y="601117"/>
                  </a:moveTo>
                  <a:lnTo>
                    <a:pt x="904338" y="602632"/>
                  </a:lnTo>
                  <a:lnTo>
                    <a:pt x="1159686" y="274982"/>
                  </a:lnTo>
                  <a:lnTo>
                    <a:pt x="1162132" y="269363"/>
                  </a:lnTo>
                  <a:lnTo>
                    <a:pt x="1163003" y="262000"/>
                  </a:lnTo>
                  <a:lnTo>
                    <a:pt x="1162277" y="254924"/>
                  </a:lnTo>
                  <a:lnTo>
                    <a:pt x="1159935" y="250165"/>
                  </a:lnTo>
                  <a:lnTo>
                    <a:pt x="1139169" y="231651"/>
                  </a:lnTo>
                  <a:lnTo>
                    <a:pt x="1117855" y="213538"/>
                  </a:lnTo>
                  <a:lnTo>
                    <a:pt x="1073977" y="177093"/>
                  </a:lnTo>
                  <a:lnTo>
                    <a:pt x="1117285" y="175428"/>
                  </a:lnTo>
                  <a:lnTo>
                    <a:pt x="1135003" y="190019"/>
                  </a:lnTo>
                  <a:lnTo>
                    <a:pt x="1156054" y="210792"/>
                  </a:lnTo>
                  <a:lnTo>
                    <a:pt x="1176408" y="232522"/>
                  </a:lnTo>
                  <a:lnTo>
                    <a:pt x="1196921" y="254006"/>
                  </a:lnTo>
                  <a:lnTo>
                    <a:pt x="1199422" y="256466"/>
                  </a:lnTo>
                  <a:lnTo>
                    <a:pt x="1200039" y="260802"/>
                  </a:lnTo>
                  <a:lnTo>
                    <a:pt x="1202037" y="265837"/>
                  </a:lnTo>
                  <a:lnTo>
                    <a:pt x="1197943" y="272760"/>
                  </a:lnTo>
                  <a:lnTo>
                    <a:pt x="1194328" y="280416"/>
                  </a:lnTo>
                  <a:lnTo>
                    <a:pt x="1189315" y="286924"/>
                  </a:lnTo>
                  <a:lnTo>
                    <a:pt x="943762" y="601117"/>
                  </a:lnTo>
                  <a:close/>
                </a:path>
                <a:path w="1202054" h="754380">
                  <a:moveTo>
                    <a:pt x="825875" y="751937"/>
                  </a:moveTo>
                  <a:lnTo>
                    <a:pt x="816399" y="751850"/>
                  </a:lnTo>
                  <a:lnTo>
                    <a:pt x="826353" y="751467"/>
                  </a:lnTo>
                  <a:lnTo>
                    <a:pt x="825875" y="751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Rectangle 8"/>
          <p:cNvSpPr/>
          <p:nvPr/>
        </p:nvSpPr>
        <p:spPr>
          <a:xfrm>
            <a:off x="1910755" y="1689100"/>
            <a:ext cx="15496471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defRPr/>
            </a:pPr>
            <a:r>
              <a:rPr lang="en-GB" altLang="en-US" sz="3500" b="1" u="sng" dirty="0" smtClean="0">
                <a:latin typeface="Twinkl Cursive Looped" panose="02000000000000000000" pitchFamily="2" charset="0"/>
              </a:rPr>
              <a:t>Homework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sz="3500" dirty="0" smtClean="0">
                <a:latin typeface="Twinkl Cursive Looped" panose="02000000000000000000" pitchFamily="2" charset="0"/>
              </a:rPr>
              <a:t>Homework  consists of: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3500" dirty="0" err="1" smtClean="0">
                <a:latin typeface="Twinkl Cursive Looped" panose="02000000000000000000" pitchFamily="2" charset="0"/>
              </a:rPr>
              <a:t>SPaG</a:t>
            </a:r>
            <a:endParaRPr lang="en-GB" altLang="en-US" sz="3500" dirty="0" smtClean="0">
              <a:latin typeface="Twinkl Cursive Looped" panose="02000000000000000000" pitchFamily="2" charset="0"/>
            </a:endParaRP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3500" dirty="0" smtClean="0">
                <a:latin typeface="Twinkl Cursive Looped" panose="02000000000000000000" pitchFamily="2" charset="0"/>
              </a:rPr>
              <a:t>Maths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3500" dirty="0" smtClean="0">
                <a:latin typeface="Twinkl Cursive Looped" panose="02000000000000000000" pitchFamily="2" charset="0"/>
              </a:rPr>
              <a:t>If there is a reason why homework cannot be completed then please just let us know as we completely understand that evenings &amp; weekends can be really busy. </a:t>
            </a:r>
          </a:p>
          <a:p>
            <a:pPr marL="342900" indent="-342900" algn="ctr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GB" altLang="en-US" sz="2500" dirty="0" smtClean="0">
              <a:latin typeface="XCCW Joined 22a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76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801DBFA-7963-4B8B-92F6-F26821C0C876}"/>
              </a:ext>
            </a:extLst>
          </p:cNvPr>
          <p:cNvGrpSpPr/>
          <p:nvPr/>
        </p:nvGrpSpPr>
        <p:grpSpPr>
          <a:xfrm>
            <a:off x="-52222" y="-704850"/>
            <a:ext cx="18326367" cy="11197154"/>
            <a:chOff x="-52222" y="-704850"/>
            <a:chExt cx="18326367" cy="11197154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2175" y="-704850"/>
              <a:ext cx="17145000" cy="11010900"/>
            </a:xfrm>
            <a:prstGeom prst="rect">
              <a:avLst/>
            </a:prstGeom>
          </p:spPr>
        </p:pic>
        <p:pic>
          <p:nvPicPr>
            <p:cNvPr id="4" name="object 4">
              <a:extLst>
                <a:ext uri="{FF2B5EF4-FFF2-40B4-BE49-F238E27FC236}">
                  <a16:creationId xmlns:a16="http://schemas.microsoft.com/office/drawing/2014/main" id="{DD6B8170-FAF2-422F-A6B4-B5DE8469B69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0886" y="310832"/>
              <a:ext cx="713843" cy="1401422"/>
            </a:xfrm>
            <a:prstGeom prst="rect">
              <a:avLst/>
            </a:prstGeom>
          </p:spPr>
        </p:pic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D6ADA1F7-3B4D-4985-B7AC-B344FCA7638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446520" y="8291529"/>
              <a:ext cx="1827625" cy="1995471"/>
            </a:xfrm>
            <a:prstGeom prst="rect">
              <a:avLst/>
            </a:prstGeom>
          </p:spPr>
        </p:pic>
        <p:pic>
          <p:nvPicPr>
            <p:cNvPr id="6" name="object 8">
              <a:extLst>
                <a:ext uri="{FF2B5EF4-FFF2-40B4-BE49-F238E27FC236}">
                  <a16:creationId xmlns:a16="http://schemas.microsoft.com/office/drawing/2014/main" id="{488DA53A-ACC1-4E17-BE5C-C087A571C76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52222" y="9186878"/>
              <a:ext cx="2443350" cy="1305426"/>
            </a:xfrm>
            <a:prstGeom prst="rect">
              <a:avLst/>
            </a:prstGeom>
          </p:spPr>
        </p:pic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7F2AFA9E-5515-478F-A38F-2535FC7171E5}"/>
                </a:ext>
              </a:extLst>
            </p:cNvPr>
            <p:cNvSpPr/>
            <p:nvPr/>
          </p:nvSpPr>
          <p:spPr>
            <a:xfrm rot="997106">
              <a:off x="16548213" y="221704"/>
              <a:ext cx="1690316" cy="958012"/>
            </a:xfrm>
            <a:custGeom>
              <a:avLst/>
              <a:gdLst/>
              <a:ahLst/>
              <a:cxnLst/>
              <a:rect l="l" t="t" r="r" b="b"/>
              <a:pathLst>
                <a:path w="1202054" h="754380">
                  <a:moveTo>
                    <a:pt x="651583" y="676998"/>
                  </a:moveTo>
                  <a:lnTo>
                    <a:pt x="645959" y="671343"/>
                  </a:lnTo>
                  <a:lnTo>
                    <a:pt x="640258" y="665988"/>
                  </a:lnTo>
                  <a:lnTo>
                    <a:pt x="635338" y="660349"/>
                  </a:lnTo>
                  <a:lnTo>
                    <a:pt x="621445" y="600008"/>
                  </a:lnTo>
                  <a:lnTo>
                    <a:pt x="610712" y="545699"/>
                  </a:lnTo>
                  <a:lnTo>
                    <a:pt x="600371" y="491319"/>
                  </a:lnTo>
                  <a:lnTo>
                    <a:pt x="590476" y="436836"/>
                  </a:lnTo>
                  <a:lnTo>
                    <a:pt x="581647" y="386489"/>
                  </a:lnTo>
                  <a:lnTo>
                    <a:pt x="572899" y="336138"/>
                  </a:lnTo>
                  <a:lnTo>
                    <a:pt x="564228" y="285779"/>
                  </a:lnTo>
                  <a:lnTo>
                    <a:pt x="555631" y="235413"/>
                  </a:lnTo>
                  <a:lnTo>
                    <a:pt x="547104" y="185037"/>
                  </a:lnTo>
                  <a:lnTo>
                    <a:pt x="538643" y="134650"/>
                  </a:lnTo>
                  <a:lnTo>
                    <a:pt x="530246" y="84249"/>
                  </a:lnTo>
                  <a:lnTo>
                    <a:pt x="521908" y="33834"/>
                  </a:lnTo>
                  <a:lnTo>
                    <a:pt x="521824" y="26158"/>
                  </a:lnTo>
                  <a:lnTo>
                    <a:pt x="523368" y="18126"/>
                  </a:lnTo>
                  <a:lnTo>
                    <a:pt x="525613" y="9838"/>
                  </a:lnTo>
                  <a:lnTo>
                    <a:pt x="527458" y="2198"/>
                  </a:lnTo>
                  <a:lnTo>
                    <a:pt x="584661" y="0"/>
                  </a:lnTo>
                  <a:lnTo>
                    <a:pt x="634610" y="5648"/>
                  </a:lnTo>
                  <a:lnTo>
                    <a:pt x="651253" y="7363"/>
                  </a:lnTo>
                  <a:lnTo>
                    <a:pt x="677761" y="12191"/>
                  </a:lnTo>
                  <a:lnTo>
                    <a:pt x="693785" y="21495"/>
                  </a:lnTo>
                  <a:lnTo>
                    <a:pt x="696174" y="26684"/>
                  </a:lnTo>
                  <a:lnTo>
                    <a:pt x="549966" y="32305"/>
                  </a:lnTo>
                  <a:lnTo>
                    <a:pt x="620200" y="422337"/>
                  </a:lnTo>
                  <a:lnTo>
                    <a:pt x="637699" y="519216"/>
                  </a:lnTo>
                  <a:lnTo>
                    <a:pt x="673615" y="517835"/>
                  </a:lnTo>
                  <a:lnTo>
                    <a:pt x="667418" y="615649"/>
                  </a:lnTo>
                  <a:lnTo>
                    <a:pt x="667243" y="624963"/>
                  </a:lnTo>
                  <a:lnTo>
                    <a:pt x="667364" y="634294"/>
                  </a:lnTo>
                  <a:lnTo>
                    <a:pt x="667115" y="643526"/>
                  </a:lnTo>
                  <a:lnTo>
                    <a:pt x="665829" y="652545"/>
                  </a:lnTo>
                  <a:lnTo>
                    <a:pt x="663490" y="658928"/>
                  </a:lnTo>
                  <a:lnTo>
                    <a:pt x="659843" y="665010"/>
                  </a:lnTo>
                  <a:lnTo>
                    <a:pt x="655549" y="671087"/>
                  </a:lnTo>
                  <a:lnTo>
                    <a:pt x="651583" y="676998"/>
                  </a:lnTo>
                  <a:close/>
                </a:path>
                <a:path w="1202054" h="754380">
                  <a:moveTo>
                    <a:pt x="673615" y="517835"/>
                  </a:moveTo>
                  <a:lnTo>
                    <a:pt x="637699" y="519216"/>
                  </a:lnTo>
                  <a:lnTo>
                    <a:pt x="641724" y="518309"/>
                  </a:lnTo>
                  <a:lnTo>
                    <a:pt x="674553" y="42400"/>
                  </a:lnTo>
                  <a:lnTo>
                    <a:pt x="549966" y="32305"/>
                  </a:lnTo>
                  <a:lnTo>
                    <a:pt x="696174" y="26684"/>
                  </a:lnTo>
                  <a:lnTo>
                    <a:pt x="701219" y="37642"/>
                  </a:lnTo>
                  <a:lnTo>
                    <a:pt x="701958" y="62997"/>
                  </a:lnTo>
                  <a:lnTo>
                    <a:pt x="695785" y="163460"/>
                  </a:lnTo>
                  <a:lnTo>
                    <a:pt x="686427" y="314192"/>
                  </a:lnTo>
                  <a:lnTo>
                    <a:pt x="676966" y="464934"/>
                  </a:lnTo>
                  <a:lnTo>
                    <a:pt x="673615" y="517835"/>
                  </a:lnTo>
                  <a:close/>
                </a:path>
                <a:path w="1202054" h="754380">
                  <a:moveTo>
                    <a:pt x="364065" y="723231"/>
                  </a:moveTo>
                  <a:lnTo>
                    <a:pt x="330480" y="698832"/>
                  </a:lnTo>
                  <a:lnTo>
                    <a:pt x="286081" y="635962"/>
                  </a:lnTo>
                  <a:lnTo>
                    <a:pt x="257806" y="593055"/>
                  </a:lnTo>
                  <a:lnTo>
                    <a:pt x="230137" y="549799"/>
                  </a:lnTo>
                  <a:lnTo>
                    <a:pt x="203056" y="506204"/>
                  </a:lnTo>
                  <a:lnTo>
                    <a:pt x="176546" y="462281"/>
                  </a:lnTo>
                  <a:lnTo>
                    <a:pt x="150587" y="418038"/>
                  </a:lnTo>
                  <a:lnTo>
                    <a:pt x="125161" y="373487"/>
                  </a:lnTo>
                  <a:lnTo>
                    <a:pt x="100250" y="328637"/>
                  </a:lnTo>
                  <a:lnTo>
                    <a:pt x="75835" y="283498"/>
                  </a:lnTo>
                  <a:lnTo>
                    <a:pt x="51899" y="238082"/>
                  </a:lnTo>
                  <a:lnTo>
                    <a:pt x="28422" y="192397"/>
                  </a:lnTo>
                  <a:lnTo>
                    <a:pt x="5386" y="146454"/>
                  </a:lnTo>
                  <a:lnTo>
                    <a:pt x="0" y="125631"/>
                  </a:lnTo>
                  <a:lnTo>
                    <a:pt x="3625" y="117154"/>
                  </a:lnTo>
                  <a:lnTo>
                    <a:pt x="42718" y="100751"/>
                  </a:lnTo>
                  <a:lnTo>
                    <a:pt x="102086" y="81761"/>
                  </a:lnTo>
                  <a:lnTo>
                    <a:pt x="147711" y="71064"/>
                  </a:lnTo>
                  <a:lnTo>
                    <a:pt x="159769" y="75550"/>
                  </a:lnTo>
                  <a:lnTo>
                    <a:pt x="168857" y="85648"/>
                  </a:lnTo>
                  <a:lnTo>
                    <a:pt x="175639" y="100669"/>
                  </a:lnTo>
                  <a:lnTo>
                    <a:pt x="176635" y="103637"/>
                  </a:lnTo>
                  <a:lnTo>
                    <a:pt x="134166" y="105270"/>
                  </a:lnTo>
                  <a:lnTo>
                    <a:pt x="35581" y="141835"/>
                  </a:lnTo>
                  <a:lnTo>
                    <a:pt x="292019" y="593544"/>
                  </a:lnTo>
                  <a:lnTo>
                    <a:pt x="341663" y="591636"/>
                  </a:lnTo>
                  <a:lnTo>
                    <a:pt x="380044" y="704726"/>
                  </a:lnTo>
                  <a:lnTo>
                    <a:pt x="377520" y="709483"/>
                  </a:lnTo>
                  <a:lnTo>
                    <a:pt x="375493" y="719334"/>
                  </a:lnTo>
                  <a:lnTo>
                    <a:pt x="364065" y="723231"/>
                  </a:lnTo>
                  <a:close/>
                </a:path>
                <a:path w="1202054" h="754380">
                  <a:moveTo>
                    <a:pt x="341663" y="591636"/>
                  </a:moveTo>
                  <a:lnTo>
                    <a:pt x="292019" y="593544"/>
                  </a:lnTo>
                  <a:lnTo>
                    <a:pt x="302084" y="589399"/>
                  </a:lnTo>
                  <a:lnTo>
                    <a:pt x="134166" y="105270"/>
                  </a:lnTo>
                  <a:lnTo>
                    <a:pt x="176635" y="103637"/>
                  </a:lnTo>
                  <a:lnTo>
                    <a:pt x="208416" y="198239"/>
                  </a:lnTo>
                  <a:lnTo>
                    <a:pt x="241328" y="295767"/>
                  </a:lnTo>
                  <a:lnTo>
                    <a:pt x="341663" y="591636"/>
                  </a:lnTo>
                  <a:close/>
                </a:path>
                <a:path w="1202054" h="754380">
                  <a:moveTo>
                    <a:pt x="809111" y="753934"/>
                  </a:moveTo>
                  <a:lnTo>
                    <a:pt x="807500" y="747231"/>
                  </a:lnTo>
                  <a:lnTo>
                    <a:pt x="802991" y="739435"/>
                  </a:lnTo>
                  <a:lnTo>
                    <a:pt x="805041" y="734095"/>
                  </a:lnTo>
                  <a:lnTo>
                    <a:pt x="811832" y="716955"/>
                  </a:lnTo>
                  <a:lnTo>
                    <a:pt x="819124" y="700007"/>
                  </a:lnTo>
                  <a:lnTo>
                    <a:pt x="826616" y="683136"/>
                  </a:lnTo>
                  <a:lnTo>
                    <a:pt x="834008" y="666227"/>
                  </a:lnTo>
                  <a:lnTo>
                    <a:pt x="1033964" y="196222"/>
                  </a:lnTo>
                  <a:lnTo>
                    <a:pt x="1049276" y="164044"/>
                  </a:lnTo>
                  <a:lnTo>
                    <a:pt x="1063757" y="149841"/>
                  </a:lnTo>
                  <a:lnTo>
                    <a:pt x="1082951" y="152624"/>
                  </a:lnTo>
                  <a:lnTo>
                    <a:pt x="1112401" y="171406"/>
                  </a:lnTo>
                  <a:lnTo>
                    <a:pt x="1117285" y="175428"/>
                  </a:lnTo>
                  <a:lnTo>
                    <a:pt x="1073977" y="177093"/>
                  </a:lnTo>
                  <a:lnTo>
                    <a:pt x="899805" y="598146"/>
                  </a:lnTo>
                  <a:lnTo>
                    <a:pt x="904338" y="602632"/>
                  </a:lnTo>
                  <a:lnTo>
                    <a:pt x="943762" y="601117"/>
                  </a:lnTo>
                  <a:lnTo>
                    <a:pt x="854246" y="715514"/>
                  </a:lnTo>
                  <a:lnTo>
                    <a:pt x="848417" y="723578"/>
                  </a:lnTo>
                  <a:lnTo>
                    <a:pt x="842865" y="731870"/>
                  </a:lnTo>
                  <a:lnTo>
                    <a:pt x="837106" y="739917"/>
                  </a:lnTo>
                  <a:lnTo>
                    <a:pt x="830656" y="747243"/>
                  </a:lnTo>
                  <a:lnTo>
                    <a:pt x="826353" y="751467"/>
                  </a:lnTo>
                  <a:lnTo>
                    <a:pt x="816399" y="751850"/>
                  </a:lnTo>
                  <a:lnTo>
                    <a:pt x="809111" y="753934"/>
                  </a:lnTo>
                  <a:close/>
                </a:path>
                <a:path w="1202054" h="754380">
                  <a:moveTo>
                    <a:pt x="943762" y="601117"/>
                  </a:moveTo>
                  <a:lnTo>
                    <a:pt x="904338" y="602632"/>
                  </a:lnTo>
                  <a:lnTo>
                    <a:pt x="1159686" y="274982"/>
                  </a:lnTo>
                  <a:lnTo>
                    <a:pt x="1162132" y="269363"/>
                  </a:lnTo>
                  <a:lnTo>
                    <a:pt x="1163003" y="262000"/>
                  </a:lnTo>
                  <a:lnTo>
                    <a:pt x="1162277" y="254924"/>
                  </a:lnTo>
                  <a:lnTo>
                    <a:pt x="1159935" y="250165"/>
                  </a:lnTo>
                  <a:lnTo>
                    <a:pt x="1139169" y="231651"/>
                  </a:lnTo>
                  <a:lnTo>
                    <a:pt x="1117855" y="213538"/>
                  </a:lnTo>
                  <a:lnTo>
                    <a:pt x="1073977" y="177093"/>
                  </a:lnTo>
                  <a:lnTo>
                    <a:pt x="1117285" y="175428"/>
                  </a:lnTo>
                  <a:lnTo>
                    <a:pt x="1135003" y="190019"/>
                  </a:lnTo>
                  <a:lnTo>
                    <a:pt x="1156054" y="210792"/>
                  </a:lnTo>
                  <a:lnTo>
                    <a:pt x="1176408" y="232522"/>
                  </a:lnTo>
                  <a:lnTo>
                    <a:pt x="1196921" y="254006"/>
                  </a:lnTo>
                  <a:lnTo>
                    <a:pt x="1199422" y="256466"/>
                  </a:lnTo>
                  <a:lnTo>
                    <a:pt x="1200039" y="260802"/>
                  </a:lnTo>
                  <a:lnTo>
                    <a:pt x="1202037" y="265837"/>
                  </a:lnTo>
                  <a:lnTo>
                    <a:pt x="1197943" y="272760"/>
                  </a:lnTo>
                  <a:lnTo>
                    <a:pt x="1194328" y="280416"/>
                  </a:lnTo>
                  <a:lnTo>
                    <a:pt x="1189315" y="286924"/>
                  </a:lnTo>
                  <a:lnTo>
                    <a:pt x="943762" y="601117"/>
                  </a:lnTo>
                  <a:close/>
                </a:path>
                <a:path w="1202054" h="754380">
                  <a:moveTo>
                    <a:pt x="825875" y="751937"/>
                  </a:moveTo>
                  <a:lnTo>
                    <a:pt x="816399" y="751850"/>
                  </a:lnTo>
                  <a:lnTo>
                    <a:pt x="826353" y="751467"/>
                  </a:lnTo>
                  <a:lnTo>
                    <a:pt x="825875" y="7519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b="20043"/>
          <a:stretch/>
        </p:blipFill>
        <p:spPr>
          <a:xfrm>
            <a:off x="2302199" y="1001152"/>
            <a:ext cx="14010974" cy="53615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81400" y="6805292"/>
            <a:ext cx="13335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 smtClean="0">
                <a:latin typeface="Twinkl Cursive Looped" panose="02000000000000000000" pitchFamily="2" charset="0"/>
              </a:rPr>
              <a:t>acomish@tattenhallpark.cheshire.sch.uk</a:t>
            </a:r>
          </a:p>
          <a:p>
            <a:r>
              <a:rPr lang="en-GB" sz="5000" dirty="0" smtClean="0">
                <a:latin typeface="Twinkl Cursive Looped" panose="02000000000000000000" pitchFamily="2" charset="0"/>
              </a:rPr>
              <a:t>krodgers@tattenhallpark.cheshire.sch.uk</a:t>
            </a:r>
            <a:endParaRPr lang="en-GB" sz="5000" dirty="0">
              <a:latin typeface="Twinkl Cursive 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36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12835</TotalTime>
  <Words>468</Words>
  <Application>Microsoft Office PowerPoint</Application>
  <PresentationFormat>Custom</PresentationFormat>
  <Paragraphs>81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CCW Precursive 7N</vt:lpstr>
      <vt:lpstr>Twinkl Cursive Looped</vt:lpstr>
      <vt:lpstr>XCCW Joined 22a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Emily Downes</dc:creator>
  <cp:keywords>DAFNpPgcxY0,BAE-5hpo5jc</cp:keywords>
  <cp:lastModifiedBy>A Comish</cp:lastModifiedBy>
  <cp:revision>63</cp:revision>
  <cp:lastPrinted>2022-11-09T07:44:20Z</cp:lastPrinted>
  <dcterms:created xsi:type="dcterms:W3CDTF">2022-10-04T19:24:02Z</dcterms:created>
  <dcterms:modified xsi:type="dcterms:W3CDTF">2026-09-09T11:07:06Z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2022-10-04T00:00:00Z</vt:filetime>
  </property>
  <property fmtid="{D5CDD505-2E9C-101B-9397-08002B2CF9AE}" pid="3" name="Creator">
    <vt:lpwstr>Canva</vt:lpwstr>
  </property>
  <property fmtid="{D5CDD505-2E9C-101B-9397-08002B2CF9AE}" pid="4" name="LastSaved">
    <vt:filetime>2022-10-04T00:00:00Z</vt:filetime>
  </property>
</Properties>
</file>