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91B18CC-17B6-4061-8FCE-1B5B1C613011}" type="datetimeFigureOut">
              <a:rPr lang="en-GB" smtClean="0"/>
              <a:t>06/02/2025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4194915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1B18CC-17B6-4061-8FCE-1B5B1C613011}" type="datetimeFigureOut">
              <a:rPr lang="en-GB" smtClean="0"/>
              <a:t>06/02/2025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153399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1B18CC-17B6-4061-8FCE-1B5B1C613011}" type="datetimeFigureOut">
              <a:rPr lang="en-GB" smtClean="0"/>
              <a:t>06/02/2025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812589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1B18CC-17B6-4061-8FCE-1B5B1C613011}" type="datetimeFigureOut">
              <a:rPr lang="en-GB" smtClean="0"/>
              <a:t>06/02/2025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3240017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1B18CC-17B6-4061-8FCE-1B5B1C613011}" type="datetimeFigureOut">
              <a:rPr lang="en-GB" smtClean="0"/>
              <a:t>06/02/2025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329766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91B18CC-17B6-4061-8FCE-1B5B1C613011}" type="datetimeFigureOut">
              <a:rPr lang="en-GB" smtClean="0"/>
              <a:t>06/02/2025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117111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91B18CC-17B6-4061-8FCE-1B5B1C613011}" type="datetimeFigureOut">
              <a:rPr lang="en-GB" smtClean="0"/>
              <a:t>06/02/2025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45566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91B18CC-17B6-4061-8FCE-1B5B1C613011}" type="datetimeFigureOut">
              <a:rPr lang="en-GB" smtClean="0"/>
              <a:t>06/02/2025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363182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B18CC-17B6-4061-8FCE-1B5B1C613011}" type="datetimeFigureOut">
              <a:rPr lang="en-GB" smtClean="0"/>
              <a:t>06/02/2025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113553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1B18CC-17B6-4061-8FCE-1B5B1C613011}" type="datetimeFigureOut">
              <a:rPr lang="en-GB" smtClean="0"/>
              <a:t>06/02/2025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279358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1B18CC-17B6-4061-8FCE-1B5B1C613011}" type="datetimeFigureOut">
              <a:rPr lang="en-GB" smtClean="0"/>
              <a:t>06/02/2025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C6BBC4-5CA1-4FFE-A0F4-7120A05273F6}" type="slidenum">
              <a:rPr lang="en-GB" smtClean="0"/>
              <a:t>‹#›</a:t>
            </a:fld>
            <a:endParaRPr lang="en-GB"/>
          </a:p>
        </p:txBody>
      </p:sp>
    </p:spTree>
    <p:extLst>
      <p:ext uri="{BB962C8B-B14F-4D97-AF65-F5344CB8AC3E}">
        <p14:creationId xmlns:p14="http://schemas.microsoft.com/office/powerpoint/2010/main" val="1325336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B18CC-17B6-4061-8FCE-1B5B1C613011}" type="datetimeFigureOut">
              <a:rPr lang="en-GB" smtClean="0"/>
              <a:t>06/02/2025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6BBC4-5CA1-4FFE-A0F4-7120A05273F6}" type="slidenum">
              <a:rPr lang="en-GB" smtClean="0"/>
              <a:t>‹#›</a:t>
            </a:fld>
            <a:endParaRPr lang="en-GB"/>
          </a:p>
        </p:txBody>
      </p:sp>
    </p:spTree>
    <p:extLst>
      <p:ext uri="{BB962C8B-B14F-4D97-AF65-F5344CB8AC3E}">
        <p14:creationId xmlns:p14="http://schemas.microsoft.com/office/powerpoint/2010/main" val="191195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1307" y="6365630"/>
            <a:ext cx="9988062" cy="74857"/>
          </a:xfrm>
        </p:spPr>
        <p:txBody>
          <a:bodyPr>
            <a:noAutofit/>
          </a:bodyPr>
          <a:lstStyle/>
          <a:p>
            <a:pPr algn="l"/>
            <a:r>
              <a:rPr lang="en-US" sz="4000" b="1" dirty="0"/>
              <a:t>                       </a:t>
            </a:r>
            <a:r>
              <a:rPr lang="en-US" sz="4000" b="1" dirty="0" err="1"/>
              <a:t>Tattenhall</a:t>
            </a:r>
            <a:r>
              <a:rPr lang="en-US" sz="4000" b="1" dirty="0"/>
              <a:t> Time Machine</a:t>
            </a:r>
            <a:br>
              <a:rPr lang="en-US" sz="2500" dirty="0"/>
            </a:br>
            <a:r>
              <a:rPr lang="en-US" sz="2500" b="1" dirty="0"/>
              <a:t>Verse 1:</a:t>
            </a:r>
            <a:br>
              <a:rPr lang="en-US" sz="2500" dirty="0"/>
            </a:br>
            <a:r>
              <a:rPr lang="en-US" sz="2500" dirty="0"/>
              <a:t>I would sit around your fire, </a:t>
            </a:r>
            <a:br>
              <a:rPr lang="en-US" sz="2500" dirty="0"/>
            </a:br>
            <a:r>
              <a:rPr lang="en-US" sz="2500" dirty="0"/>
              <a:t>I would sail on your boat,</a:t>
            </a:r>
            <a:br>
              <a:rPr lang="en-US" sz="2500" dirty="0"/>
            </a:br>
            <a:r>
              <a:rPr lang="en-US" sz="2500" dirty="0"/>
              <a:t>I would gather in your fields, </a:t>
            </a:r>
            <a:br>
              <a:rPr lang="en-US" sz="2500" dirty="0"/>
            </a:br>
            <a:r>
              <a:rPr lang="en-US" sz="2500" dirty="0"/>
              <a:t>I would travel in your coach.</a:t>
            </a:r>
            <a:br>
              <a:rPr lang="en-US" sz="2500" dirty="0"/>
            </a:br>
            <a:br>
              <a:rPr lang="en-US" sz="2500" dirty="0"/>
            </a:br>
            <a:r>
              <a:rPr lang="en-US" sz="2500" b="1" dirty="0"/>
              <a:t>Pre-chorus:</a:t>
            </a:r>
            <a:br>
              <a:rPr lang="en-US" sz="2500" dirty="0"/>
            </a:br>
            <a:r>
              <a:rPr lang="en-US" sz="2500" dirty="0"/>
              <a:t>I wish that I could visit all the times that were before,</a:t>
            </a:r>
            <a:br>
              <a:rPr lang="en-US" sz="2500" dirty="0"/>
            </a:br>
            <a:r>
              <a:rPr lang="en-US" sz="2500" dirty="0"/>
              <a:t>And see the wonders of this land… that led to me being born.</a:t>
            </a:r>
            <a:br>
              <a:rPr lang="en-US" sz="2500" dirty="0"/>
            </a:br>
            <a:r>
              <a:rPr lang="en-US" sz="2500" dirty="0"/>
              <a:t> With the past so rich, and our future bright,</a:t>
            </a:r>
            <a:br>
              <a:rPr lang="en-US" sz="2500" dirty="0"/>
            </a:br>
            <a:r>
              <a:rPr lang="en-US" sz="2500" dirty="0"/>
              <a:t>My present is a gift where I reside, </a:t>
            </a:r>
            <a:br>
              <a:rPr lang="en-US" sz="2500" dirty="0"/>
            </a:br>
            <a:r>
              <a:rPr lang="en-US" sz="2500" dirty="0"/>
              <a:t>My home, my pride.</a:t>
            </a:r>
            <a:br>
              <a:rPr lang="en-US" sz="2500" dirty="0"/>
            </a:br>
            <a:br>
              <a:rPr lang="en-US" sz="2500" dirty="0"/>
            </a:br>
            <a:r>
              <a:rPr lang="en-US" sz="2500" b="1" dirty="0"/>
              <a:t>Chorus:</a:t>
            </a:r>
            <a:br>
              <a:rPr lang="en-US" sz="2500" dirty="0"/>
            </a:br>
            <a:r>
              <a:rPr lang="en-US" sz="2500" dirty="0"/>
              <a:t>You give me roots to grow and wings to fly, </a:t>
            </a:r>
            <a:br>
              <a:rPr lang="en-US" sz="2500" dirty="0"/>
            </a:br>
            <a:r>
              <a:rPr lang="en-US" sz="2500" dirty="0"/>
              <a:t>History is mine, with the </a:t>
            </a:r>
            <a:r>
              <a:rPr lang="en-US" sz="2500" dirty="0" err="1"/>
              <a:t>Tattenhall</a:t>
            </a:r>
            <a:r>
              <a:rPr lang="en-US" sz="2500" dirty="0"/>
              <a:t> Time Machine and I.</a:t>
            </a:r>
            <a:endParaRPr lang="en-GB" sz="2500" dirty="0"/>
          </a:p>
        </p:txBody>
      </p:sp>
    </p:spTree>
    <p:extLst>
      <p:ext uri="{BB962C8B-B14F-4D97-AF65-F5344CB8AC3E}">
        <p14:creationId xmlns:p14="http://schemas.microsoft.com/office/powerpoint/2010/main" val="69971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211015"/>
            <a:ext cx="11945815" cy="7025053"/>
          </a:xfrm>
        </p:spPr>
        <p:txBody>
          <a:bodyPr>
            <a:normAutofit fontScale="32500" lnSpcReduction="20000"/>
          </a:bodyPr>
          <a:lstStyle/>
          <a:p>
            <a:pPr marL="0" indent="0">
              <a:buNone/>
            </a:pPr>
            <a:br>
              <a:rPr lang="en-US" dirty="0"/>
            </a:br>
            <a:br>
              <a:rPr lang="en-US" sz="5800" b="1" dirty="0"/>
            </a:br>
            <a:r>
              <a:rPr lang="en-US" sz="7400" b="1" dirty="0"/>
              <a:t>Verse 2:</a:t>
            </a:r>
          </a:p>
          <a:p>
            <a:pPr marL="0" indent="0">
              <a:buNone/>
            </a:pPr>
            <a:r>
              <a:rPr lang="en-US" sz="7400" dirty="0"/>
              <a:t>I would watch you tend your flock, </a:t>
            </a:r>
          </a:p>
          <a:p>
            <a:pPr marL="0" indent="0">
              <a:buNone/>
            </a:pPr>
            <a:r>
              <a:rPr lang="en-US" sz="7400" dirty="0"/>
              <a:t>I would see the market stall,</a:t>
            </a:r>
          </a:p>
          <a:p>
            <a:pPr marL="0" indent="0">
              <a:buNone/>
            </a:pPr>
            <a:r>
              <a:rPr lang="en-US" sz="7400" dirty="0"/>
              <a:t>I would join you in a prayer, </a:t>
            </a:r>
          </a:p>
          <a:p>
            <a:pPr marL="0" indent="0">
              <a:buNone/>
            </a:pPr>
            <a:r>
              <a:rPr lang="en-US" sz="7400" dirty="0"/>
              <a:t>I would help you build a wall.</a:t>
            </a:r>
          </a:p>
          <a:p>
            <a:pPr marL="0" indent="0">
              <a:buNone/>
            </a:pPr>
            <a:endParaRPr lang="en-US" sz="7400" dirty="0"/>
          </a:p>
          <a:p>
            <a:pPr marL="0" indent="0">
              <a:buNone/>
            </a:pPr>
            <a:r>
              <a:rPr lang="en-US" sz="7400" b="1" dirty="0"/>
              <a:t>Pre-chorus:</a:t>
            </a:r>
          </a:p>
          <a:p>
            <a:pPr marL="0" indent="0">
              <a:buNone/>
            </a:pPr>
            <a:r>
              <a:rPr lang="en-US" sz="7400" dirty="0"/>
              <a:t>I wish that I could visit all the times that were before, </a:t>
            </a:r>
          </a:p>
          <a:p>
            <a:pPr marL="0" indent="0">
              <a:buNone/>
            </a:pPr>
            <a:r>
              <a:rPr lang="en-US" sz="7400" dirty="0"/>
              <a:t>And see the wonders of this land that led to me being born.</a:t>
            </a:r>
          </a:p>
          <a:p>
            <a:pPr marL="0" indent="0">
              <a:buNone/>
            </a:pPr>
            <a:r>
              <a:rPr lang="en-US" sz="7400" dirty="0"/>
              <a:t>With a past so rich and our future bright,</a:t>
            </a:r>
            <a:br>
              <a:rPr lang="en-US" sz="7400" dirty="0"/>
            </a:br>
            <a:r>
              <a:rPr lang="en-US" sz="7400" dirty="0"/>
              <a:t>My present is a gift where I reside, </a:t>
            </a:r>
            <a:br>
              <a:rPr lang="en-US" sz="7400" dirty="0"/>
            </a:br>
            <a:r>
              <a:rPr lang="en-US" sz="7400" dirty="0"/>
              <a:t>My home, my pride.</a:t>
            </a:r>
          </a:p>
          <a:p>
            <a:pPr marL="0" indent="0">
              <a:buNone/>
            </a:pPr>
            <a:endParaRPr lang="en-US" sz="7400" dirty="0"/>
          </a:p>
          <a:p>
            <a:pPr marL="0" indent="0">
              <a:buNone/>
            </a:pPr>
            <a:r>
              <a:rPr lang="en-US" sz="7400" b="1" dirty="0"/>
              <a:t>Chorus:</a:t>
            </a:r>
          </a:p>
          <a:p>
            <a:pPr marL="0" indent="0">
              <a:buNone/>
            </a:pPr>
            <a:r>
              <a:rPr lang="en-US" sz="7400" dirty="0"/>
              <a:t>You give me roots to grow and wings to fly, </a:t>
            </a:r>
            <a:br>
              <a:rPr lang="en-US" sz="7400" dirty="0"/>
            </a:br>
            <a:r>
              <a:rPr lang="en-US" sz="7400" dirty="0"/>
              <a:t>History is mine, with the </a:t>
            </a:r>
            <a:r>
              <a:rPr lang="en-US" sz="7400" dirty="0" err="1"/>
              <a:t>Tattenhall</a:t>
            </a:r>
            <a:r>
              <a:rPr lang="en-US" sz="7400" dirty="0"/>
              <a:t> Time Machine and I.</a:t>
            </a:r>
          </a:p>
          <a:p>
            <a:pPr marL="0" indent="0">
              <a:buNone/>
            </a:pPr>
            <a:endParaRPr lang="en-US" dirty="0"/>
          </a:p>
          <a:p>
            <a:pPr marL="0" indent="0">
              <a:buNone/>
            </a:pPr>
            <a:br>
              <a:rPr lang="en-US" dirty="0"/>
            </a:br>
            <a:br>
              <a:rPr lang="en-US" dirty="0"/>
            </a:br>
            <a:endParaRPr lang="en-GB" dirty="0"/>
          </a:p>
        </p:txBody>
      </p:sp>
    </p:spTree>
    <p:extLst>
      <p:ext uri="{BB962C8B-B14F-4D97-AF65-F5344CB8AC3E}">
        <p14:creationId xmlns:p14="http://schemas.microsoft.com/office/powerpoint/2010/main" val="55657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7185" y="418856"/>
            <a:ext cx="10591800" cy="5832474"/>
          </a:xfrm>
        </p:spPr>
        <p:txBody>
          <a:bodyPr>
            <a:normAutofit fontScale="70000" lnSpcReduction="20000"/>
          </a:bodyPr>
          <a:lstStyle/>
          <a:p>
            <a:pPr marL="0" indent="0">
              <a:buNone/>
            </a:pPr>
            <a:r>
              <a:rPr lang="en-US" b="1" dirty="0"/>
              <a:t>Verse 3- Instrumental </a:t>
            </a:r>
          </a:p>
          <a:p>
            <a:pPr marL="0" indent="0">
              <a:buNone/>
            </a:pPr>
            <a:endParaRPr lang="en-US" dirty="0"/>
          </a:p>
          <a:p>
            <a:pPr marL="0" indent="0">
              <a:buNone/>
            </a:pPr>
            <a:r>
              <a:rPr lang="en-US" b="1" dirty="0"/>
              <a:t>Pre-chorus:</a:t>
            </a:r>
          </a:p>
          <a:p>
            <a:pPr marL="0" indent="0">
              <a:buNone/>
            </a:pPr>
            <a:r>
              <a:rPr lang="en-US" dirty="0"/>
              <a:t>I wish that I could visit all the times that were before, </a:t>
            </a:r>
          </a:p>
          <a:p>
            <a:pPr marL="0" indent="0">
              <a:buNone/>
            </a:pPr>
            <a:r>
              <a:rPr lang="en-US" dirty="0"/>
              <a:t>And see the wonders of this land that led to me being born.</a:t>
            </a:r>
          </a:p>
          <a:p>
            <a:pPr marL="0" indent="0">
              <a:buNone/>
            </a:pPr>
            <a:r>
              <a:rPr lang="en-US" dirty="0"/>
              <a:t>With a past so rich and our future bright,</a:t>
            </a:r>
            <a:br>
              <a:rPr lang="en-US" dirty="0"/>
            </a:br>
            <a:r>
              <a:rPr lang="en-US" dirty="0"/>
              <a:t>My present is a gift where I reside, </a:t>
            </a:r>
            <a:br>
              <a:rPr lang="en-US" dirty="0"/>
            </a:br>
            <a:r>
              <a:rPr lang="en-US" dirty="0"/>
              <a:t>My home, my pride.</a:t>
            </a:r>
          </a:p>
          <a:p>
            <a:pPr marL="0" indent="0">
              <a:buNone/>
            </a:pPr>
            <a:endParaRPr lang="en-US" dirty="0"/>
          </a:p>
          <a:p>
            <a:pPr marL="0" indent="0">
              <a:buNone/>
            </a:pPr>
            <a:r>
              <a:rPr lang="en-US" b="1" dirty="0"/>
              <a:t>Chorus:  </a:t>
            </a:r>
          </a:p>
          <a:p>
            <a:pPr marL="0" indent="0">
              <a:buNone/>
            </a:pPr>
            <a:r>
              <a:rPr lang="en-US" dirty="0"/>
              <a:t>You give </a:t>
            </a:r>
            <a:r>
              <a:rPr lang="en-US"/>
              <a:t>me roots </a:t>
            </a:r>
            <a:r>
              <a:rPr lang="en-US" dirty="0"/>
              <a:t>to grow and wings to fly, </a:t>
            </a:r>
            <a:br>
              <a:rPr lang="en-US" dirty="0"/>
            </a:br>
            <a:r>
              <a:rPr lang="en-US" dirty="0"/>
              <a:t>History is mine, with the </a:t>
            </a:r>
            <a:r>
              <a:rPr lang="en-US" dirty="0" err="1"/>
              <a:t>Tattenhall</a:t>
            </a:r>
            <a:r>
              <a:rPr lang="en-US" dirty="0"/>
              <a:t> Time Machine and I.</a:t>
            </a:r>
          </a:p>
          <a:p>
            <a:pPr marL="0" indent="0">
              <a:buNone/>
            </a:pPr>
            <a:endParaRPr lang="en-US" dirty="0"/>
          </a:p>
          <a:p>
            <a:pPr marL="0" indent="0">
              <a:buNone/>
            </a:pPr>
            <a:r>
              <a:rPr lang="en-US" dirty="0"/>
              <a:t>You give me roots to grow and wings to fly, </a:t>
            </a:r>
            <a:br>
              <a:rPr lang="en-US" dirty="0"/>
            </a:br>
            <a:r>
              <a:rPr lang="en-US" dirty="0"/>
              <a:t>History is mine, with the </a:t>
            </a:r>
            <a:r>
              <a:rPr lang="en-US" dirty="0" err="1"/>
              <a:t>Tattenhall</a:t>
            </a:r>
            <a:r>
              <a:rPr lang="en-US" dirty="0"/>
              <a:t> Time Machine and I.</a:t>
            </a:r>
          </a:p>
          <a:p>
            <a:pPr marL="0" indent="0">
              <a:buNone/>
            </a:pPr>
            <a:endParaRPr lang="en-US" dirty="0"/>
          </a:p>
          <a:p>
            <a:pPr marL="0" indent="0">
              <a:buNone/>
            </a:pPr>
            <a:r>
              <a:rPr lang="en-US" dirty="0"/>
              <a:t>You give me roots to grow and wings to fly, </a:t>
            </a:r>
            <a:br>
              <a:rPr lang="en-US" dirty="0"/>
            </a:br>
            <a:r>
              <a:rPr lang="en-US" dirty="0"/>
              <a:t>History is mine, with the </a:t>
            </a:r>
            <a:r>
              <a:rPr lang="en-US" dirty="0" err="1"/>
              <a:t>Tattenhall</a:t>
            </a:r>
            <a:r>
              <a:rPr lang="en-US" dirty="0"/>
              <a:t> Time Machine and I.</a:t>
            </a:r>
          </a:p>
          <a:p>
            <a:pPr marL="0" indent="0">
              <a:buNone/>
            </a:pPr>
            <a:endParaRPr lang="en-US" dirty="0"/>
          </a:p>
          <a:p>
            <a:pPr marL="0" indent="0">
              <a:buNone/>
            </a:pPr>
            <a:endParaRPr lang="en-US" dirty="0"/>
          </a:p>
          <a:p>
            <a:endParaRPr lang="en-GB" dirty="0"/>
          </a:p>
        </p:txBody>
      </p:sp>
    </p:spTree>
    <p:extLst>
      <p:ext uri="{BB962C8B-B14F-4D97-AF65-F5344CB8AC3E}">
        <p14:creationId xmlns:p14="http://schemas.microsoft.com/office/powerpoint/2010/main" val="3201646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386</Words>
  <Application>Microsoft Office PowerPoint</Application>
  <PresentationFormat>Widescreen</PresentationFormat>
  <Paragraphs>30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                       Tattenhall Time Machine Verse 1: I would sit around your fire,  I would sail on your boat, I would gather in your fields,  I would travel in your coach.  Pre-chorus: I wish that I could visit all the times that were before, And see the wonders of this land… that led to me being born.  With the past so rich, and our future bright, My present is a gift where I reside,  My home, my pride.  Chorus: You give me roots to grow and wings to fly,  History is mine, with the Tattenhall Time Machine and I.</vt:lpstr>
      <vt:lpstr>PowerPoint Presentation</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Tattenhall Time Machine  I would sit around your fire, I would sail on your boat, I would gather in your fields, I would travel in your coach, I wish that I could visit all the times that were before, And see the wonders of this land… that led to me being born.   With the past so rich and our future bright, My present is a gift where I reside,  My home, my pride.  You give me rooms to grow and wings to fly,  History is mine,  With the Tattenhall Time Machine and I.</dc:title>
  <dc:creator>N Bolton</dc:creator>
  <cp:lastModifiedBy>O Foreman</cp:lastModifiedBy>
  <cp:revision>4</cp:revision>
  <dcterms:created xsi:type="dcterms:W3CDTF">2025-02-02T20:07:31Z</dcterms:created>
  <dcterms:modified xsi:type="dcterms:W3CDTF">2025-02-06T10:57:47Z</dcterms:modified>
</cp:coreProperties>
</file>