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Amatic SC" panose="020B0604020202020204" charset="-79"/>
      <p:regular r:id="rId11"/>
      <p:bold r:id="rId12"/>
    </p:embeddedFont>
    <p:embeddedFont>
      <p:font typeface="Source Code Pr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e3e68779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e3e68779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e3e687792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e3e687792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e3e68779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e3e687792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e3e68779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e3e68779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e3e68779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e3e687792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e3e68779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e3e68779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e3e687792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e3e687792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3 &amp; 4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Leader lesson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identity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identity mean?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being who or what a person or thing is.</a:t>
            </a:r>
            <a:endParaRPr sz="3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Are you the same person online as you are in real life? Discuss</a:t>
            </a:r>
            <a:endParaRPr sz="3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 can be who they want online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5550700" y="1228675"/>
            <a:ext cx="32817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need to make sure we are also safe and don’t trust anyone online that we don't know in person.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should keep our identity personal.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525" y="1228675"/>
            <a:ext cx="4493401" cy="25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your online identity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important to keep your identity safe online but also it is important to be a positive online citizen (helping people and being kind)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Only share information which is safe to do so.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Have an online avatar/profile that shows part of you but not your personal information.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Remember if somebody is being bullied online you can help by being a caring online citizen.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would you share?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1031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your name?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old are you?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Where do you live?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Where do you go to school?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Who is your best friend?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are your hobbies? </a:t>
            </a: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4650575" y="1243025"/>
            <a:ext cx="4181700" cy="3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What is your phone number? 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What is your email address? 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What is your dream?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down how you want to be online.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Are you kind, caring, energetic, happy, emotional, friendly, jubilant, giving, generous, strong, weak, interesting, educational, secretive?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You are going to put these as a wordle.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Your name will go in the middle BIG Then other around it put all your online characteristics.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Make it colourful and interesting.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625" y="216702"/>
            <a:ext cx="8026000" cy="484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Promise</a:t>
            </a:r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child in the school is going to write a promise- something they will do to be a good online citizen.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It could be: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will keep my personal information private.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will be kind to people who are being cyberbullied.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will only go on websites that are appropriate for me.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will follow the advice from the Digital Leaders.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 will only add people I know to my profiles.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On-screen Show (16:9)</PresentationFormat>
  <Paragraphs>39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Amatic SC</vt:lpstr>
      <vt:lpstr>Arial</vt:lpstr>
      <vt:lpstr>Source Code Pro</vt:lpstr>
      <vt:lpstr>Beach Day</vt:lpstr>
      <vt:lpstr>Year 3 &amp; 4  Digital Leader lesson</vt:lpstr>
      <vt:lpstr>What does identity mean?</vt:lpstr>
      <vt:lpstr>People can be who they want online</vt:lpstr>
      <vt:lpstr>Sharing your online identity</vt:lpstr>
      <vt:lpstr>What would you share?</vt:lpstr>
      <vt:lpstr>Task</vt:lpstr>
      <vt:lpstr>PowerPoint Presentation</vt:lpstr>
      <vt:lpstr>Promise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&amp; 4  Digital Leader lesson</dc:title>
  <dc:creator>Z Mcevoy</dc:creator>
  <cp:lastModifiedBy>Z Mcevoy</cp:lastModifiedBy>
  <cp:revision>2</cp:revision>
  <dcterms:modified xsi:type="dcterms:W3CDTF">2020-03-26T11:32:31Z</dcterms:modified>
</cp:coreProperties>
</file>