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Source Code Pr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e3e95218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e3e95218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3e95218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3e95218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e3e95218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e3e95218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e3e952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e3e952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18dc204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e18dc204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3e9521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e3e9521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e3e95218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e3e95218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e3e95218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e3e95218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3e95218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3e95218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3e95218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3e95218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e3e95218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e3e95218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349000" y="334900"/>
            <a:ext cx="44460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ONLINE IDENTITY</a:t>
            </a:r>
            <a:endParaRPr sz="72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352100" y="3901850"/>
            <a:ext cx="67011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DIGITAL LEADERS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you will create on online profile with all the information that you </a:t>
            </a:r>
            <a:r>
              <a:rPr lang="en" b="1" u="sng"/>
              <a:t>would</a:t>
            </a:r>
            <a:r>
              <a:rPr lang="en"/>
              <a:t> share online for others to see;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Think about;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Date of birth/ 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School/Address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Hobbies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members.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Photographs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3416100" y="1095725"/>
            <a:ext cx="2139900" cy="295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3519225" y="1237525"/>
            <a:ext cx="1946700" cy="27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Profile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------------------------------------------------------------------------------------------------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4176675" y="1753175"/>
            <a:ext cx="554400" cy="50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6703300" y="734775"/>
            <a:ext cx="19080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 included this because….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6471275" y="3312975"/>
            <a:ext cx="2139900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 didnt include this because...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592975" y="786350"/>
            <a:ext cx="14568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 used this picture because...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2" name="Google Shape;132;p23"/>
          <p:cNvSpPr/>
          <p:nvPr/>
        </p:nvSpPr>
        <p:spPr>
          <a:xfrm rot="-2064311">
            <a:off x="4928241" y="1453101"/>
            <a:ext cx="1773321" cy="5129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/>
          <p:nvPr/>
        </p:nvSpPr>
        <p:spPr>
          <a:xfrm rot="1138465">
            <a:off x="4766285" y="3017843"/>
            <a:ext cx="1773357" cy="51297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/>
          <p:nvPr/>
        </p:nvSpPr>
        <p:spPr>
          <a:xfrm rot="-9926217">
            <a:off x="2061682" y="1429343"/>
            <a:ext cx="2025889" cy="6729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592975" y="244925"/>
            <a:ext cx="39789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Example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Promise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child in the school is going to write a promise- something they will do to be a good online citizen.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could be: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keep my personal information private.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be kind to people who are being cyberbullied.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only go on websites that are appropriate for 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follow the advice from the Digital Leaders.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will only add people I know to my profiles.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online identity mean?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Online identity is how you portray yourself online, how people will see your profile.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Does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quick test to get you ready for the lesson 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Alfie just got a friend request from a stranger what should he do?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Accept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Ignore 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Accept it and ask who they are.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who?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of these people would you assign these qualities to; Accountable, clever, free, decent, friendly, modest, conscientious, confident, hardworking, serious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00" y="2720000"/>
            <a:ext cx="1581300" cy="23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021" y="2990712"/>
            <a:ext cx="2744276" cy="18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151" y="3313002"/>
            <a:ext cx="1446448" cy="17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4976" y="3545025"/>
            <a:ext cx="2396549" cy="15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00" y="2872400"/>
            <a:ext cx="1581300" cy="2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who ?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This person works as a presenter on television presenting a news show and is hardworking friendly and honest.</a:t>
            </a:r>
            <a:endParaRPr sz="18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500" y="701100"/>
            <a:ext cx="2653226" cy="39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who?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This person is on a football team where They play in goal. They are honest, serious and confident.</a:t>
            </a:r>
            <a:endParaRPr sz="18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899" y="964623"/>
            <a:ext cx="2726998" cy="335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who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THis person likes watching music and travelling they also care about the environment, they are friendly, free and accountable.</a:t>
            </a:r>
            <a:endParaRPr sz="18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059" y="745061"/>
            <a:ext cx="5144569" cy="34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who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This person is studying to become a teacher they are clever, hardworking and serious</a:t>
            </a:r>
            <a:endParaRPr sz="18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799" y="1311300"/>
            <a:ext cx="4232625" cy="282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your first impressions correct?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impressions do these images convey?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the pictures give a full impression of who these peopl are?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Amatic SC</vt:lpstr>
      <vt:lpstr>Arial</vt:lpstr>
      <vt:lpstr>Source Code Pro</vt:lpstr>
      <vt:lpstr>Beach Day</vt:lpstr>
      <vt:lpstr>ONLINE IDENTITY</vt:lpstr>
      <vt:lpstr>What does online identity mean?</vt:lpstr>
      <vt:lpstr>Here is a quick test to get you ready for the lesson </vt:lpstr>
      <vt:lpstr>Guess who?</vt:lpstr>
      <vt:lpstr>Guess who ?</vt:lpstr>
      <vt:lpstr>Guess who?</vt:lpstr>
      <vt:lpstr>Guess who</vt:lpstr>
      <vt:lpstr>Guess who</vt:lpstr>
      <vt:lpstr>Discussion</vt:lpstr>
      <vt:lpstr>Your TAsk</vt:lpstr>
      <vt:lpstr>PowerPoint Presentation</vt:lpstr>
      <vt:lpstr>Promise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IDENTITY</dc:title>
  <dc:creator>Z Mcevoy</dc:creator>
  <cp:lastModifiedBy>Z Mcevoy</cp:lastModifiedBy>
  <cp:revision>1</cp:revision>
  <dcterms:modified xsi:type="dcterms:W3CDTF">2020-03-26T11:32:20Z</dcterms:modified>
</cp:coreProperties>
</file>