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64f632d1d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64f632d1d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64f632d1d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64f632d1d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64f632d1d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64f632d1d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64f632d1d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64f632d1d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4f632d1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64f632d1d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4f632d1d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4f632d1d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64f632d1d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64f632d1d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64f632d1d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64f632d1d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64f632d1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64f632d1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GHW6O3Mf0q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000000"/>
                </a:solidFill>
              </a:rPr>
              <a:t>Digital Leaders Update</a:t>
            </a:r>
            <a:endParaRPr sz="72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u="sng">
                <a:solidFill>
                  <a:srgbClr val="000000"/>
                </a:solidFill>
              </a:rPr>
              <a:t>Any questions?</a:t>
            </a:r>
            <a:endParaRPr sz="7200" b="1" u="sng">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Chromebooks</a:t>
            </a:r>
            <a:endParaRPr b="1" u="sng">
              <a:solidFill>
                <a:srgbClr val="000000"/>
              </a:solidFill>
            </a:endParaRPr>
          </a:p>
        </p:txBody>
      </p:sp>
      <p:sp>
        <p:nvSpPr>
          <p:cNvPr id="134" name="Google Shape;134;p14"/>
          <p:cNvSpPr txBox="1">
            <a:spLocks noGrp="1"/>
          </p:cNvSpPr>
          <p:nvPr>
            <p:ph type="body" idx="1"/>
          </p:nvPr>
        </p:nvSpPr>
        <p:spPr>
          <a:xfrm>
            <a:off x="819150" y="1615700"/>
            <a:ext cx="77748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We have had a few people being banned from chromebooks for behaviour reasons.</a:t>
            </a:r>
            <a:endParaRPr sz="2400"/>
          </a:p>
          <a:p>
            <a:pPr marL="0" lvl="0" indent="0" algn="l" rtl="0">
              <a:spcBef>
                <a:spcPts val="1600"/>
              </a:spcBef>
              <a:spcAft>
                <a:spcPts val="1600"/>
              </a:spcAft>
              <a:buNone/>
            </a:pPr>
            <a:r>
              <a:rPr lang="en" sz="2400"/>
              <a:t>EVERYONE signed the Acceptable Use Agreement which you must abide by or you will be banned from chromebooks.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315525" y="8563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Acceptable Use Agreement</a:t>
            </a:r>
            <a:endParaRPr b="1" u="sng">
              <a:solidFill>
                <a:srgbClr val="000000"/>
              </a:solidFill>
            </a:endParaRPr>
          </a:p>
        </p:txBody>
      </p:sp>
      <p:sp>
        <p:nvSpPr>
          <p:cNvPr id="140" name="Google Shape;140;p15"/>
          <p:cNvSpPr txBox="1">
            <a:spLocks noGrp="1"/>
          </p:cNvSpPr>
          <p:nvPr>
            <p:ph type="body" idx="1"/>
          </p:nvPr>
        </p:nvSpPr>
        <p:spPr>
          <a:xfrm>
            <a:off x="819150" y="1990725"/>
            <a:ext cx="43995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Miss McEvoy has all copies which have been signed.</a:t>
            </a:r>
            <a:endParaRPr sz="2400"/>
          </a:p>
          <a:p>
            <a:pPr marL="0" lvl="0" indent="0" algn="l" rtl="0">
              <a:spcBef>
                <a:spcPts val="1600"/>
              </a:spcBef>
              <a:spcAft>
                <a:spcPts val="1600"/>
              </a:spcAft>
              <a:buNone/>
            </a:pPr>
            <a:r>
              <a:rPr lang="en" sz="2400"/>
              <a:t>You will be signed a big one and it will be going up in your classroom.</a:t>
            </a:r>
            <a:endParaRPr sz="2400"/>
          </a:p>
        </p:txBody>
      </p:sp>
      <p:pic>
        <p:nvPicPr>
          <p:cNvPr id="141" name="Google Shape;141;p15"/>
          <p:cNvPicPr preferRelativeResize="0"/>
          <p:nvPr/>
        </p:nvPicPr>
        <p:blipFill>
          <a:blip r:embed="rId3">
            <a:alphaModFix/>
          </a:blip>
          <a:stretch>
            <a:fillRect/>
          </a:stretch>
        </p:blipFill>
        <p:spPr>
          <a:xfrm>
            <a:off x="5390803" y="388125"/>
            <a:ext cx="3425250" cy="400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E-safety issues</a:t>
            </a:r>
            <a:endParaRPr b="1" u="sng">
              <a:solidFill>
                <a:srgbClr val="000000"/>
              </a:solidFill>
            </a:endParaRPr>
          </a:p>
        </p:txBody>
      </p:sp>
      <p:sp>
        <p:nvSpPr>
          <p:cNvPr id="147" name="Google Shape;147;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There has been a few reports of nasty comments on videos at home.</a:t>
            </a:r>
            <a:endParaRPr sz="2400"/>
          </a:p>
          <a:p>
            <a:pPr marL="0" lvl="0" indent="0" algn="l" rtl="0">
              <a:spcBef>
                <a:spcPts val="1600"/>
              </a:spcBef>
              <a:spcAft>
                <a:spcPts val="0"/>
              </a:spcAft>
              <a:buNone/>
            </a:pPr>
            <a:r>
              <a:rPr lang="en" sz="2400"/>
              <a:t>Behaviour online is the same at home as in school.</a:t>
            </a:r>
            <a:endParaRPr sz="2400"/>
          </a:p>
          <a:p>
            <a:pPr marL="0" lvl="0" indent="0" algn="l" rtl="0">
              <a:spcBef>
                <a:spcPts val="1600"/>
              </a:spcBef>
              <a:spcAft>
                <a:spcPts val="1600"/>
              </a:spcAft>
              <a:buNone/>
            </a:pPr>
            <a:r>
              <a:rPr lang="en" sz="2400"/>
              <a:t>These reports can and will be taken very serious.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Year 6 Leaflets</a:t>
            </a:r>
            <a:endParaRPr b="1" u="sng">
              <a:solidFill>
                <a:srgbClr val="000000"/>
              </a:solidFill>
            </a:endParaRPr>
          </a:p>
        </p:txBody>
      </p:sp>
      <p:sp>
        <p:nvSpPr>
          <p:cNvPr id="153" name="Google Shape;153;p17"/>
          <p:cNvSpPr txBox="1">
            <a:spLocks noGrp="1"/>
          </p:cNvSpPr>
          <p:nvPr>
            <p:ph type="body" idx="1"/>
          </p:nvPr>
        </p:nvSpPr>
        <p:spPr>
          <a:xfrm>
            <a:off x="819150" y="16478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All Year 6 children need to send their e-safety leaflet to Mr Ward- he will come to each class and explain.</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a:t>We will then judge these and the best one will be sent out to every child in the school and put on our school website.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E-safety visit</a:t>
            </a:r>
            <a:endParaRPr b="1" u="sng">
              <a:solidFill>
                <a:srgbClr val="000000"/>
              </a:solidFill>
            </a:endParaRPr>
          </a:p>
        </p:txBody>
      </p:sp>
      <p:sp>
        <p:nvSpPr>
          <p:cNvPr id="159" name="Google Shape;159;p18"/>
          <p:cNvSpPr txBox="1">
            <a:spLocks noGrp="1"/>
          </p:cNvSpPr>
          <p:nvPr>
            <p:ph type="body" idx="1"/>
          </p:nvPr>
        </p:nvSpPr>
        <p:spPr>
          <a:xfrm>
            <a:off x="819150" y="14442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On the 31st January we will be having a visit from a woman who will decide if we get an award for being a safe school online. </a:t>
            </a:r>
            <a:endParaRPr sz="1800"/>
          </a:p>
          <a:p>
            <a:pPr marL="0" lvl="0" indent="0" algn="l" rtl="0">
              <a:spcBef>
                <a:spcPts val="1600"/>
              </a:spcBef>
              <a:spcAft>
                <a:spcPts val="0"/>
              </a:spcAft>
              <a:buNone/>
            </a:pPr>
            <a:r>
              <a:rPr lang="en" sz="1800"/>
              <a:t>Miss McEvoy will be choosing some children to speak to her about internet safety in our school.</a:t>
            </a:r>
            <a:endParaRPr sz="1800"/>
          </a:p>
          <a:p>
            <a:pPr marL="0" lvl="0" indent="0" algn="l" rtl="0">
              <a:spcBef>
                <a:spcPts val="1600"/>
              </a:spcBef>
              <a:spcAft>
                <a:spcPts val="0"/>
              </a:spcAft>
              <a:buNone/>
            </a:pPr>
            <a:r>
              <a:rPr lang="en" sz="1800"/>
              <a:t>We need parents to come and speak to her as well so if your parent would like to come in on 31st Jan they can do!</a:t>
            </a:r>
            <a:endParaRPr sz="1800"/>
          </a:p>
          <a:p>
            <a:pPr marL="0" lvl="0" indent="0" algn="l" rtl="0">
              <a:spcBef>
                <a:spcPts val="1600"/>
              </a:spcBef>
              <a:spcAft>
                <a:spcPts val="1600"/>
              </a:spcAft>
              <a:buNone/>
            </a:pPr>
            <a:r>
              <a:rPr lang="en" sz="2400"/>
              <a:t>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Safer Internet Day</a:t>
            </a:r>
            <a:endParaRPr b="1" u="sng">
              <a:solidFill>
                <a:srgbClr val="000000"/>
              </a:solidFill>
            </a:endParaRPr>
          </a:p>
        </p:txBody>
      </p:sp>
      <p:sp>
        <p:nvSpPr>
          <p:cNvPr id="165" name="Google Shape;165;p19"/>
          <p:cNvSpPr txBox="1">
            <a:spLocks noGrp="1"/>
          </p:cNvSpPr>
          <p:nvPr>
            <p:ph type="body" idx="1"/>
          </p:nvPr>
        </p:nvSpPr>
        <p:spPr>
          <a:xfrm>
            <a:off x="819150" y="14763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Internet safety Day happens every year and is celebrated around the UK. This day is 11th February- we are on half term so will be doing ours when we come back. This years theme is all about Online Identity. </a:t>
            </a:r>
            <a:endParaRPr sz="1800"/>
          </a:p>
          <a:p>
            <a:pPr marL="0" lvl="0" indent="0" algn="l" rtl="0">
              <a:spcBef>
                <a:spcPts val="1600"/>
              </a:spcBef>
              <a:spcAft>
                <a:spcPts val="1600"/>
              </a:spcAft>
              <a:buNone/>
            </a:pPr>
            <a:r>
              <a:rPr lang="en" sz="1800"/>
              <a:t>The Digital Leaders will be coming to your classroom to deliver a lesson about online identity.</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Online safety Karaoke</a:t>
            </a:r>
            <a:endParaRPr b="1" u="sng">
              <a:solidFill>
                <a:srgbClr val="000000"/>
              </a:solidFill>
            </a:endParaRPr>
          </a:p>
        </p:txBody>
      </p:sp>
      <p:sp>
        <p:nvSpPr>
          <p:cNvPr id="171" name="Google Shape;171;p20"/>
          <p:cNvSpPr txBox="1">
            <a:spLocks noGrp="1"/>
          </p:cNvSpPr>
          <p:nvPr>
            <p:ph type="body" idx="1"/>
          </p:nvPr>
        </p:nvSpPr>
        <p:spPr>
          <a:xfrm>
            <a:off x="819150" y="160495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Each class will be creating a song about online safety. You will choose a online safety topic and then you rewrite the lyrics to a song about your chosen topic.</a:t>
            </a:r>
            <a:endParaRPr sz="2400"/>
          </a:p>
          <a:p>
            <a:pPr marL="0" lvl="0" indent="0" algn="l" rtl="0">
              <a:spcBef>
                <a:spcPts val="1600"/>
              </a:spcBef>
              <a:spcAft>
                <a:spcPts val="1600"/>
              </a:spcAft>
              <a:buNone/>
            </a:pPr>
            <a:r>
              <a:rPr lang="en" sz="2400"/>
              <a:t>The Digital leaders will then judge each song (with Miss McEvoy and Mr Ward) to decide the winning year group. The winners will get a special prize!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1" descr="Listen to this funny One Direction parody song! CBBC Newsround supergroup 'News Kids on the Block' have some helpful tips on using the internet safely. &#10;&#10;For more fun, play CBBC games and great makes visit http://www.bbc.co.uk/cbbc/&#10;&#10;CBBC aims to encourage children to find out more about existing interests and inspire them to develop new ones; helps them understand the world around them and provides an entertaining watch when they just want to relax.&#10; &#10;70% of 7-12 year olds now go online most days in the week too. Unique browsers to the CBBC website currently stand at over 915,000 per week.&#10; &#10;The majority of our output is UK-made, reflecting children's lives in the UK today. Popular programmes on the channel include Wolfblood, The Next Step, Friday Download, Diddy Movies, Four O'Clock Club and The Dumping Ground. It's possible to catch up on CBBC shows on the CBBC iPlayer at http://www.bbc.co.uk/iplayer/cbbc" title="One Direction Parody Song - &quot;Who do you share your details with?&quot;">
            <a:hlinkClick r:id="rId3"/>
          </p:cNvPr>
          <p:cNvPicPr preferRelativeResize="0"/>
          <p:nvPr/>
        </p:nvPicPr>
        <p:blipFill>
          <a:blip r:embed="rId4">
            <a:alphaModFix/>
          </a:blip>
          <a:stretch>
            <a:fillRect/>
          </a:stretch>
        </p:blipFill>
        <p:spPr>
          <a:xfrm>
            <a:off x="182175" y="203600"/>
            <a:ext cx="8776100" cy="47148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On-screen Show (16:9)</PresentationFormat>
  <Paragraphs>27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Nunito</vt:lpstr>
      <vt:lpstr>Arial</vt:lpstr>
      <vt:lpstr>Shift</vt:lpstr>
      <vt:lpstr>Digital Leaders Update</vt:lpstr>
      <vt:lpstr>Chromebooks</vt:lpstr>
      <vt:lpstr>Acceptable Use Agreement</vt:lpstr>
      <vt:lpstr>E-safety issues</vt:lpstr>
      <vt:lpstr>Year 6 Leaflets</vt:lpstr>
      <vt:lpstr>E-safety visit</vt:lpstr>
      <vt:lpstr>Safer Internet Day</vt:lpstr>
      <vt:lpstr>Online safety Karaoke</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Leaders Update</dc:title>
  <dc:creator>Z Mcevoy</dc:creator>
  <cp:lastModifiedBy>Z Mcevoy</cp:lastModifiedBy>
  <cp:revision>1</cp:revision>
  <dcterms:modified xsi:type="dcterms:W3CDTF">2020-01-08T13:40:55Z</dcterms:modified>
</cp:coreProperties>
</file>