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797675" cy="9926638"/>
  <p:embeddedFontLst>
    <p:embeddedFont>
      <p:font typeface="Oswald"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10" d="100"/>
          <a:sy n="110" d="100"/>
        </p:scale>
        <p:origin x="667"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422F8E2-C695-49C8-B186-DB57BFB8E126}" type="datetimeFigureOut">
              <a:rPr lang="en-GB" smtClean="0"/>
              <a:t>25/09/2019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BE0981-AA15-4D25-A247-2725AD273940}" type="slidenum">
              <a:rPr lang="en-GB" smtClean="0"/>
              <a:t>‹#›</a:t>
            </a:fld>
            <a:endParaRPr lang="en-GB"/>
          </a:p>
        </p:txBody>
      </p:sp>
    </p:spTree>
    <p:extLst>
      <p:ext uri="{BB962C8B-B14F-4D97-AF65-F5344CB8AC3E}">
        <p14:creationId xmlns:p14="http://schemas.microsoft.com/office/powerpoint/2010/main" val="258513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61ddcff7c4_2_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61ddcff7c4_2_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1ddcff7c4_2_3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61ddcff7c4_2_34: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1ddcff7c4_2_4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1ddcff7c4_2_4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1ddcff7c4_7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1ddcff7c4_7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1ddcff7c4_3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1ddcff7c4_3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61ddcff7c4_2_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61ddcff7c4_2_1: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61ddcff7c4_6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61ddcff7c4_6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1ddcff7c4_1_5: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1ddcff7c4_1_5: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1ddcff7c4_6_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1ddcff7c4_6_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1ddcff7c4_6_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1ddcff7c4_6_10: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61ddcff7c4_2_2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61ddcff7c4_2_22: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mpjs-trafford.co.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314575" y="384550"/>
            <a:ext cx="6611400" cy="146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u="sng"/>
              <a:t>Welcome To Our Digital Assembly!</a:t>
            </a:r>
            <a:endParaRPr sz="4800" b="1" u="sng"/>
          </a:p>
        </p:txBody>
      </p:sp>
      <p:sp>
        <p:nvSpPr>
          <p:cNvPr id="55" name="Google Shape;55;p13"/>
          <p:cNvSpPr txBox="1"/>
          <p:nvPr/>
        </p:nvSpPr>
        <p:spPr>
          <a:xfrm>
            <a:off x="2668450" y="586550"/>
            <a:ext cx="5736600" cy="8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 name="Google Shape;56;p13"/>
          <p:cNvSpPr txBox="1"/>
          <p:nvPr/>
        </p:nvSpPr>
        <p:spPr>
          <a:xfrm>
            <a:off x="396425" y="2571750"/>
            <a:ext cx="8529600" cy="7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Made by your trusty Digital Leaders</a:t>
            </a: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en" sz="3600" dirty="0"/>
              <a:t> Fahad ,James ,Hamza Aaron , Joshy ,</a:t>
            </a:r>
            <a:r>
              <a:rPr lang="en" sz="3600" dirty="0" smtClean="0"/>
              <a:t>Gia,Katyln </a:t>
            </a:r>
            <a:r>
              <a:rPr lang="en" sz="3600" dirty="0"/>
              <a:t>,</a:t>
            </a:r>
            <a:r>
              <a:rPr lang="en" sz="3600" dirty="0" smtClean="0"/>
              <a:t>Ebohny, Dylan, Faatimah</a:t>
            </a:r>
            <a:endParaRPr sz="3600" dirty="0"/>
          </a:p>
        </p:txBody>
      </p:sp>
      <p:pic>
        <p:nvPicPr>
          <p:cNvPr id="57" name="Google Shape;57;p13"/>
          <p:cNvPicPr preferRelativeResize="0"/>
          <p:nvPr/>
        </p:nvPicPr>
        <p:blipFill rotWithShape="1">
          <a:blip r:embed="rId3">
            <a:alphaModFix/>
          </a:blip>
          <a:srcRect t="17668" r="-472"/>
          <a:stretch/>
        </p:blipFill>
        <p:spPr>
          <a:xfrm rot="-5400000">
            <a:off x="316112" y="68525"/>
            <a:ext cx="1855725" cy="1866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We have a couple of scenarios to show you- what would you do?</a:t>
            </a:r>
            <a:endParaRPr sz="3600"/>
          </a:p>
          <a:p>
            <a:pPr marL="0" lvl="0" indent="0" algn="l" rtl="0">
              <a:spcBef>
                <a:spcPts val="1600"/>
              </a:spcBef>
              <a:spcAft>
                <a:spcPts val="0"/>
              </a:spcAft>
              <a:buNone/>
            </a:pPr>
            <a:r>
              <a:rPr lang="en" sz="3600"/>
              <a:t>Your friend posted a picture of you without your permission.</a:t>
            </a:r>
            <a:endParaRPr sz="3600"/>
          </a:p>
          <a:p>
            <a:pPr marL="0" lvl="0" indent="0" algn="l" rtl="0">
              <a:spcBef>
                <a:spcPts val="1600"/>
              </a:spcBef>
              <a:spcAft>
                <a:spcPts val="0"/>
              </a:spcAft>
              <a:buNone/>
            </a:pPr>
            <a:endParaRPr sz="3600"/>
          </a:p>
          <a:p>
            <a:pPr marL="0" lvl="0" indent="0" algn="l" rtl="0">
              <a:spcBef>
                <a:spcPts val="1600"/>
              </a:spcBef>
              <a:spcAft>
                <a:spcPts val="1600"/>
              </a:spcAft>
              <a:buNone/>
            </a:pPr>
            <a:endParaRPr sz="3600"/>
          </a:p>
        </p:txBody>
      </p:sp>
      <p:pic>
        <p:nvPicPr>
          <p:cNvPr id="124" name="Google Shape;124;p22"/>
          <p:cNvPicPr preferRelativeResize="0"/>
          <p:nvPr/>
        </p:nvPicPr>
        <p:blipFill rotWithShape="1">
          <a:blip r:embed="rId3">
            <a:alphaModFix/>
          </a:blip>
          <a:srcRect t="19302"/>
          <a:stretch/>
        </p:blipFill>
        <p:spPr>
          <a:xfrm rot="-5400000">
            <a:off x="7810785" y="5637"/>
            <a:ext cx="1186425" cy="1175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 name="Google Shape;130;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dirty="0"/>
              <a:t>We have a couple of scenarios to show you- what would you do?</a:t>
            </a:r>
            <a:endParaRPr sz="3600" dirty="0"/>
          </a:p>
          <a:p>
            <a:pPr marL="0" lvl="0" indent="0" algn="l" rtl="0">
              <a:spcBef>
                <a:spcPts val="1600"/>
              </a:spcBef>
              <a:spcAft>
                <a:spcPts val="0"/>
              </a:spcAft>
              <a:buNone/>
            </a:pPr>
            <a:r>
              <a:rPr lang="en" sz="3600" dirty="0"/>
              <a:t>I was playing a minecraft and a person online asked for my name and address. They then asked to meet up.</a:t>
            </a:r>
            <a:endParaRPr sz="3600" dirty="0"/>
          </a:p>
          <a:p>
            <a:pPr marL="0" lvl="0" indent="0" algn="l" rtl="0">
              <a:spcBef>
                <a:spcPts val="1600"/>
              </a:spcBef>
              <a:spcAft>
                <a:spcPts val="0"/>
              </a:spcAft>
              <a:buNone/>
            </a:pPr>
            <a:endParaRPr sz="3600" dirty="0"/>
          </a:p>
          <a:p>
            <a:pPr marL="0" lvl="0" indent="0" algn="l" rtl="0">
              <a:spcBef>
                <a:spcPts val="1600"/>
              </a:spcBef>
              <a:spcAft>
                <a:spcPts val="1600"/>
              </a:spcAft>
              <a:buNone/>
            </a:pPr>
            <a:endParaRPr sz="3600" dirty="0"/>
          </a:p>
        </p:txBody>
      </p:sp>
      <p:pic>
        <p:nvPicPr>
          <p:cNvPr id="131" name="Google Shape;131;p23"/>
          <p:cNvPicPr preferRelativeResize="0"/>
          <p:nvPr/>
        </p:nvPicPr>
        <p:blipFill rotWithShape="1">
          <a:blip r:embed="rId3">
            <a:alphaModFix/>
          </a:blip>
          <a:srcRect t="19302"/>
          <a:stretch/>
        </p:blipFill>
        <p:spPr>
          <a:xfrm rot="-5400000">
            <a:off x="7810785" y="5637"/>
            <a:ext cx="1186425" cy="1175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600"/>
              <a:t>Any questions?</a:t>
            </a:r>
            <a:endParaRPr sz="3600"/>
          </a:p>
        </p:txBody>
      </p:sp>
      <p:pic>
        <p:nvPicPr>
          <p:cNvPr id="137" name="Google Shape;137;p24"/>
          <p:cNvPicPr preferRelativeResize="0"/>
          <p:nvPr/>
        </p:nvPicPr>
        <p:blipFill rotWithShape="1">
          <a:blip r:embed="rId3">
            <a:alphaModFix/>
          </a:blip>
          <a:srcRect t="19302"/>
          <a:stretch/>
        </p:blipFill>
        <p:spPr>
          <a:xfrm rot="-5400000">
            <a:off x="7810785" y="5637"/>
            <a:ext cx="1186425" cy="1175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744575"/>
            <a:ext cx="8520600" cy="90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u="sng"/>
              <a:t>Our Weekly Meetings</a:t>
            </a:r>
            <a:endParaRPr b="1" u="sng"/>
          </a:p>
        </p:txBody>
      </p:sp>
      <p:sp>
        <p:nvSpPr>
          <p:cNvPr id="63" name="Google Shape;63;p14"/>
          <p:cNvSpPr txBox="1">
            <a:spLocks noGrp="1"/>
          </p:cNvSpPr>
          <p:nvPr>
            <p:ph type="subTitle" idx="1"/>
          </p:nvPr>
        </p:nvSpPr>
        <p:spPr>
          <a:xfrm>
            <a:off x="311700" y="197687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Every Wednesday At 12:30 in 4M we have meetings and training so that we can make sure we can help protect our school of cyberbullying.</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en">
                <a:solidFill>
                  <a:srgbClr val="000000"/>
                </a:solidFill>
              </a:rPr>
              <a:t>So if you have any issues please come and speak to us</a:t>
            </a:r>
            <a:endParaRPr>
              <a:solidFill>
                <a:srgbClr val="000000"/>
              </a:solidFill>
            </a:endParaRPr>
          </a:p>
        </p:txBody>
      </p:sp>
      <p:pic>
        <p:nvPicPr>
          <p:cNvPr id="64" name="Google Shape;64;p14"/>
          <p:cNvPicPr preferRelativeResize="0"/>
          <p:nvPr/>
        </p:nvPicPr>
        <p:blipFill rotWithShape="1">
          <a:blip r:embed="rId3">
            <a:alphaModFix/>
          </a:blip>
          <a:srcRect t="19302"/>
          <a:stretch/>
        </p:blipFill>
        <p:spPr>
          <a:xfrm rot="-5400000">
            <a:off x="-5640" y="5637"/>
            <a:ext cx="1186425" cy="1175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u="sng"/>
              <a:t>DIGITAL LEADERS</a:t>
            </a:r>
            <a:endParaRPr sz="3600" b="1" u="sng"/>
          </a:p>
        </p:txBody>
      </p:sp>
      <p:sp>
        <p:nvSpPr>
          <p:cNvPr id="70" name="Google Shape;70;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0000"/>
              </a:solidFill>
            </a:endParaRPr>
          </a:p>
          <a:p>
            <a:pPr marL="0" lvl="0" indent="0" algn="l" rtl="0">
              <a:spcBef>
                <a:spcPts val="1600"/>
              </a:spcBef>
              <a:spcAft>
                <a:spcPts val="0"/>
              </a:spcAft>
              <a:buNone/>
            </a:pPr>
            <a:r>
              <a:rPr lang="en" sz="2400">
                <a:solidFill>
                  <a:srgbClr val="000000"/>
                </a:solidFill>
              </a:rPr>
              <a:t>We will be all around school and you can always come and speak to us. </a:t>
            </a:r>
            <a:endParaRPr sz="2400">
              <a:solidFill>
                <a:srgbClr val="000000"/>
              </a:solidFill>
            </a:endParaRPr>
          </a:p>
          <a:p>
            <a:pPr marL="0" lvl="0" indent="0" algn="l" rtl="0">
              <a:spcBef>
                <a:spcPts val="1600"/>
              </a:spcBef>
              <a:spcAft>
                <a:spcPts val="0"/>
              </a:spcAft>
              <a:buNone/>
            </a:pPr>
            <a:endParaRPr sz="2400">
              <a:solidFill>
                <a:srgbClr val="000000"/>
              </a:solidFill>
            </a:endParaRPr>
          </a:p>
          <a:p>
            <a:pPr marL="0" lvl="0" indent="0" algn="l" rtl="0">
              <a:spcBef>
                <a:spcPts val="1600"/>
              </a:spcBef>
              <a:spcAft>
                <a:spcPts val="1600"/>
              </a:spcAft>
              <a:buNone/>
            </a:pPr>
            <a:r>
              <a:rPr lang="en" sz="2400">
                <a:solidFill>
                  <a:srgbClr val="000000"/>
                </a:solidFill>
              </a:rPr>
              <a:t>Bring a friend if your scared do not hesitate to speak to us. If you don’t get something speak to us.</a:t>
            </a:r>
            <a:endParaRPr sz="2400">
              <a:solidFill>
                <a:srgbClr val="000000"/>
              </a:solidFill>
            </a:endParaRPr>
          </a:p>
        </p:txBody>
      </p:sp>
      <p:pic>
        <p:nvPicPr>
          <p:cNvPr id="71" name="Google Shape;71;p15"/>
          <p:cNvPicPr preferRelativeResize="0"/>
          <p:nvPr/>
        </p:nvPicPr>
        <p:blipFill rotWithShape="1">
          <a:blip r:embed="rId3">
            <a:alphaModFix/>
          </a:blip>
          <a:srcRect t="19302"/>
          <a:stretch/>
        </p:blipFill>
        <p:spPr>
          <a:xfrm rot="-5400000">
            <a:off x="-5640" y="5637"/>
            <a:ext cx="1186425" cy="1175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u="sng"/>
              <a:t>Our goals for the year</a:t>
            </a:r>
            <a:endParaRPr sz="3600" b="1" u="sng"/>
          </a:p>
        </p:txBody>
      </p:sp>
      <p:sp>
        <p:nvSpPr>
          <p:cNvPr id="77" name="Google Shape;77;p16"/>
          <p:cNvSpPr txBox="1">
            <a:spLocks noGrp="1"/>
          </p:cNvSpPr>
          <p:nvPr>
            <p:ph type="body" idx="1"/>
          </p:nvPr>
        </p:nvSpPr>
        <p:spPr>
          <a:xfrm>
            <a:off x="5593550" y="1152475"/>
            <a:ext cx="3471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000000"/>
                </a:solidFill>
              </a:rPr>
              <a:t>Our main goals:</a:t>
            </a:r>
            <a:endParaRPr b="1" u="sng">
              <a:solidFill>
                <a:srgbClr val="000000"/>
              </a:solidFill>
            </a:endParaRPr>
          </a:p>
          <a:p>
            <a:pPr marL="457200" lvl="0" indent="-342900" algn="l" rtl="0">
              <a:spcBef>
                <a:spcPts val="1600"/>
              </a:spcBef>
              <a:spcAft>
                <a:spcPts val="0"/>
              </a:spcAft>
              <a:buClr>
                <a:srgbClr val="000000"/>
              </a:buClr>
              <a:buSzPts val="1800"/>
              <a:buAutoNum type="arabicPeriod"/>
            </a:pPr>
            <a:r>
              <a:rPr lang="en">
                <a:solidFill>
                  <a:srgbClr val="000000"/>
                </a:solidFill>
              </a:rPr>
              <a:t>Look after our equipment</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Build online safety in school to make sure we are all safe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Complete our training to ensure we can advise you.</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Update our website so you know what we are up to!</a:t>
            </a:r>
            <a:endParaRPr>
              <a:solidFill>
                <a:srgbClr val="000000"/>
              </a:solidFill>
            </a:endParaRPr>
          </a:p>
          <a:p>
            <a:pPr marL="0" lvl="0" indent="0" algn="l" rtl="0">
              <a:spcBef>
                <a:spcPts val="1600"/>
              </a:spcBef>
              <a:spcAft>
                <a:spcPts val="1600"/>
              </a:spcAft>
              <a:buNone/>
            </a:pPr>
            <a:endParaRPr>
              <a:solidFill>
                <a:srgbClr val="000000"/>
              </a:solidFill>
            </a:endParaRPr>
          </a:p>
        </p:txBody>
      </p:sp>
      <p:pic>
        <p:nvPicPr>
          <p:cNvPr id="78" name="Google Shape;78;p16"/>
          <p:cNvPicPr preferRelativeResize="0"/>
          <p:nvPr/>
        </p:nvPicPr>
        <p:blipFill>
          <a:blip r:embed="rId3">
            <a:alphaModFix/>
          </a:blip>
          <a:stretch>
            <a:fillRect/>
          </a:stretch>
        </p:blipFill>
        <p:spPr>
          <a:xfrm>
            <a:off x="311702" y="1152475"/>
            <a:ext cx="5101848" cy="3815725"/>
          </a:xfrm>
          <a:prstGeom prst="rect">
            <a:avLst/>
          </a:prstGeom>
          <a:noFill/>
          <a:ln>
            <a:noFill/>
          </a:ln>
        </p:spPr>
      </p:pic>
      <p:pic>
        <p:nvPicPr>
          <p:cNvPr id="79" name="Google Shape;79;p16"/>
          <p:cNvPicPr preferRelativeResize="0"/>
          <p:nvPr/>
        </p:nvPicPr>
        <p:blipFill rotWithShape="1">
          <a:blip r:embed="rId4">
            <a:alphaModFix/>
          </a:blip>
          <a:srcRect t="19302"/>
          <a:stretch/>
        </p:blipFill>
        <p:spPr>
          <a:xfrm rot="-5400000">
            <a:off x="-5640" y="5637"/>
            <a:ext cx="1186425" cy="1175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u="sng"/>
              <a:t>Websites</a:t>
            </a:r>
            <a:endParaRPr b="1" u="sng"/>
          </a:p>
        </p:txBody>
      </p:sp>
      <p:sp>
        <p:nvSpPr>
          <p:cNvPr id="85" name="Google Shape;85;p17"/>
          <p:cNvSpPr txBox="1">
            <a:spLocks noGrp="1"/>
          </p:cNvSpPr>
          <p:nvPr>
            <p:ph type="body" idx="1"/>
          </p:nvPr>
        </p:nvSpPr>
        <p:spPr>
          <a:xfrm>
            <a:off x="311700" y="1152475"/>
            <a:ext cx="8520600" cy="34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You can go to our school website to see our page and keep up to day with upcoming events and see our blog. </a:t>
            </a:r>
            <a:endParaRPr>
              <a:solidFill>
                <a:srgbClr val="000000"/>
              </a:solidFill>
            </a:endParaRPr>
          </a:p>
          <a:p>
            <a:pPr marL="0" lvl="0" indent="0" algn="r" rtl="0">
              <a:spcBef>
                <a:spcPts val="1600"/>
              </a:spcBef>
              <a:spcAft>
                <a:spcPts val="0"/>
              </a:spcAft>
              <a:buNone/>
            </a:pPr>
            <a:endParaRPr>
              <a:solidFill>
                <a:srgbClr val="000000"/>
              </a:solidFill>
            </a:endParaRPr>
          </a:p>
          <a:p>
            <a:pPr marL="0" lvl="0" indent="0" algn="r" rtl="0">
              <a:spcBef>
                <a:spcPts val="1600"/>
              </a:spcBef>
              <a:spcAft>
                <a:spcPts val="0"/>
              </a:spcAft>
              <a:buNone/>
            </a:pPr>
            <a:r>
              <a:rPr lang="en" sz="1100" u="sng">
                <a:solidFill>
                  <a:schemeClr val="accent5"/>
                </a:solidFill>
                <a:hlinkClick r:id="rId3"/>
              </a:rPr>
              <a:t>http://mpjs-trafford.co.uk/</a:t>
            </a:r>
            <a:endParaRPr>
              <a:solidFill>
                <a:srgbClr val="000000"/>
              </a:solidFill>
            </a:endParaRPr>
          </a:p>
          <a:p>
            <a:pPr marL="0" lvl="0" indent="0" algn="ctr" rtl="0">
              <a:spcBef>
                <a:spcPts val="1600"/>
              </a:spcBef>
              <a:spcAft>
                <a:spcPts val="1600"/>
              </a:spcAft>
              <a:buNone/>
            </a:pPr>
            <a:endParaRPr>
              <a:solidFill>
                <a:srgbClr val="000000"/>
              </a:solidFill>
            </a:endParaRPr>
          </a:p>
        </p:txBody>
      </p:sp>
      <p:pic>
        <p:nvPicPr>
          <p:cNvPr id="86" name="Google Shape;86;p17"/>
          <p:cNvPicPr preferRelativeResize="0"/>
          <p:nvPr/>
        </p:nvPicPr>
        <p:blipFill>
          <a:blip r:embed="rId4">
            <a:alphaModFix/>
          </a:blip>
          <a:stretch>
            <a:fillRect/>
          </a:stretch>
        </p:blipFill>
        <p:spPr>
          <a:xfrm>
            <a:off x="0" y="1885973"/>
            <a:ext cx="6343275" cy="3146701"/>
          </a:xfrm>
          <a:prstGeom prst="rect">
            <a:avLst/>
          </a:prstGeom>
          <a:noFill/>
          <a:ln>
            <a:noFill/>
          </a:ln>
        </p:spPr>
      </p:pic>
      <p:pic>
        <p:nvPicPr>
          <p:cNvPr id="87" name="Google Shape;87;p17"/>
          <p:cNvPicPr preferRelativeResize="0"/>
          <p:nvPr/>
        </p:nvPicPr>
        <p:blipFill rotWithShape="1">
          <a:blip r:embed="rId5">
            <a:alphaModFix/>
          </a:blip>
          <a:srcRect t="19302"/>
          <a:stretch/>
        </p:blipFill>
        <p:spPr>
          <a:xfrm rot="-5400000">
            <a:off x="7963210" y="5637"/>
            <a:ext cx="1186425" cy="1175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93" name="Google Shape;93;p18"/>
          <p:cNvPicPr preferRelativeResize="0"/>
          <p:nvPr/>
        </p:nvPicPr>
        <p:blipFill rotWithShape="1">
          <a:blip r:embed="rId3">
            <a:alphaModFix/>
          </a:blip>
          <a:srcRect t="19302"/>
          <a:stretch/>
        </p:blipFill>
        <p:spPr>
          <a:xfrm rot="-5400000">
            <a:off x="401560" y="5637"/>
            <a:ext cx="1186425" cy="1175150"/>
          </a:xfrm>
          <a:prstGeom prst="rect">
            <a:avLst/>
          </a:prstGeom>
          <a:noFill/>
          <a:ln>
            <a:noFill/>
          </a:ln>
        </p:spPr>
      </p:pic>
      <p:sp>
        <p:nvSpPr>
          <p:cNvPr id="94" name="Google Shape;94;p18"/>
          <p:cNvSpPr txBox="1"/>
          <p:nvPr/>
        </p:nvSpPr>
        <p:spPr>
          <a:xfrm>
            <a:off x="1849975" y="224250"/>
            <a:ext cx="6783300" cy="67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            </a:t>
            </a:r>
            <a:r>
              <a:rPr lang="en" sz="3600">
                <a:latin typeface="Oswald"/>
                <a:ea typeface="Oswald"/>
                <a:cs typeface="Oswald"/>
                <a:sym typeface="Oswald"/>
              </a:rPr>
              <a:t> </a:t>
            </a:r>
            <a:r>
              <a:rPr lang="en" sz="3600" u="sng">
                <a:latin typeface="Oswald"/>
                <a:ea typeface="Oswald"/>
                <a:cs typeface="Oswald"/>
                <a:sym typeface="Oswald"/>
              </a:rPr>
              <a:t>What is CEOP?</a:t>
            </a:r>
            <a:endParaRPr sz="3600" u="sng">
              <a:latin typeface="Oswald"/>
              <a:ea typeface="Oswald"/>
              <a:cs typeface="Oswald"/>
              <a:sym typeface="Oswald"/>
            </a:endParaRPr>
          </a:p>
        </p:txBody>
      </p:sp>
      <p:pic>
        <p:nvPicPr>
          <p:cNvPr id="95" name="Google Shape;95;p18"/>
          <p:cNvPicPr preferRelativeResize="0"/>
          <p:nvPr/>
        </p:nvPicPr>
        <p:blipFill>
          <a:blip r:embed="rId4">
            <a:alphaModFix/>
          </a:blip>
          <a:stretch>
            <a:fillRect/>
          </a:stretch>
        </p:blipFill>
        <p:spPr>
          <a:xfrm>
            <a:off x="69100" y="1186425"/>
            <a:ext cx="3630850" cy="3957075"/>
          </a:xfrm>
          <a:prstGeom prst="rect">
            <a:avLst/>
          </a:prstGeom>
          <a:noFill/>
          <a:ln>
            <a:noFill/>
          </a:ln>
        </p:spPr>
      </p:pic>
      <p:sp>
        <p:nvSpPr>
          <p:cNvPr id="96" name="Google Shape;96;p18"/>
          <p:cNvSpPr txBox="1"/>
          <p:nvPr/>
        </p:nvSpPr>
        <p:spPr>
          <a:xfrm>
            <a:off x="3727975" y="1247325"/>
            <a:ext cx="5415900" cy="374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CEOP is a website to report abuse on online platforms. CEOP will help you solve or help you in those situations when you feel sorrowful about what somebody’s done to you or somebody you know. </a:t>
            </a:r>
            <a:endParaRPr lang="en" sz="2400" dirty="0" smtClean="0"/>
          </a:p>
          <a:p>
            <a:pPr marL="0" lvl="0" indent="0" algn="l" rtl="0">
              <a:spcBef>
                <a:spcPts val="0"/>
              </a:spcBef>
              <a:spcAft>
                <a:spcPts val="0"/>
              </a:spcAft>
              <a:buNone/>
            </a:pPr>
            <a:endParaRPr lang="en" sz="2400" dirty="0"/>
          </a:p>
          <a:p>
            <a:pPr marL="0" lvl="0" indent="0" algn="l" rtl="0">
              <a:spcBef>
                <a:spcPts val="0"/>
              </a:spcBef>
              <a:spcAft>
                <a:spcPts val="0"/>
              </a:spcAft>
              <a:buNone/>
            </a:pPr>
            <a:r>
              <a:rPr lang="en" sz="2400" dirty="0" smtClean="0"/>
              <a:t>Has anyone ever used CEOP?</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endParaRP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080950" y="445025"/>
            <a:ext cx="5751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always C.E.O.P</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Who else?</a:t>
            </a:r>
            <a:endParaRPr sz="2400"/>
          </a:p>
          <a:p>
            <a:pPr marL="0" lvl="0" indent="0" algn="l" rtl="0">
              <a:spcBef>
                <a:spcPts val="1600"/>
              </a:spcBef>
              <a:spcAft>
                <a:spcPts val="0"/>
              </a:spcAft>
              <a:buNone/>
            </a:pPr>
            <a:r>
              <a:rPr lang="en" sz="2400"/>
              <a:t>If you are having trouble with something online, you don’t always have to contact CEOP your school Digital Leaders are always here to help! We can help you sort out problems and tell you if you need to tell your parents or contact CEOP.</a:t>
            </a:r>
            <a:endParaRPr sz="2400"/>
          </a:p>
          <a:p>
            <a:pPr marL="0" lvl="0" indent="0" algn="l" rtl="0">
              <a:spcBef>
                <a:spcPts val="1600"/>
              </a:spcBef>
              <a:spcAft>
                <a:spcPts val="1600"/>
              </a:spcAft>
              <a:buNone/>
            </a:pPr>
            <a:r>
              <a:rPr lang="en" sz="2400"/>
              <a:t>Remember, CEOP is is a Law enforcement agency tasked with the Safety and prevention of online abuse. </a:t>
            </a:r>
            <a:endParaRPr sz="2400"/>
          </a:p>
        </p:txBody>
      </p:sp>
      <p:pic>
        <p:nvPicPr>
          <p:cNvPr id="103" name="Google Shape;103;p19"/>
          <p:cNvPicPr preferRelativeResize="0"/>
          <p:nvPr/>
        </p:nvPicPr>
        <p:blipFill rotWithShape="1">
          <a:blip r:embed="rId3">
            <a:alphaModFix/>
          </a:blip>
          <a:srcRect t="19302"/>
          <a:stretch/>
        </p:blipFill>
        <p:spPr>
          <a:xfrm rot="-5400000">
            <a:off x="-5640" y="5637"/>
            <a:ext cx="1186425" cy="1175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9" name="Google Shape;109;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We have a couple of scenarios to show you- what would you do?</a:t>
            </a:r>
            <a:endParaRPr sz="3600"/>
          </a:p>
          <a:p>
            <a:pPr marL="0" lvl="0" indent="0" algn="l" rtl="0">
              <a:spcBef>
                <a:spcPts val="1600"/>
              </a:spcBef>
              <a:spcAft>
                <a:spcPts val="0"/>
              </a:spcAft>
              <a:buNone/>
            </a:pPr>
            <a:r>
              <a:rPr lang="en" sz="3600"/>
              <a:t>I saw that message that you sent me yesterday, I didn’t like that and it wasn’t very nice.</a:t>
            </a:r>
            <a:endParaRPr sz="3600"/>
          </a:p>
          <a:p>
            <a:pPr marL="0" lvl="0" indent="0" algn="l" rtl="0">
              <a:spcBef>
                <a:spcPts val="1600"/>
              </a:spcBef>
              <a:spcAft>
                <a:spcPts val="1600"/>
              </a:spcAft>
              <a:buNone/>
            </a:pPr>
            <a:endParaRPr sz="3600"/>
          </a:p>
        </p:txBody>
      </p:sp>
      <p:pic>
        <p:nvPicPr>
          <p:cNvPr id="110" name="Google Shape;110;p20"/>
          <p:cNvPicPr preferRelativeResize="0"/>
          <p:nvPr/>
        </p:nvPicPr>
        <p:blipFill rotWithShape="1">
          <a:blip r:embed="rId3">
            <a:alphaModFix/>
          </a:blip>
          <a:srcRect t="19302"/>
          <a:stretch/>
        </p:blipFill>
        <p:spPr>
          <a:xfrm rot="-5400000">
            <a:off x="7810785" y="5637"/>
            <a:ext cx="1186425" cy="1175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Scenarios: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6" name="Google Shape;116;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We have a couple of scenarios to show you- what would you do?</a:t>
            </a:r>
            <a:endParaRPr sz="3600"/>
          </a:p>
          <a:p>
            <a:pPr marL="0" lvl="0" indent="0" algn="l" rtl="0">
              <a:spcBef>
                <a:spcPts val="1600"/>
              </a:spcBef>
              <a:spcAft>
                <a:spcPts val="0"/>
              </a:spcAft>
              <a:buNone/>
            </a:pPr>
            <a:r>
              <a:rPr lang="en" sz="3600"/>
              <a:t>You posted a picture that you had drawn but it was so ugly and bad that a nursery child could of done better.</a:t>
            </a:r>
            <a:endParaRPr sz="3600"/>
          </a:p>
          <a:p>
            <a:pPr marL="0" lvl="0" indent="0" algn="l" rtl="0">
              <a:spcBef>
                <a:spcPts val="1600"/>
              </a:spcBef>
              <a:spcAft>
                <a:spcPts val="1600"/>
              </a:spcAft>
              <a:buNone/>
            </a:pPr>
            <a:endParaRPr sz="3600"/>
          </a:p>
        </p:txBody>
      </p:sp>
      <p:pic>
        <p:nvPicPr>
          <p:cNvPr id="117" name="Google Shape;117;p21"/>
          <p:cNvPicPr preferRelativeResize="0"/>
          <p:nvPr/>
        </p:nvPicPr>
        <p:blipFill rotWithShape="1">
          <a:blip r:embed="rId3">
            <a:alphaModFix/>
          </a:blip>
          <a:srcRect t="19302"/>
          <a:stretch/>
        </p:blipFill>
        <p:spPr>
          <a:xfrm rot="-5400000">
            <a:off x="7810785" y="5637"/>
            <a:ext cx="1186425" cy="11751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On-screen Show (16:9)</PresentationFormat>
  <Paragraphs>45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Oswald</vt:lpstr>
      <vt:lpstr>Arial</vt:lpstr>
      <vt:lpstr>Simple Light</vt:lpstr>
      <vt:lpstr>PowerPoint Presentation</vt:lpstr>
      <vt:lpstr>Our Weekly Meetings</vt:lpstr>
      <vt:lpstr>DIGITAL LEADERS</vt:lpstr>
      <vt:lpstr>Our goals for the year</vt:lpstr>
      <vt:lpstr>Websites</vt:lpstr>
      <vt:lpstr>PowerPoint Presentation</vt:lpstr>
      <vt:lpstr>Not always C.E.O.P</vt:lpstr>
      <vt:lpstr>Scenarios:  </vt:lpstr>
      <vt:lpstr>Scenarios:  </vt:lpstr>
      <vt:lpstr>Scenarios:  </vt:lpstr>
      <vt:lpstr>Scenarios: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 Mcevoy</dc:creator>
  <cp:lastModifiedBy>Z Mcevoy</cp:lastModifiedBy>
  <cp:revision>2</cp:revision>
  <cp:lastPrinted>2019-09-25T13:59:21Z</cp:lastPrinted>
  <dcterms:modified xsi:type="dcterms:W3CDTF">2019-09-25T14:12:18Z</dcterms:modified>
</cp:coreProperties>
</file>