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8" d="100"/>
          <a:sy n="98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152658-D4AD-7E4C-8A62-876A42EC7C8A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6F4766-5A53-5748-BE0D-6120BE07036E}">
      <dgm:prSet phldrT="[Text]"/>
      <dgm:spPr/>
      <dgm:t>
        <a:bodyPr/>
        <a:lstStyle/>
        <a:p>
          <a:r>
            <a:rPr lang="en-US" dirty="0" smtClean="0"/>
            <a:t>Language Rich</a:t>
          </a:r>
          <a:endParaRPr lang="en-US" dirty="0"/>
        </a:p>
      </dgm:t>
    </dgm:pt>
    <dgm:pt modelId="{97430DDD-2C9C-E846-9555-009D0D048434}" type="parTrans" cxnId="{1B0EB5ED-33BE-3D4F-A3FC-5D2CED5BEA96}">
      <dgm:prSet/>
      <dgm:spPr/>
      <dgm:t>
        <a:bodyPr/>
        <a:lstStyle/>
        <a:p>
          <a:endParaRPr lang="en-US"/>
        </a:p>
      </dgm:t>
    </dgm:pt>
    <dgm:pt modelId="{FAEF30C8-99CA-A84A-904D-B9282D2C7007}" type="sibTrans" cxnId="{1B0EB5ED-33BE-3D4F-A3FC-5D2CED5BEA96}">
      <dgm:prSet/>
      <dgm:spPr/>
      <dgm:t>
        <a:bodyPr/>
        <a:lstStyle/>
        <a:p>
          <a:endParaRPr lang="en-US"/>
        </a:p>
      </dgm:t>
    </dgm:pt>
    <dgm:pt modelId="{C49D86D5-BB8F-E744-96D5-3AAD0C076456}">
      <dgm:prSet phldrT="[Text]"/>
      <dgm:spPr/>
      <dgm:t>
        <a:bodyPr/>
        <a:lstStyle/>
        <a:p>
          <a:r>
            <a:rPr lang="en-US" dirty="0" smtClean="0"/>
            <a:t>Plethora of Experiences</a:t>
          </a:r>
          <a:endParaRPr lang="en-US" dirty="0"/>
        </a:p>
      </dgm:t>
    </dgm:pt>
    <dgm:pt modelId="{13C8F721-4273-2F40-A0C7-33E204ABEA64}" type="parTrans" cxnId="{F50FA745-BDC4-B944-86E5-DF41C7DC52DD}">
      <dgm:prSet/>
      <dgm:spPr/>
      <dgm:t>
        <a:bodyPr/>
        <a:lstStyle/>
        <a:p>
          <a:endParaRPr lang="en-US"/>
        </a:p>
      </dgm:t>
    </dgm:pt>
    <dgm:pt modelId="{F4DEFDB7-EE8F-8048-AE5A-4E9D186E034B}" type="sibTrans" cxnId="{F50FA745-BDC4-B944-86E5-DF41C7DC52DD}">
      <dgm:prSet/>
      <dgm:spPr/>
      <dgm:t>
        <a:bodyPr/>
        <a:lstStyle/>
        <a:p>
          <a:endParaRPr lang="en-US"/>
        </a:p>
      </dgm:t>
    </dgm:pt>
    <dgm:pt modelId="{ECADC61F-100A-CD43-A26E-E83641E61028}">
      <dgm:prSet phldrT="[Text]"/>
      <dgm:spPr/>
      <dgm:t>
        <a:bodyPr/>
        <a:lstStyle/>
        <a:p>
          <a:r>
            <a:rPr lang="en-US" dirty="0" err="1" smtClean="0"/>
            <a:t>Botheredness</a:t>
          </a:r>
          <a:endParaRPr lang="en-US" dirty="0"/>
        </a:p>
      </dgm:t>
    </dgm:pt>
    <dgm:pt modelId="{840AB32A-27E6-954E-B116-CCF2F2DA1D0A}" type="parTrans" cxnId="{911797DE-5340-064A-8766-CA908AB4AD7E}">
      <dgm:prSet/>
      <dgm:spPr/>
      <dgm:t>
        <a:bodyPr/>
        <a:lstStyle/>
        <a:p>
          <a:endParaRPr lang="en-US"/>
        </a:p>
      </dgm:t>
    </dgm:pt>
    <dgm:pt modelId="{14AB36C5-EC84-7B41-A687-0798CAF477E0}" type="sibTrans" cxnId="{911797DE-5340-064A-8766-CA908AB4AD7E}">
      <dgm:prSet/>
      <dgm:spPr/>
      <dgm:t>
        <a:bodyPr/>
        <a:lstStyle/>
        <a:p>
          <a:endParaRPr lang="en-US"/>
        </a:p>
      </dgm:t>
    </dgm:pt>
    <dgm:pt modelId="{1122BF24-7B82-8C48-BC44-1E7EB1354563}">
      <dgm:prSet phldrT="[Text]"/>
      <dgm:spPr/>
      <dgm:t>
        <a:bodyPr/>
        <a:lstStyle/>
        <a:p>
          <a:r>
            <a:rPr lang="en-US" dirty="0" smtClean="0"/>
            <a:t>Project Based Learning</a:t>
          </a:r>
          <a:endParaRPr lang="en-US" dirty="0"/>
        </a:p>
      </dgm:t>
    </dgm:pt>
    <dgm:pt modelId="{7EF1B5B9-A5D2-A644-8587-94B15DB6861B}" type="parTrans" cxnId="{EC853A1A-DF5B-2A44-B2D7-9AE527B5057E}">
      <dgm:prSet/>
      <dgm:spPr/>
      <dgm:t>
        <a:bodyPr/>
        <a:lstStyle/>
        <a:p>
          <a:endParaRPr lang="en-US"/>
        </a:p>
      </dgm:t>
    </dgm:pt>
    <dgm:pt modelId="{CC03275B-18CA-6840-B06E-094413786AF4}" type="sibTrans" cxnId="{EC853A1A-DF5B-2A44-B2D7-9AE527B5057E}">
      <dgm:prSet/>
      <dgm:spPr/>
      <dgm:t>
        <a:bodyPr/>
        <a:lstStyle/>
        <a:p>
          <a:endParaRPr lang="en-US"/>
        </a:p>
      </dgm:t>
    </dgm:pt>
    <dgm:pt modelId="{804C9166-AF56-5042-91AB-930D9E1B14BA}">
      <dgm:prSet phldrT="[Text]"/>
      <dgm:spPr/>
      <dgm:t>
        <a:bodyPr/>
        <a:lstStyle/>
        <a:p>
          <a:r>
            <a:rPr lang="en-US" dirty="0" smtClean="0"/>
            <a:t>Lifelong Learners</a:t>
          </a:r>
          <a:endParaRPr lang="en-US" dirty="0"/>
        </a:p>
      </dgm:t>
    </dgm:pt>
    <dgm:pt modelId="{FD30CB78-3BCF-694D-976B-FE7DF56A97F3}" type="parTrans" cxnId="{6F0AD0BC-3337-8643-9291-57DB24811FAF}">
      <dgm:prSet/>
      <dgm:spPr/>
      <dgm:t>
        <a:bodyPr/>
        <a:lstStyle/>
        <a:p>
          <a:endParaRPr lang="en-US"/>
        </a:p>
      </dgm:t>
    </dgm:pt>
    <dgm:pt modelId="{A6046E69-8766-7C48-A4F2-261A7BD9AAA3}" type="sibTrans" cxnId="{6F0AD0BC-3337-8643-9291-57DB24811FAF}">
      <dgm:prSet/>
      <dgm:spPr/>
      <dgm:t>
        <a:bodyPr/>
        <a:lstStyle/>
        <a:p>
          <a:endParaRPr lang="en-US"/>
        </a:p>
      </dgm:t>
    </dgm:pt>
    <dgm:pt modelId="{22ACD9FD-DE40-C24C-A658-7A3949A1B0AF}" type="pres">
      <dgm:prSet presAssocID="{46152658-D4AD-7E4C-8A62-876A42EC7C8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C04D28-CD63-014D-A503-F5160BC26A9E}" type="pres">
      <dgm:prSet presAssocID="{B46F4766-5A53-5748-BE0D-6120BE07036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C1D56-C6C6-E74E-9015-A3706F20EC86}" type="pres">
      <dgm:prSet presAssocID="{FAEF30C8-99CA-A84A-904D-B9282D2C7007}" presName="sibTrans" presStyleLbl="sibTrans2D1" presStyleIdx="0" presStyleCnt="5"/>
      <dgm:spPr/>
      <dgm:t>
        <a:bodyPr/>
        <a:lstStyle/>
        <a:p>
          <a:endParaRPr lang="en-US"/>
        </a:p>
      </dgm:t>
    </dgm:pt>
    <dgm:pt modelId="{5276C4B0-392E-C24E-8ECB-8F7E88731341}" type="pres">
      <dgm:prSet presAssocID="{FAEF30C8-99CA-A84A-904D-B9282D2C7007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88F4B809-D6CC-D240-8C17-51DC5CC7CE7D}" type="pres">
      <dgm:prSet presAssocID="{C49D86D5-BB8F-E744-96D5-3AAD0C07645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CC91AB-EE38-CA4A-A19B-838633A21F01}" type="pres">
      <dgm:prSet presAssocID="{F4DEFDB7-EE8F-8048-AE5A-4E9D186E034B}" presName="sibTrans" presStyleLbl="sibTrans2D1" presStyleIdx="1" presStyleCnt="5"/>
      <dgm:spPr/>
      <dgm:t>
        <a:bodyPr/>
        <a:lstStyle/>
        <a:p>
          <a:endParaRPr lang="en-US"/>
        </a:p>
      </dgm:t>
    </dgm:pt>
    <dgm:pt modelId="{60420F6C-5E24-9643-A15A-CA4259CC015C}" type="pres">
      <dgm:prSet presAssocID="{F4DEFDB7-EE8F-8048-AE5A-4E9D186E034B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00932AD0-EF85-1846-A01C-0DA534D552ED}" type="pres">
      <dgm:prSet presAssocID="{ECADC61F-100A-CD43-A26E-E83641E6102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DB044A-56A2-F84E-8125-827797BCDEFB}" type="pres">
      <dgm:prSet presAssocID="{14AB36C5-EC84-7B41-A687-0798CAF477E0}" presName="sibTrans" presStyleLbl="sibTrans2D1" presStyleIdx="2" presStyleCnt="5"/>
      <dgm:spPr/>
      <dgm:t>
        <a:bodyPr/>
        <a:lstStyle/>
        <a:p>
          <a:endParaRPr lang="en-US"/>
        </a:p>
      </dgm:t>
    </dgm:pt>
    <dgm:pt modelId="{D80BE216-CD60-4045-92BD-933333146013}" type="pres">
      <dgm:prSet presAssocID="{14AB36C5-EC84-7B41-A687-0798CAF477E0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B94899A-82BC-4840-AA0C-E733737AB3B3}" type="pres">
      <dgm:prSet presAssocID="{1122BF24-7B82-8C48-BC44-1E7EB135456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8CC48-8DC8-FC41-99DA-EA1833DD47DC}" type="pres">
      <dgm:prSet presAssocID="{CC03275B-18CA-6840-B06E-094413786AF4}" presName="sibTrans" presStyleLbl="sibTrans2D1" presStyleIdx="3" presStyleCnt="5"/>
      <dgm:spPr/>
      <dgm:t>
        <a:bodyPr/>
        <a:lstStyle/>
        <a:p>
          <a:endParaRPr lang="en-US"/>
        </a:p>
      </dgm:t>
    </dgm:pt>
    <dgm:pt modelId="{5264260F-2C78-EF46-828B-5B7556C2EABA}" type="pres">
      <dgm:prSet presAssocID="{CC03275B-18CA-6840-B06E-094413786AF4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B5BE6E0-65D1-4542-A26D-7E4F6FF2EDF6}" type="pres">
      <dgm:prSet presAssocID="{804C9166-AF56-5042-91AB-930D9E1B14B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B89A9-D1AD-0946-966C-BDE452D09A2E}" type="pres">
      <dgm:prSet presAssocID="{A6046E69-8766-7C48-A4F2-261A7BD9AAA3}" presName="sibTrans" presStyleLbl="sibTrans2D1" presStyleIdx="4" presStyleCnt="5"/>
      <dgm:spPr/>
      <dgm:t>
        <a:bodyPr/>
        <a:lstStyle/>
        <a:p>
          <a:endParaRPr lang="en-US"/>
        </a:p>
      </dgm:t>
    </dgm:pt>
    <dgm:pt modelId="{11DBB2BD-0237-AA4C-AA72-ED5423F04B70}" type="pres">
      <dgm:prSet presAssocID="{A6046E69-8766-7C48-A4F2-261A7BD9AAA3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999AE9B1-8DF2-B54A-B978-7F8D2A00B3FA}" type="presOf" srcId="{804C9166-AF56-5042-91AB-930D9E1B14BA}" destId="{4B5BE6E0-65D1-4542-A26D-7E4F6FF2EDF6}" srcOrd="0" destOrd="0" presId="urn:microsoft.com/office/officeart/2005/8/layout/cycle2"/>
    <dgm:cxn modelId="{26FEC54B-A5E3-8648-8E1A-A79BC2A6239D}" type="presOf" srcId="{1122BF24-7B82-8C48-BC44-1E7EB1354563}" destId="{5B94899A-82BC-4840-AA0C-E733737AB3B3}" srcOrd="0" destOrd="0" presId="urn:microsoft.com/office/officeart/2005/8/layout/cycle2"/>
    <dgm:cxn modelId="{56C71EDE-4E7F-A44B-B933-FD12741E3A80}" type="presOf" srcId="{C49D86D5-BB8F-E744-96D5-3AAD0C076456}" destId="{88F4B809-D6CC-D240-8C17-51DC5CC7CE7D}" srcOrd="0" destOrd="0" presId="urn:microsoft.com/office/officeart/2005/8/layout/cycle2"/>
    <dgm:cxn modelId="{911797DE-5340-064A-8766-CA908AB4AD7E}" srcId="{46152658-D4AD-7E4C-8A62-876A42EC7C8A}" destId="{ECADC61F-100A-CD43-A26E-E83641E61028}" srcOrd="2" destOrd="0" parTransId="{840AB32A-27E6-954E-B116-CCF2F2DA1D0A}" sibTransId="{14AB36C5-EC84-7B41-A687-0798CAF477E0}"/>
    <dgm:cxn modelId="{EC853A1A-DF5B-2A44-B2D7-9AE527B5057E}" srcId="{46152658-D4AD-7E4C-8A62-876A42EC7C8A}" destId="{1122BF24-7B82-8C48-BC44-1E7EB1354563}" srcOrd="3" destOrd="0" parTransId="{7EF1B5B9-A5D2-A644-8587-94B15DB6861B}" sibTransId="{CC03275B-18CA-6840-B06E-094413786AF4}"/>
    <dgm:cxn modelId="{1B0EB5ED-33BE-3D4F-A3FC-5D2CED5BEA96}" srcId="{46152658-D4AD-7E4C-8A62-876A42EC7C8A}" destId="{B46F4766-5A53-5748-BE0D-6120BE07036E}" srcOrd="0" destOrd="0" parTransId="{97430DDD-2C9C-E846-9555-009D0D048434}" sibTransId="{FAEF30C8-99CA-A84A-904D-B9282D2C7007}"/>
    <dgm:cxn modelId="{891C9A69-D34E-1B4A-833E-1A387EF2A764}" type="presOf" srcId="{14AB36C5-EC84-7B41-A687-0798CAF477E0}" destId="{7EDB044A-56A2-F84E-8125-827797BCDEFB}" srcOrd="0" destOrd="0" presId="urn:microsoft.com/office/officeart/2005/8/layout/cycle2"/>
    <dgm:cxn modelId="{CC0CBC2C-15F4-1B4A-88BE-F2567F8E5563}" type="presOf" srcId="{F4DEFDB7-EE8F-8048-AE5A-4E9D186E034B}" destId="{60420F6C-5E24-9643-A15A-CA4259CC015C}" srcOrd="1" destOrd="0" presId="urn:microsoft.com/office/officeart/2005/8/layout/cycle2"/>
    <dgm:cxn modelId="{066D9C74-F035-2745-B7DE-D894AA50D5B3}" type="presOf" srcId="{FAEF30C8-99CA-A84A-904D-B9282D2C7007}" destId="{5276C4B0-392E-C24E-8ECB-8F7E88731341}" srcOrd="1" destOrd="0" presId="urn:microsoft.com/office/officeart/2005/8/layout/cycle2"/>
    <dgm:cxn modelId="{363BFA1C-8BC5-514F-A8C1-7A9B5196CEB4}" type="presOf" srcId="{CC03275B-18CA-6840-B06E-094413786AF4}" destId="{5264260F-2C78-EF46-828B-5B7556C2EABA}" srcOrd="1" destOrd="0" presId="urn:microsoft.com/office/officeart/2005/8/layout/cycle2"/>
    <dgm:cxn modelId="{39CE14FC-F0C6-AD46-9140-FF9F5011E92B}" type="presOf" srcId="{FAEF30C8-99CA-A84A-904D-B9282D2C7007}" destId="{35BC1D56-C6C6-E74E-9015-A3706F20EC86}" srcOrd="0" destOrd="0" presId="urn:microsoft.com/office/officeart/2005/8/layout/cycle2"/>
    <dgm:cxn modelId="{D828F20C-2239-5248-975E-8E27E6741D88}" type="presOf" srcId="{A6046E69-8766-7C48-A4F2-261A7BD9AAA3}" destId="{11DBB2BD-0237-AA4C-AA72-ED5423F04B70}" srcOrd="1" destOrd="0" presId="urn:microsoft.com/office/officeart/2005/8/layout/cycle2"/>
    <dgm:cxn modelId="{954FA7A1-ECB9-5741-BC47-05FEDBD8B6DA}" type="presOf" srcId="{B46F4766-5A53-5748-BE0D-6120BE07036E}" destId="{6AC04D28-CD63-014D-A503-F5160BC26A9E}" srcOrd="0" destOrd="0" presId="urn:microsoft.com/office/officeart/2005/8/layout/cycle2"/>
    <dgm:cxn modelId="{F50FA745-BDC4-B944-86E5-DF41C7DC52DD}" srcId="{46152658-D4AD-7E4C-8A62-876A42EC7C8A}" destId="{C49D86D5-BB8F-E744-96D5-3AAD0C076456}" srcOrd="1" destOrd="0" parTransId="{13C8F721-4273-2F40-A0C7-33E204ABEA64}" sibTransId="{F4DEFDB7-EE8F-8048-AE5A-4E9D186E034B}"/>
    <dgm:cxn modelId="{0AD9D710-6DF4-B844-9157-65F81A2780E3}" type="presOf" srcId="{46152658-D4AD-7E4C-8A62-876A42EC7C8A}" destId="{22ACD9FD-DE40-C24C-A658-7A3949A1B0AF}" srcOrd="0" destOrd="0" presId="urn:microsoft.com/office/officeart/2005/8/layout/cycle2"/>
    <dgm:cxn modelId="{1F908EF4-283A-4A42-9F6C-F89870F75AE0}" type="presOf" srcId="{14AB36C5-EC84-7B41-A687-0798CAF477E0}" destId="{D80BE216-CD60-4045-92BD-933333146013}" srcOrd="1" destOrd="0" presId="urn:microsoft.com/office/officeart/2005/8/layout/cycle2"/>
    <dgm:cxn modelId="{161972D2-0D4D-AB43-B794-66237D393D1C}" type="presOf" srcId="{ECADC61F-100A-CD43-A26E-E83641E61028}" destId="{00932AD0-EF85-1846-A01C-0DA534D552ED}" srcOrd="0" destOrd="0" presId="urn:microsoft.com/office/officeart/2005/8/layout/cycle2"/>
    <dgm:cxn modelId="{A1520B77-B7A2-6D4F-874B-80B438666ABC}" type="presOf" srcId="{F4DEFDB7-EE8F-8048-AE5A-4E9D186E034B}" destId="{F6CC91AB-EE38-CA4A-A19B-838633A21F01}" srcOrd="0" destOrd="0" presId="urn:microsoft.com/office/officeart/2005/8/layout/cycle2"/>
    <dgm:cxn modelId="{F0DE25C9-9E06-2F42-A672-3E347348A2BE}" type="presOf" srcId="{A6046E69-8766-7C48-A4F2-261A7BD9AAA3}" destId="{02FB89A9-D1AD-0946-966C-BDE452D09A2E}" srcOrd="0" destOrd="0" presId="urn:microsoft.com/office/officeart/2005/8/layout/cycle2"/>
    <dgm:cxn modelId="{6F0AD0BC-3337-8643-9291-57DB24811FAF}" srcId="{46152658-D4AD-7E4C-8A62-876A42EC7C8A}" destId="{804C9166-AF56-5042-91AB-930D9E1B14BA}" srcOrd="4" destOrd="0" parTransId="{FD30CB78-3BCF-694D-976B-FE7DF56A97F3}" sibTransId="{A6046E69-8766-7C48-A4F2-261A7BD9AAA3}"/>
    <dgm:cxn modelId="{8140A549-EE9F-2948-8B70-320CEFFE0BA7}" type="presOf" srcId="{CC03275B-18CA-6840-B06E-094413786AF4}" destId="{9048CC48-8DC8-FC41-99DA-EA1833DD47DC}" srcOrd="0" destOrd="0" presId="urn:microsoft.com/office/officeart/2005/8/layout/cycle2"/>
    <dgm:cxn modelId="{81CC19B2-4E1E-4648-8E79-C86A0A0BF2B4}" type="presParOf" srcId="{22ACD9FD-DE40-C24C-A658-7A3949A1B0AF}" destId="{6AC04D28-CD63-014D-A503-F5160BC26A9E}" srcOrd="0" destOrd="0" presId="urn:microsoft.com/office/officeart/2005/8/layout/cycle2"/>
    <dgm:cxn modelId="{2A368E15-7A9E-7543-894E-EF49BA928ED0}" type="presParOf" srcId="{22ACD9FD-DE40-C24C-A658-7A3949A1B0AF}" destId="{35BC1D56-C6C6-E74E-9015-A3706F20EC86}" srcOrd="1" destOrd="0" presId="urn:microsoft.com/office/officeart/2005/8/layout/cycle2"/>
    <dgm:cxn modelId="{1A47E6AD-E659-544D-B89D-8E3E64DD05A5}" type="presParOf" srcId="{35BC1D56-C6C6-E74E-9015-A3706F20EC86}" destId="{5276C4B0-392E-C24E-8ECB-8F7E88731341}" srcOrd="0" destOrd="0" presId="urn:microsoft.com/office/officeart/2005/8/layout/cycle2"/>
    <dgm:cxn modelId="{8625C5FD-0985-7F4A-B35F-1FA91DF21272}" type="presParOf" srcId="{22ACD9FD-DE40-C24C-A658-7A3949A1B0AF}" destId="{88F4B809-D6CC-D240-8C17-51DC5CC7CE7D}" srcOrd="2" destOrd="0" presId="urn:microsoft.com/office/officeart/2005/8/layout/cycle2"/>
    <dgm:cxn modelId="{91F27278-A3BA-534D-B875-737A5B39A722}" type="presParOf" srcId="{22ACD9FD-DE40-C24C-A658-7A3949A1B0AF}" destId="{F6CC91AB-EE38-CA4A-A19B-838633A21F01}" srcOrd="3" destOrd="0" presId="urn:microsoft.com/office/officeart/2005/8/layout/cycle2"/>
    <dgm:cxn modelId="{2FDF1217-3077-804E-82B2-1BEB1422F4F4}" type="presParOf" srcId="{F6CC91AB-EE38-CA4A-A19B-838633A21F01}" destId="{60420F6C-5E24-9643-A15A-CA4259CC015C}" srcOrd="0" destOrd="0" presId="urn:microsoft.com/office/officeart/2005/8/layout/cycle2"/>
    <dgm:cxn modelId="{7E016AE2-9610-604C-9E09-A6AC623BE47B}" type="presParOf" srcId="{22ACD9FD-DE40-C24C-A658-7A3949A1B0AF}" destId="{00932AD0-EF85-1846-A01C-0DA534D552ED}" srcOrd="4" destOrd="0" presId="urn:microsoft.com/office/officeart/2005/8/layout/cycle2"/>
    <dgm:cxn modelId="{79D570A7-C22B-D04C-AF85-23E234D4927C}" type="presParOf" srcId="{22ACD9FD-DE40-C24C-A658-7A3949A1B0AF}" destId="{7EDB044A-56A2-F84E-8125-827797BCDEFB}" srcOrd="5" destOrd="0" presId="urn:microsoft.com/office/officeart/2005/8/layout/cycle2"/>
    <dgm:cxn modelId="{13AD49B5-BF2B-464B-BDAE-AAFD99692205}" type="presParOf" srcId="{7EDB044A-56A2-F84E-8125-827797BCDEFB}" destId="{D80BE216-CD60-4045-92BD-933333146013}" srcOrd="0" destOrd="0" presId="urn:microsoft.com/office/officeart/2005/8/layout/cycle2"/>
    <dgm:cxn modelId="{391861FE-1DB2-654E-A1C5-29E2CE10D4F6}" type="presParOf" srcId="{22ACD9FD-DE40-C24C-A658-7A3949A1B0AF}" destId="{5B94899A-82BC-4840-AA0C-E733737AB3B3}" srcOrd="6" destOrd="0" presId="urn:microsoft.com/office/officeart/2005/8/layout/cycle2"/>
    <dgm:cxn modelId="{BF346C8E-D374-7049-A04A-EA140C4C3B68}" type="presParOf" srcId="{22ACD9FD-DE40-C24C-A658-7A3949A1B0AF}" destId="{9048CC48-8DC8-FC41-99DA-EA1833DD47DC}" srcOrd="7" destOrd="0" presId="urn:microsoft.com/office/officeart/2005/8/layout/cycle2"/>
    <dgm:cxn modelId="{A7FB679D-2A0C-9446-B0AD-C198FB33DB80}" type="presParOf" srcId="{9048CC48-8DC8-FC41-99DA-EA1833DD47DC}" destId="{5264260F-2C78-EF46-828B-5B7556C2EABA}" srcOrd="0" destOrd="0" presId="urn:microsoft.com/office/officeart/2005/8/layout/cycle2"/>
    <dgm:cxn modelId="{14058738-83F0-C44E-A1BF-92FE7D4CF0B7}" type="presParOf" srcId="{22ACD9FD-DE40-C24C-A658-7A3949A1B0AF}" destId="{4B5BE6E0-65D1-4542-A26D-7E4F6FF2EDF6}" srcOrd="8" destOrd="0" presId="urn:microsoft.com/office/officeart/2005/8/layout/cycle2"/>
    <dgm:cxn modelId="{F7C1AAEE-D922-6141-8B5A-45EDF19703FA}" type="presParOf" srcId="{22ACD9FD-DE40-C24C-A658-7A3949A1B0AF}" destId="{02FB89A9-D1AD-0946-966C-BDE452D09A2E}" srcOrd="9" destOrd="0" presId="urn:microsoft.com/office/officeart/2005/8/layout/cycle2"/>
    <dgm:cxn modelId="{6C3B939A-597A-7245-A7A1-52BE4795EF20}" type="presParOf" srcId="{02FB89A9-D1AD-0946-966C-BDE452D09A2E}" destId="{11DBB2BD-0237-AA4C-AA72-ED5423F04B7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11312F-740A-0C46-A5C5-0CF9D9C53095}" type="doc">
      <dgm:prSet loTypeId="urn:microsoft.com/office/officeart/2005/8/layout/l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78E25B-5588-CA42-846F-93944C2CBC0A}">
      <dgm:prSet phldrT="[Text]"/>
      <dgm:spPr/>
      <dgm:t>
        <a:bodyPr/>
        <a:lstStyle/>
        <a:p>
          <a:r>
            <a:rPr lang="en-US" dirty="0" smtClean="0"/>
            <a:t>Addressing  evolving needs of all children</a:t>
          </a:r>
          <a:endParaRPr lang="en-US" dirty="0"/>
        </a:p>
      </dgm:t>
    </dgm:pt>
    <dgm:pt modelId="{64A0EB19-0F09-1445-A2ED-3BB41A7C4B17}" type="parTrans" cxnId="{37CEFF64-70E3-B147-A108-4AE7CA171713}">
      <dgm:prSet/>
      <dgm:spPr/>
      <dgm:t>
        <a:bodyPr/>
        <a:lstStyle/>
        <a:p>
          <a:endParaRPr lang="en-US"/>
        </a:p>
      </dgm:t>
    </dgm:pt>
    <dgm:pt modelId="{E50F6B4A-562A-5742-80AE-090D5DBC817B}" type="sibTrans" cxnId="{37CEFF64-70E3-B147-A108-4AE7CA171713}">
      <dgm:prSet/>
      <dgm:spPr/>
      <dgm:t>
        <a:bodyPr/>
        <a:lstStyle/>
        <a:p>
          <a:endParaRPr lang="en-US"/>
        </a:p>
      </dgm:t>
    </dgm:pt>
    <dgm:pt modelId="{C876CCD8-16AE-804F-85A5-2AF6120F93D7}">
      <dgm:prSet phldrT="[Text]"/>
      <dgm:spPr/>
      <dgm:t>
        <a:bodyPr/>
        <a:lstStyle/>
        <a:p>
          <a:r>
            <a:rPr lang="en-US" dirty="0" smtClean="0"/>
            <a:t>Equipping children with skills and attributes leading to work of real value</a:t>
          </a:r>
          <a:endParaRPr lang="en-US" dirty="0"/>
        </a:p>
      </dgm:t>
    </dgm:pt>
    <dgm:pt modelId="{20A9E050-D294-394F-BF8B-501ADC56B479}" type="parTrans" cxnId="{8C7E43FC-8450-F647-9189-49AEC4D96ED5}">
      <dgm:prSet/>
      <dgm:spPr/>
      <dgm:t>
        <a:bodyPr/>
        <a:lstStyle/>
        <a:p>
          <a:endParaRPr lang="en-US"/>
        </a:p>
      </dgm:t>
    </dgm:pt>
    <dgm:pt modelId="{70836B7B-A6C2-0745-AA9D-8325AAA65EC4}" type="sibTrans" cxnId="{8C7E43FC-8450-F647-9189-49AEC4D96ED5}">
      <dgm:prSet/>
      <dgm:spPr/>
      <dgm:t>
        <a:bodyPr/>
        <a:lstStyle/>
        <a:p>
          <a:endParaRPr lang="en-US"/>
        </a:p>
      </dgm:t>
    </dgm:pt>
    <dgm:pt modelId="{E7B3701D-7930-D84C-82DA-D9C89B89781A}">
      <dgm:prSet phldrT="[Text]"/>
      <dgm:spPr/>
      <dgm:t>
        <a:bodyPr/>
        <a:lstStyle/>
        <a:p>
          <a:r>
            <a:rPr lang="en-US" dirty="0" smtClean="0"/>
            <a:t>Preparing children for the world </a:t>
          </a:r>
          <a:r>
            <a:rPr lang="en-US" dirty="0" smtClean="0"/>
            <a:t>they live in</a:t>
          </a:r>
        </a:p>
        <a:p>
          <a:r>
            <a:rPr lang="en-US" dirty="0" smtClean="0"/>
            <a:t>(On Their Doorstep, Down the Road, Over the Water)</a:t>
          </a:r>
          <a:endParaRPr lang="en-US" dirty="0"/>
        </a:p>
      </dgm:t>
    </dgm:pt>
    <dgm:pt modelId="{33FCC877-7D7C-6345-9314-054038F19962}" type="parTrans" cxnId="{0C592F8D-D9FD-3A43-B856-60D8B0E092CD}">
      <dgm:prSet/>
      <dgm:spPr/>
      <dgm:t>
        <a:bodyPr/>
        <a:lstStyle/>
        <a:p>
          <a:endParaRPr lang="en-US"/>
        </a:p>
      </dgm:t>
    </dgm:pt>
    <dgm:pt modelId="{FD2A3C7A-156E-2942-903B-1F6B32B8248C}" type="sibTrans" cxnId="{0C592F8D-D9FD-3A43-B856-60D8B0E092CD}">
      <dgm:prSet/>
      <dgm:spPr/>
      <dgm:t>
        <a:bodyPr/>
        <a:lstStyle/>
        <a:p>
          <a:endParaRPr lang="en-US"/>
        </a:p>
      </dgm:t>
    </dgm:pt>
    <dgm:pt modelId="{8484E67F-1C44-9A48-81FC-DA45334E8DD7}">
      <dgm:prSet phldrT="[Text]"/>
      <dgm:spPr/>
      <dgm:t>
        <a:bodyPr/>
        <a:lstStyle/>
        <a:p>
          <a:r>
            <a:rPr lang="en-US" dirty="0" smtClean="0"/>
            <a:t>Coherent and sequenced progressive curriculum</a:t>
          </a:r>
          <a:endParaRPr lang="en-US" dirty="0"/>
        </a:p>
      </dgm:t>
    </dgm:pt>
    <dgm:pt modelId="{0B3256E6-B223-3748-9F11-0591DF587AB9}" type="parTrans" cxnId="{10A2CD44-F45F-6A40-94A7-65D3805F9263}">
      <dgm:prSet/>
      <dgm:spPr/>
      <dgm:t>
        <a:bodyPr/>
        <a:lstStyle/>
        <a:p>
          <a:endParaRPr lang="en-US"/>
        </a:p>
      </dgm:t>
    </dgm:pt>
    <dgm:pt modelId="{48355339-FD7E-9743-B06A-3C4F3E0E2D2E}" type="sibTrans" cxnId="{10A2CD44-F45F-6A40-94A7-65D3805F9263}">
      <dgm:prSet/>
      <dgm:spPr/>
      <dgm:t>
        <a:bodyPr/>
        <a:lstStyle/>
        <a:p>
          <a:endParaRPr lang="en-US"/>
        </a:p>
      </dgm:t>
    </dgm:pt>
    <dgm:pt modelId="{F2B5ED25-6908-B94E-9468-F9C55A576E0E}">
      <dgm:prSet phldrT="[Text]"/>
      <dgm:spPr/>
      <dgm:t>
        <a:bodyPr/>
        <a:lstStyle/>
        <a:p>
          <a:r>
            <a:rPr lang="en-US" dirty="0" smtClean="0"/>
            <a:t>Creating beautiful work that makes a difference</a:t>
          </a:r>
          <a:endParaRPr lang="en-US" dirty="0"/>
        </a:p>
      </dgm:t>
    </dgm:pt>
    <dgm:pt modelId="{0AE04647-54EB-344E-83CE-1395390D215B}" type="parTrans" cxnId="{7229E4D5-29FC-4E4C-B6FC-4032BAAD8776}">
      <dgm:prSet/>
      <dgm:spPr/>
      <dgm:t>
        <a:bodyPr/>
        <a:lstStyle/>
        <a:p>
          <a:endParaRPr lang="en-US"/>
        </a:p>
      </dgm:t>
    </dgm:pt>
    <dgm:pt modelId="{DC6DC5AA-9FAC-5640-98A5-2413E12127A2}" type="sibTrans" cxnId="{7229E4D5-29FC-4E4C-B6FC-4032BAAD8776}">
      <dgm:prSet/>
      <dgm:spPr/>
      <dgm:t>
        <a:bodyPr/>
        <a:lstStyle/>
        <a:p>
          <a:endParaRPr lang="en-US"/>
        </a:p>
      </dgm:t>
    </dgm:pt>
    <dgm:pt modelId="{18F21D76-2E58-9840-9455-7FB3B6A79EDB}">
      <dgm:prSet phldrT="[Text]"/>
      <dgm:spPr/>
      <dgm:t>
        <a:bodyPr/>
        <a:lstStyle/>
        <a:p>
          <a:r>
            <a:rPr lang="en-US" dirty="0" smtClean="0"/>
            <a:t>Developing knowledgeable, empathetic and liberated citizens</a:t>
          </a:r>
          <a:endParaRPr lang="en-US" dirty="0"/>
        </a:p>
      </dgm:t>
    </dgm:pt>
    <dgm:pt modelId="{A3584797-D44A-B14C-9796-470C384C3570}" type="parTrans" cxnId="{35EF7F89-2A4C-044F-AE5A-0170714AAB25}">
      <dgm:prSet/>
      <dgm:spPr/>
      <dgm:t>
        <a:bodyPr/>
        <a:lstStyle/>
        <a:p>
          <a:endParaRPr lang="en-US"/>
        </a:p>
      </dgm:t>
    </dgm:pt>
    <dgm:pt modelId="{60D9C2A9-3B91-AD45-A5CF-8AD81CC8FCC7}" type="sibTrans" cxnId="{35EF7F89-2A4C-044F-AE5A-0170714AAB25}">
      <dgm:prSet/>
      <dgm:spPr/>
      <dgm:t>
        <a:bodyPr/>
        <a:lstStyle/>
        <a:p>
          <a:endParaRPr lang="en-US"/>
        </a:p>
      </dgm:t>
    </dgm:pt>
    <dgm:pt modelId="{B71E1EBC-C3DD-1049-8275-03F1222834FA}" type="pres">
      <dgm:prSet presAssocID="{8C11312F-740A-0C46-A5C5-0CF9D9C5309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2908C2-CCE5-0547-A410-9510A917587F}" type="pres">
      <dgm:prSet presAssocID="{D778E25B-5588-CA42-846F-93944C2CBC0A}" presName="vertFlow" presStyleCnt="0"/>
      <dgm:spPr/>
    </dgm:pt>
    <dgm:pt modelId="{D1A9A033-424F-DC43-92D3-6ECFC0EDA0D4}" type="pres">
      <dgm:prSet presAssocID="{D778E25B-5588-CA42-846F-93944C2CBC0A}" presName="header" presStyleLbl="node1" presStyleIdx="0" presStyleCnt="2"/>
      <dgm:spPr/>
      <dgm:t>
        <a:bodyPr/>
        <a:lstStyle/>
        <a:p>
          <a:endParaRPr lang="en-US"/>
        </a:p>
      </dgm:t>
    </dgm:pt>
    <dgm:pt modelId="{667E1714-2817-F24F-B710-89090C71B4C9}" type="pres">
      <dgm:prSet presAssocID="{20A9E050-D294-394F-BF8B-501ADC56B479}" presName="parTrans" presStyleLbl="sibTrans2D1" presStyleIdx="0" presStyleCnt="4"/>
      <dgm:spPr/>
      <dgm:t>
        <a:bodyPr/>
        <a:lstStyle/>
        <a:p>
          <a:endParaRPr lang="en-US"/>
        </a:p>
      </dgm:t>
    </dgm:pt>
    <dgm:pt modelId="{BE71EF1E-4C67-A046-A2E4-8BE822352977}" type="pres">
      <dgm:prSet presAssocID="{C876CCD8-16AE-804F-85A5-2AF6120F93D7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1244D-AD45-9343-943A-DB0F3A97E300}" type="pres">
      <dgm:prSet presAssocID="{70836B7B-A6C2-0745-AA9D-8325AAA65EC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36017D6A-D5EF-D743-A815-BAC24319173C}" type="pres">
      <dgm:prSet presAssocID="{E7B3701D-7930-D84C-82DA-D9C89B89781A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AA8C6A-11FF-744B-81E0-1CB4A9417CEC}" type="pres">
      <dgm:prSet presAssocID="{D778E25B-5588-CA42-846F-93944C2CBC0A}" presName="hSp" presStyleCnt="0"/>
      <dgm:spPr/>
    </dgm:pt>
    <dgm:pt modelId="{978ADB2E-51C4-1146-A497-5D0F9F58A36E}" type="pres">
      <dgm:prSet presAssocID="{8484E67F-1C44-9A48-81FC-DA45334E8DD7}" presName="vertFlow" presStyleCnt="0"/>
      <dgm:spPr/>
    </dgm:pt>
    <dgm:pt modelId="{2A621155-05BE-5945-9587-3538CD409AEF}" type="pres">
      <dgm:prSet presAssocID="{8484E67F-1C44-9A48-81FC-DA45334E8DD7}" presName="header" presStyleLbl="node1" presStyleIdx="1" presStyleCnt="2"/>
      <dgm:spPr/>
      <dgm:t>
        <a:bodyPr/>
        <a:lstStyle/>
        <a:p>
          <a:endParaRPr lang="en-US"/>
        </a:p>
      </dgm:t>
    </dgm:pt>
    <dgm:pt modelId="{77664BEB-3F4D-8349-A66F-51136C88870D}" type="pres">
      <dgm:prSet presAssocID="{0AE04647-54EB-344E-83CE-1395390D215B}" presName="parTrans" presStyleLbl="sibTrans2D1" presStyleIdx="2" presStyleCnt="4"/>
      <dgm:spPr/>
      <dgm:t>
        <a:bodyPr/>
        <a:lstStyle/>
        <a:p>
          <a:endParaRPr lang="en-US"/>
        </a:p>
      </dgm:t>
    </dgm:pt>
    <dgm:pt modelId="{7F558528-4B4A-7241-BF5C-60B3A6B233F1}" type="pres">
      <dgm:prSet presAssocID="{F2B5ED25-6908-B94E-9468-F9C55A576E0E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EBF82-9C7D-C24B-9A9E-BECC8AD9F91C}" type="pres">
      <dgm:prSet presAssocID="{DC6DC5AA-9FAC-5640-98A5-2413E12127A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76284AE-99FC-2348-AF37-43C86C169E14}" type="pres">
      <dgm:prSet presAssocID="{18F21D76-2E58-9840-9455-7FB3B6A79EDB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7DCD68-B55C-4D4F-8DDB-B39C1120585E}" type="presOf" srcId="{D778E25B-5588-CA42-846F-93944C2CBC0A}" destId="{D1A9A033-424F-DC43-92D3-6ECFC0EDA0D4}" srcOrd="0" destOrd="0" presId="urn:microsoft.com/office/officeart/2005/8/layout/lProcess1"/>
    <dgm:cxn modelId="{27F51FD8-7CFC-764E-9842-5AF323E52B0B}" type="presOf" srcId="{8C11312F-740A-0C46-A5C5-0CF9D9C53095}" destId="{B71E1EBC-C3DD-1049-8275-03F1222834FA}" srcOrd="0" destOrd="0" presId="urn:microsoft.com/office/officeart/2005/8/layout/lProcess1"/>
    <dgm:cxn modelId="{10A2CD44-F45F-6A40-94A7-65D3805F9263}" srcId="{8C11312F-740A-0C46-A5C5-0CF9D9C53095}" destId="{8484E67F-1C44-9A48-81FC-DA45334E8DD7}" srcOrd="1" destOrd="0" parTransId="{0B3256E6-B223-3748-9F11-0591DF587AB9}" sibTransId="{48355339-FD7E-9743-B06A-3C4F3E0E2D2E}"/>
    <dgm:cxn modelId="{0C592F8D-D9FD-3A43-B856-60D8B0E092CD}" srcId="{D778E25B-5588-CA42-846F-93944C2CBC0A}" destId="{E7B3701D-7930-D84C-82DA-D9C89B89781A}" srcOrd="1" destOrd="0" parTransId="{33FCC877-7D7C-6345-9314-054038F19962}" sibTransId="{FD2A3C7A-156E-2942-903B-1F6B32B8248C}"/>
    <dgm:cxn modelId="{E7C5396A-8921-AF4F-BD04-65938881E9D3}" type="presOf" srcId="{DC6DC5AA-9FAC-5640-98A5-2413E12127A2}" destId="{997EBF82-9C7D-C24B-9A9E-BECC8AD9F91C}" srcOrd="0" destOrd="0" presId="urn:microsoft.com/office/officeart/2005/8/layout/lProcess1"/>
    <dgm:cxn modelId="{37CEFF64-70E3-B147-A108-4AE7CA171713}" srcId="{8C11312F-740A-0C46-A5C5-0CF9D9C53095}" destId="{D778E25B-5588-CA42-846F-93944C2CBC0A}" srcOrd="0" destOrd="0" parTransId="{64A0EB19-0F09-1445-A2ED-3BB41A7C4B17}" sibTransId="{E50F6B4A-562A-5742-80AE-090D5DBC817B}"/>
    <dgm:cxn modelId="{561D7404-BE02-374C-AAEB-AE8406B0A9CB}" type="presOf" srcId="{18F21D76-2E58-9840-9455-7FB3B6A79EDB}" destId="{A76284AE-99FC-2348-AF37-43C86C169E14}" srcOrd="0" destOrd="0" presId="urn:microsoft.com/office/officeart/2005/8/layout/lProcess1"/>
    <dgm:cxn modelId="{8C7E43FC-8450-F647-9189-49AEC4D96ED5}" srcId="{D778E25B-5588-CA42-846F-93944C2CBC0A}" destId="{C876CCD8-16AE-804F-85A5-2AF6120F93D7}" srcOrd="0" destOrd="0" parTransId="{20A9E050-D294-394F-BF8B-501ADC56B479}" sibTransId="{70836B7B-A6C2-0745-AA9D-8325AAA65EC4}"/>
    <dgm:cxn modelId="{CBDE0EE0-F6D8-7143-8DAA-93CCFB828146}" type="presOf" srcId="{0AE04647-54EB-344E-83CE-1395390D215B}" destId="{77664BEB-3F4D-8349-A66F-51136C88870D}" srcOrd="0" destOrd="0" presId="urn:microsoft.com/office/officeart/2005/8/layout/lProcess1"/>
    <dgm:cxn modelId="{FB1A98D0-69C2-EC47-B00C-7A6AA08E3C1A}" type="presOf" srcId="{C876CCD8-16AE-804F-85A5-2AF6120F93D7}" destId="{BE71EF1E-4C67-A046-A2E4-8BE822352977}" srcOrd="0" destOrd="0" presId="urn:microsoft.com/office/officeart/2005/8/layout/lProcess1"/>
    <dgm:cxn modelId="{35EF7F89-2A4C-044F-AE5A-0170714AAB25}" srcId="{8484E67F-1C44-9A48-81FC-DA45334E8DD7}" destId="{18F21D76-2E58-9840-9455-7FB3B6A79EDB}" srcOrd="1" destOrd="0" parTransId="{A3584797-D44A-B14C-9796-470C384C3570}" sibTransId="{60D9C2A9-3B91-AD45-A5CF-8AD81CC8FCC7}"/>
    <dgm:cxn modelId="{24D50522-9B07-7441-9AB6-B90A45B15E62}" type="presOf" srcId="{70836B7B-A6C2-0745-AA9D-8325AAA65EC4}" destId="{18D1244D-AD45-9343-943A-DB0F3A97E300}" srcOrd="0" destOrd="0" presId="urn:microsoft.com/office/officeart/2005/8/layout/lProcess1"/>
    <dgm:cxn modelId="{D62D4213-9284-294E-9EB1-EDC58096A5FA}" type="presOf" srcId="{20A9E050-D294-394F-BF8B-501ADC56B479}" destId="{667E1714-2817-F24F-B710-89090C71B4C9}" srcOrd="0" destOrd="0" presId="urn:microsoft.com/office/officeart/2005/8/layout/lProcess1"/>
    <dgm:cxn modelId="{DB310D18-C33F-234E-B8EE-188BA37C2144}" type="presOf" srcId="{8484E67F-1C44-9A48-81FC-DA45334E8DD7}" destId="{2A621155-05BE-5945-9587-3538CD409AEF}" srcOrd="0" destOrd="0" presId="urn:microsoft.com/office/officeart/2005/8/layout/lProcess1"/>
    <dgm:cxn modelId="{DD2244FF-FF4D-354B-8C40-B5BA4AE193AE}" type="presOf" srcId="{F2B5ED25-6908-B94E-9468-F9C55A576E0E}" destId="{7F558528-4B4A-7241-BF5C-60B3A6B233F1}" srcOrd="0" destOrd="0" presId="urn:microsoft.com/office/officeart/2005/8/layout/lProcess1"/>
    <dgm:cxn modelId="{A086565F-D9C5-FA40-B800-940F60D4A26F}" type="presOf" srcId="{E7B3701D-7930-D84C-82DA-D9C89B89781A}" destId="{36017D6A-D5EF-D743-A815-BAC24319173C}" srcOrd="0" destOrd="0" presId="urn:microsoft.com/office/officeart/2005/8/layout/lProcess1"/>
    <dgm:cxn modelId="{7229E4D5-29FC-4E4C-B6FC-4032BAAD8776}" srcId="{8484E67F-1C44-9A48-81FC-DA45334E8DD7}" destId="{F2B5ED25-6908-B94E-9468-F9C55A576E0E}" srcOrd="0" destOrd="0" parTransId="{0AE04647-54EB-344E-83CE-1395390D215B}" sibTransId="{DC6DC5AA-9FAC-5640-98A5-2413E12127A2}"/>
    <dgm:cxn modelId="{E6B326C6-E19D-0D40-835E-EE6D33FFFA9D}" type="presParOf" srcId="{B71E1EBC-C3DD-1049-8275-03F1222834FA}" destId="{562908C2-CCE5-0547-A410-9510A917587F}" srcOrd="0" destOrd="0" presId="urn:microsoft.com/office/officeart/2005/8/layout/lProcess1"/>
    <dgm:cxn modelId="{6A05CAC5-3019-0F44-B6F1-02B961BCDDBD}" type="presParOf" srcId="{562908C2-CCE5-0547-A410-9510A917587F}" destId="{D1A9A033-424F-DC43-92D3-6ECFC0EDA0D4}" srcOrd="0" destOrd="0" presId="urn:microsoft.com/office/officeart/2005/8/layout/lProcess1"/>
    <dgm:cxn modelId="{B64F8994-44A7-2642-A3BA-59AFC3A47BB2}" type="presParOf" srcId="{562908C2-CCE5-0547-A410-9510A917587F}" destId="{667E1714-2817-F24F-B710-89090C71B4C9}" srcOrd="1" destOrd="0" presId="urn:microsoft.com/office/officeart/2005/8/layout/lProcess1"/>
    <dgm:cxn modelId="{B5ADB566-981A-4C47-8A2D-218105297AD8}" type="presParOf" srcId="{562908C2-CCE5-0547-A410-9510A917587F}" destId="{BE71EF1E-4C67-A046-A2E4-8BE822352977}" srcOrd="2" destOrd="0" presId="urn:microsoft.com/office/officeart/2005/8/layout/lProcess1"/>
    <dgm:cxn modelId="{2D86377D-C8AD-D747-96FD-5AB2945F68A1}" type="presParOf" srcId="{562908C2-CCE5-0547-A410-9510A917587F}" destId="{18D1244D-AD45-9343-943A-DB0F3A97E300}" srcOrd="3" destOrd="0" presId="urn:microsoft.com/office/officeart/2005/8/layout/lProcess1"/>
    <dgm:cxn modelId="{50732ADB-A69F-E54F-BC40-64CF2B701119}" type="presParOf" srcId="{562908C2-CCE5-0547-A410-9510A917587F}" destId="{36017D6A-D5EF-D743-A815-BAC24319173C}" srcOrd="4" destOrd="0" presId="urn:microsoft.com/office/officeart/2005/8/layout/lProcess1"/>
    <dgm:cxn modelId="{1C5AF4C0-45D7-4E49-8AC9-8583958DF133}" type="presParOf" srcId="{B71E1EBC-C3DD-1049-8275-03F1222834FA}" destId="{89AA8C6A-11FF-744B-81E0-1CB4A9417CEC}" srcOrd="1" destOrd="0" presId="urn:microsoft.com/office/officeart/2005/8/layout/lProcess1"/>
    <dgm:cxn modelId="{9FE8C839-0402-0043-887C-BA93972FC807}" type="presParOf" srcId="{B71E1EBC-C3DD-1049-8275-03F1222834FA}" destId="{978ADB2E-51C4-1146-A497-5D0F9F58A36E}" srcOrd="2" destOrd="0" presId="urn:microsoft.com/office/officeart/2005/8/layout/lProcess1"/>
    <dgm:cxn modelId="{A657E5EA-6E07-F849-9908-9A8C10EB725B}" type="presParOf" srcId="{978ADB2E-51C4-1146-A497-5D0F9F58A36E}" destId="{2A621155-05BE-5945-9587-3538CD409AEF}" srcOrd="0" destOrd="0" presId="urn:microsoft.com/office/officeart/2005/8/layout/lProcess1"/>
    <dgm:cxn modelId="{8198E1B4-F779-CD43-89B3-BFDE5E84C024}" type="presParOf" srcId="{978ADB2E-51C4-1146-A497-5D0F9F58A36E}" destId="{77664BEB-3F4D-8349-A66F-51136C88870D}" srcOrd="1" destOrd="0" presId="urn:microsoft.com/office/officeart/2005/8/layout/lProcess1"/>
    <dgm:cxn modelId="{8139D212-DEED-C34D-A642-F243CDD93BF5}" type="presParOf" srcId="{978ADB2E-51C4-1146-A497-5D0F9F58A36E}" destId="{7F558528-4B4A-7241-BF5C-60B3A6B233F1}" srcOrd="2" destOrd="0" presId="urn:microsoft.com/office/officeart/2005/8/layout/lProcess1"/>
    <dgm:cxn modelId="{5133FACD-B19B-2C43-9C97-D8A8CABB603A}" type="presParOf" srcId="{978ADB2E-51C4-1146-A497-5D0F9F58A36E}" destId="{997EBF82-9C7D-C24B-9A9E-BECC8AD9F91C}" srcOrd="3" destOrd="0" presId="urn:microsoft.com/office/officeart/2005/8/layout/lProcess1"/>
    <dgm:cxn modelId="{EC05DB63-6822-A44E-8E49-9D2B1BC8F747}" type="presParOf" srcId="{978ADB2E-51C4-1146-A497-5D0F9F58A36E}" destId="{A76284AE-99FC-2348-AF37-43C86C169E14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2427A0-DF2D-CC4B-B69E-A5A39B1D8DE7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22A830-33FD-C246-8009-BAFBA87539A2}">
      <dgm:prSet phldrT="[Text]"/>
      <dgm:spPr/>
      <dgm:t>
        <a:bodyPr/>
        <a:lstStyle/>
        <a:p>
          <a:r>
            <a:rPr lang="en-US" dirty="0" smtClean="0"/>
            <a:t>Authentic Products for Authentic Audiences</a:t>
          </a:r>
          <a:endParaRPr lang="en-US" dirty="0"/>
        </a:p>
      </dgm:t>
    </dgm:pt>
    <dgm:pt modelId="{B49E32C7-335A-AD4D-A119-9E3D3532EB44}" type="parTrans" cxnId="{AA7FABFA-95F2-A84D-A1E6-AD685BFE2D43}">
      <dgm:prSet/>
      <dgm:spPr/>
      <dgm:t>
        <a:bodyPr/>
        <a:lstStyle/>
        <a:p>
          <a:endParaRPr lang="en-US"/>
        </a:p>
      </dgm:t>
    </dgm:pt>
    <dgm:pt modelId="{6BEB6F2A-C2B7-CF4C-92C7-A6D1F3383A5D}" type="sibTrans" cxnId="{AA7FABFA-95F2-A84D-A1E6-AD685BFE2D43}">
      <dgm:prSet/>
      <dgm:spPr/>
      <dgm:t>
        <a:bodyPr/>
        <a:lstStyle/>
        <a:p>
          <a:endParaRPr lang="en-US"/>
        </a:p>
      </dgm:t>
    </dgm:pt>
    <dgm:pt modelId="{C278118B-CCCB-D045-9B04-5AB096942EDB}">
      <dgm:prSet phldrT="[Text]"/>
      <dgm:spPr/>
      <dgm:t>
        <a:bodyPr/>
        <a:lstStyle/>
        <a:p>
          <a:r>
            <a:rPr lang="en-US" dirty="0" smtClean="0"/>
            <a:t>Thinking and Philosophy</a:t>
          </a:r>
        </a:p>
        <a:p>
          <a:r>
            <a:rPr lang="en-US" dirty="0" smtClean="0"/>
            <a:t>(P4C/ No Outsiders)</a:t>
          </a:r>
          <a:endParaRPr lang="en-US" dirty="0"/>
        </a:p>
      </dgm:t>
    </dgm:pt>
    <dgm:pt modelId="{247E05A1-764B-744B-8C8E-52EDFF55F1FF}" type="parTrans" cxnId="{E990C163-BC25-8945-9172-051B2F1BA428}">
      <dgm:prSet/>
      <dgm:spPr/>
      <dgm:t>
        <a:bodyPr/>
        <a:lstStyle/>
        <a:p>
          <a:endParaRPr lang="en-US"/>
        </a:p>
      </dgm:t>
    </dgm:pt>
    <dgm:pt modelId="{E1335B63-643D-214F-90B2-429DFEFD0966}" type="sibTrans" cxnId="{E990C163-BC25-8945-9172-051B2F1BA428}">
      <dgm:prSet/>
      <dgm:spPr/>
      <dgm:t>
        <a:bodyPr/>
        <a:lstStyle/>
        <a:p>
          <a:endParaRPr lang="en-US"/>
        </a:p>
      </dgm:t>
    </dgm:pt>
    <dgm:pt modelId="{9FB8B5D2-389B-AE46-A9FC-7B50E16B8E28}">
      <dgm:prSet phldrT="[Text]"/>
      <dgm:spPr/>
      <dgm:t>
        <a:bodyPr/>
        <a:lstStyle/>
        <a:p>
          <a:r>
            <a:rPr lang="en-US" dirty="0" smtClean="0"/>
            <a:t>Mastery Lessons with Effective Feedback</a:t>
          </a:r>
          <a:endParaRPr lang="en-US" dirty="0"/>
        </a:p>
      </dgm:t>
    </dgm:pt>
    <dgm:pt modelId="{9F4F12D7-46B0-E942-A21B-0399020DA00B}" type="parTrans" cxnId="{B819284B-E604-1348-BC8A-37B49046A0E7}">
      <dgm:prSet/>
      <dgm:spPr/>
      <dgm:t>
        <a:bodyPr/>
        <a:lstStyle/>
        <a:p>
          <a:endParaRPr lang="en-US"/>
        </a:p>
      </dgm:t>
    </dgm:pt>
    <dgm:pt modelId="{67C7697D-626A-544F-AD3C-388AE13B88FA}" type="sibTrans" cxnId="{B819284B-E604-1348-BC8A-37B49046A0E7}">
      <dgm:prSet/>
      <dgm:spPr/>
      <dgm:t>
        <a:bodyPr/>
        <a:lstStyle/>
        <a:p>
          <a:endParaRPr lang="en-US"/>
        </a:p>
      </dgm:t>
    </dgm:pt>
    <dgm:pt modelId="{2EF19241-6668-E245-933A-0847CB70F5A3}">
      <dgm:prSet phldrT="[Text]"/>
      <dgm:spPr/>
      <dgm:t>
        <a:bodyPr/>
        <a:lstStyle/>
        <a:p>
          <a:r>
            <a:rPr lang="en-US" dirty="0" smtClean="0"/>
            <a:t>Enrichment Afternoons and Extra-Curricular </a:t>
          </a:r>
          <a:r>
            <a:rPr lang="en-US" dirty="0" smtClean="0"/>
            <a:t>Clubs and competitions</a:t>
          </a:r>
          <a:endParaRPr lang="en-US" dirty="0"/>
        </a:p>
      </dgm:t>
    </dgm:pt>
    <dgm:pt modelId="{D52DAA76-34DA-BB47-B2D9-523A3D9FEF6D}" type="parTrans" cxnId="{EC44F434-6AB5-DD45-AA7C-D8C575A5A672}">
      <dgm:prSet/>
      <dgm:spPr/>
      <dgm:t>
        <a:bodyPr/>
        <a:lstStyle/>
        <a:p>
          <a:endParaRPr lang="en-US"/>
        </a:p>
      </dgm:t>
    </dgm:pt>
    <dgm:pt modelId="{895ECD20-CE6B-8C4D-A51B-A1F3B883C29F}" type="sibTrans" cxnId="{EC44F434-6AB5-DD45-AA7C-D8C575A5A672}">
      <dgm:prSet/>
      <dgm:spPr/>
      <dgm:t>
        <a:bodyPr/>
        <a:lstStyle/>
        <a:p>
          <a:endParaRPr lang="en-US"/>
        </a:p>
      </dgm:t>
    </dgm:pt>
    <dgm:pt modelId="{960C2B96-E10B-CC48-9614-E7056A96CEF8}">
      <dgm:prSet phldrT="[Text]"/>
      <dgm:spPr/>
      <dgm:t>
        <a:bodyPr/>
        <a:lstStyle/>
        <a:p>
          <a:r>
            <a:rPr lang="en-US" dirty="0" smtClean="0"/>
            <a:t>Trips to include Residentials. Visits and Visitors</a:t>
          </a:r>
          <a:endParaRPr lang="en-US" dirty="0"/>
        </a:p>
      </dgm:t>
    </dgm:pt>
    <dgm:pt modelId="{A20D7533-0464-E446-A4C9-DED8348093D2}" type="parTrans" cxnId="{275F8EA9-6A05-BF4B-879A-72B07D109169}">
      <dgm:prSet/>
      <dgm:spPr/>
      <dgm:t>
        <a:bodyPr/>
        <a:lstStyle/>
        <a:p>
          <a:endParaRPr lang="en-US"/>
        </a:p>
      </dgm:t>
    </dgm:pt>
    <dgm:pt modelId="{C42643F4-F38E-A24B-9440-26D5F555A190}" type="sibTrans" cxnId="{275F8EA9-6A05-BF4B-879A-72B07D109169}">
      <dgm:prSet/>
      <dgm:spPr/>
      <dgm:t>
        <a:bodyPr/>
        <a:lstStyle/>
        <a:p>
          <a:endParaRPr lang="en-US"/>
        </a:p>
      </dgm:t>
    </dgm:pt>
    <dgm:pt modelId="{883AD43F-3321-5448-B50F-2F287B12B97A}">
      <dgm:prSet phldrT="[Text]"/>
      <dgm:spPr/>
      <dgm:t>
        <a:bodyPr/>
        <a:lstStyle/>
        <a:p>
          <a:r>
            <a:rPr lang="en-US" dirty="0" smtClean="0"/>
            <a:t>Growth Mindset</a:t>
          </a:r>
          <a:endParaRPr lang="en-US" dirty="0"/>
        </a:p>
      </dgm:t>
    </dgm:pt>
    <dgm:pt modelId="{E51A3555-494B-1644-BC07-DC310A551B0E}" type="parTrans" cxnId="{397DC1B8-399D-3F46-A16D-6E784F33CF94}">
      <dgm:prSet/>
      <dgm:spPr/>
      <dgm:t>
        <a:bodyPr/>
        <a:lstStyle/>
        <a:p>
          <a:endParaRPr lang="en-US"/>
        </a:p>
      </dgm:t>
    </dgm:pt>
    <dgm:pt modelId="{904CB82F-8622-9C47-AC8E-7D72CED3D0F5}" type="sibTrans" cxnId="{397DC1B8-399D-3F46-A16D-6E784F33CF94}">
      <dgm:prSet/>
      <dgm:spPr/>
      <dgm:t>
        <a:bodyPr/>
        <a:lstStyle/>
        <a:p>
          <a:endParaRPr lang="en-US"/>
        </a:p>
      </dgm:t>
    </dgm:pt>
    <dgm:pt modelId="{E2DE68EE-0F2D-5746-BA7C-702ED90ED4B8}">
      <dgm:prSet phldrT="[Text]"/>
      <dgm:spPr/>
      <dgm:t>
        <a:bodyPr/>
        <a:lstStyle/>
        <a:p>
          <a:r>
            <a:rPr lang="en-US" dirty="0" smtClean="0"/>
            <a:t>Progressive Planning</a:t>
          </a:r>
          <a:endParaRPr lang="en-US" dirty="0"/>
        </a:p>
      </dgm:t>
    </dgm:pt>
    <dgm:pt modelId="{A09C030F-1141-184F-9DC0-CCBB63A5BDA6}" type="parTrans" cxnId="{446E0304-DA85-3F46-B68F-93EF653E66EB}">
      <dgm:prSet/>
      <dgm:spPr/>
      <dgm:t>
        <a:bodyPr/>
        <a:lstStyle/>
        <a:p>
          <a:endParaRPr lang="en-US"/>
        </a:p>
      </dgm:t>
    </dgm:pt>
    <dgm:pt modelId="{860BF2D6-CD46-7547-B99D-C5950580837F}" type="sibTrans" cxnId="{446E0304-DA85-3F46-B68F-93EF653E66EB}">
      <dgm:prSet/>
      <dgm:spPr/>
      <dgm:t>
        <a:bodyPr/>
        <a:lstStyle/>
        <a:p>
          <a:endParaRPr lang="en-US"/>
        </a:p>
      </dgm:t>
    </dgm:pt>
    <dgm:pt modelId="{11C9A522-4370-DF45-9CF8-D953C98C6330}">
      <dgm:prSet phldrT="[Text]"/>
      <dgm:spPr/>
      <dgm:t>
        <a:bodyPr/>
        <a:lstStyle/>
        <a:p>
          <a:r>
            <a:rPr lang="en-US" dirty="0" smtClean="0"/>
            <a:t>Discover and build on Talents and Interests</a:t>
          </a:r>
          <a:endParaRPr lang="en-US" dirty="0"/>
        </a:p>
      </dgm:t>
    </dgm:pt>
    <dgm:pt modelId="{66C33C39-3164-DB43-98D3-0D61303FBEAA}" type="parTrans" cxnId="{2EE21A82-3A7D-9740-9BE0-03E3EA56C563}">
      <dgm:prSet/>
      <dgm:spPr/>
      <dgm:t>
        <a:bodyPr/>
        <a:lstStyle/>
        <a:p>
          <a:endParaRPr lang="en-US"/>
        </a:p>
      </dgm:t>
    </dgm:pt>
    <dgm:pt modelId="{BCBE12EC-E2AE-F24C-A4AA-4596B7B051D5}" type="sibTrans" cxnId="{2EE21A82-3A7D-9740-9BE0-03E3EA56C563}">
      <dgm:prSet/>
      <dgm:spPr/>
      <dgm:t>
        <a:bodyPr/>
        <a:lstStyle/>
        <a:p>
          <a:endParaRPr lang="en-US"/>
        </a:p>
      </dgm:t>
    </dgm:pt>
    <dgm:pt modelId="{59664823-BCA0-4141-B149-F73373565418}">
      <dgm:prSet phldrT="[Text]"/>
      <dgm:spPr/>
      <dgm:t>
        <a:bodyPr/>
        <a:lstStyle/>
        <a:p>
          <a:r>
            <a:rPr lang="en-US" dirty="0" smtClean="0"/>
            <a:t>Project Based Learning (PBL)</a:t>
          </a:r>
        </a:p>
        <a:p>
          <a:r>
            <a:rPr lang="en-US" dirty="0" smtClean="0"/>
            <a:t>Extended Periods of Time to Explore</a:t>
          </a:r>
          <a:endParaRPr lang="en-US" dirty="0"/>
        </a:p>
      </dgm:t>
    </dgm:pt>
    <dgm:pt modelId="{1A25C98B-98EE-814D-AA6B-55B5E0B62528}" type="parTrans" cxnId="{B9EB53A8-2993-8147-8C9A-F746F95C2FC9}">
      <dgm:prSet/>
      <dgm:spPr/>
      <dgm:t>
        <a:bodyPr/>
        <a:lstStyle/>
        <a:p>
          <a:endParaRPr lang="en-US"/>
        </a:p>
      </dgm:t>
    </dgm:pt>
    <dgm:pt modelId="{3FE9383B-ABA8-0B4E-A674-8E1DBEF51308}" type="sibTrans" cxnId="{B9EB53A8-2993-8147-8C9A-F746F95C2FC9}">
      <dgm:prSet/>
      <dgm:spPr/>
      <dgm:t>
        <a:bodyPr/>
        <a:lstStyle/>
        <a:p>
          <a:endParaRPr lang="en-US"/>
        </a:p>
      </dgm:t>
    </dgm:pt>
    <dgm:pt modelId="{C73E03C2-996F-E842-8FAE-019C1D038834}" type="pres">
      <dgm:prSet presAssocID="{CA2427A0-DF2D-CC4B-B69E-A5A39B1D8DE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0BE398-3FAE-E24C-8942-4CDC3245544F}" type="pres">
      <dgm:prSet presAssocID="{1C22A830-33FD-C246-8009-BAFBA87539A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A46546-62DC-3344-A8BD-9499B1E403AB}" type="pres">
      <dgm:prSet presAssocID="{6BEB6F2A-C2B7-CF4C-92C7-A6D1F3383A5D}" presName="sibTrans" presStyleCnt="0"/>
      <dgm:spPr/>
    </dgm:pt>
    <dgm:pt modelId="{710E11E8-0090-BA4C-B1F7-30C52C75FEB7}" type="pres">
      <dgm:prSet presAssocID="{C278118B-CCCB-D045-9B04-5AB096942EDB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2B3E43-124F-DE4F-9CD0-1B50F4E9162E}" type="pres">
      <dgm:prSet presAssocID="{E1335B63-643D-214F-90B2-429DFEFD0966}" presName="sibTrans" presStyleCnt="0"/>
      <dgm:spPr/>
    </dgm:pt>
    <dgm:pt modelId="{25B4D253-268E-FF42-9E24-6A8E635DC166}" type="pres">
      <dgm:prSet presAssocID="{9FB8B5D2-389B-AE46-A9FC-7B50E16B8E28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EC3DF-3163-764F-82F4-40C02C2E1F9A}" type="pres">
      <dgm:prSet presAssocID="{67C7697D-626A-544F-AD3C-388AE13B88FA}" presName="sibTrans" presStyleCnt="0"/>
      <dgm:spPr/>
    </dgm:pt>
    <dgm:pt modelId="{DD522F9F-21C8-9A46-A35B-D653F37ABE85}" type="pres">
      <dgm:prSet presAssocID="{2EF19241-6668-E245-933A-0847CB70F5A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D1133-79FC-774B-A349-E6FB52FB6922}" type="pres">
      <dgm:prSet presAssocID="{895ECD20-CE6B-8C4D-A51B-A1F3B883C29F}" presName="sibTrans" presStyleCnt="0"/>
      <dgm:spPr/>
    </dgm:pt>
    <dgm:pt modelId="{5563EB2C-F1FB-6D48-BBAE-1B22FA78290E}" type="pres">
      <dgm:prSet presAssocID="{960C2B96-E10B-CC48-9614-E7056A96CEF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307BE-5EA9-9C42-806B-567AAA6C765F}" type="pres">
      <dgm:prSet presAssocID="{C42643F4-F38E-A24B-9440-26D5F555A190}" presName="sibTrans" presStyleCnt="0"/>
      <dgm:spPr/>
    </dgm:pt>
    <dgm:pt modelId="{37420F82-7BF3-7448-9CC3-C0190B71FAF9}" type="pres">
      <dgm:prSet presAssocID="{883AD43F-3321-5448-B50F-2F287B12B97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05940B-B6C9-9D45-8797-80E39D1F2B05}" type="pres">
      <dgm:prSet presAssocID="{904CB82F-8622-9C47-AC8E-7D72CED3D0F5}" presName="sibTrans" presStyleCnt="0"/>
      <dgm:spPr/>
    </dgm:pt>
    <dgm:pt modelId="{C82359BB-79A2-CE4D-A09F-75792E117A6C}" type="pres">
      <dgm:prSet presAssocID="{E2DE68EE-0F2D-5746-BA7C-702ED90ED4B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C9335D-65CB-8640-9754-67C7947308CF}" type="pres">
      <dgm:prSet presAssocID="{860BF2D6-CD46-7547-B99D-C5950580837F}" presName="sibTrans" presStyleCnt="0"/>
      <dgm:spPr/>
    </dgm:pt>
    <dgm:pt modelId="{FB8E5BA6-58A1-4E4B-8413-0224878C1DF5}" type="pres">
      <dgm:prSet presAssocID="{11C9A522-4370-DF45-9CF8-D953C98C6330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9D77A-0AFA-FD4D-AC66-61B88106E4D4}" type="pres">
      <dgm:prSet presAssocID="{BCBE12EC-E2AE-F24C-A4AA-4596B7B051D5}" presName="sibTrans" presStyleCnt="0"/>
      <dgm:spPr/>
    </dgm:pt>
    <dgm:pt modelId="{29DED373-AB65-804E-AAAB-D26AF426AAB2}" type="pres">
      <dgm:prSet presAssocID="{59664823-BCA0-4141-B149-F73373565418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7FABFA-95F2-A84D-A1E6-AD685BFE2D43}" srcId="{CA2427A0-DF2D-CC4B-B69E-A5A39B1D8DE7}" destId="{1C22A830-33FD-C246-8009-BAFBA87539A2}" srcOrd="0" destOrd="0" parTransId="{B49E32C7-335A-AD4D-A119-9E3D3532EB44}" sibTransId="{6BEB6F2A-C2B7-CF4C-92C7-A6D1F3383A5D}"/>
    <dgm:cxn modelId="{76510900-834B-9B41-8732-5EAF9510E381}" type="presOf" srcId="{59664823-BCA0-4141-B149-F73373565418}" destId="{29DED373-AB65-804E-AAAB-D26AF426AAB2}" srcOrd="0" destOrd="0" presId="urn:microsoft.com/office/officeart/2005/8/layout/default"/>
    <dgm:cxn modelId="{CD47F65E-DF71-7648-AF43-FBB0198E0940}" type="presOf" srcId="{1C22A830-33FD-C246-8009-BAFBA87539A2}" destId="{4C0BE398-3FAE-E24C-8942-4CDC3245544F}" srcOrd="0" destOrd="0" presId="urn:microsoft.com/office/officeart/2005/8/layout/default"/>
    <dgm:cxn modelId="{92C80A0C-2C97-344D-9384-800C4AA9057C}" type="presOf" srcId="{C278118B-CCCB-D045-9B04-5AB096942EDB}" destId="{710E11E8-0090-BA4C-B1F7-30C52C75FEB7}" srcOrd="0" destOrd="0" presId="urn:microsoft.com/office/officeart/2005/8/layout/default"/>
    <dgm:cxn modelId="{EC44F434-6AB5-DD45-AA7C-D8C575A5A672}" srcId="{CA2427A0-DF2D-CC4B-B69E-A5A39B1D8DE7}" destId="{2EF19241-6668-E245-933A-0847CB70F5A3}" srcOrd="3" destOrd="0" parTransId="{D52DAA76-34DA-BB47-B2D9-523A3D9FEF6D}" sibTransId="{895ECD20-CE6B-8C4D-A51B-A1F3B883C29F}"/>
    <dgm:cxn modelId="{2EE21A82-3A7D-9740-9BE0-03E3EA56C563}" srcId="{CA2427A0-DF2D-CC4B-B69E-A5A39B1D8DE7}" destId="{11C9A522-4370-DF45-9CF8-D953C98C6330}" srcOrd="7" destOrd="0" parTransId="{66C33C39-3164-DB43-98D3-0D61303FBEAA}" sibTransId="{BCBE12EC-E2AE-F24C-A4AA-4596B7B051D5}"/>
    <dgm:cxn modelId="{27592BE3-B45A-EB4C-8258-095A74F2294C}" type="presOf" srcId="{883AD43F-3321-5448-B50F-2F287B12B97A}" destId="{37420F82-7BF3-7448-9CC3-C0190B71FAF9}" srcOrd="0" destOrd="0" presId="urn:microsoft.com/office/officeart/2005/8/layout/default"/>
    <dgm:cxn modelId="{397DC1B8-399D-3F46-A16D-6E784F33CF94}" srcId="{CA2427A0-DF2D-CC4B-B69E-A5A39B1D8DE7}" destId="{883AD43F-3321-5448-B50F-2F287B12B97A}" srcOrd="5" destOrd="0" parTransId="{E51A3555-494B-1644-BC07-DC310A551B0E}" sibTransId="{904CB82F-8622-9C47-AC8E-7D72CED3D0F5}"/>
    <dgm:cxn modelId="{01ED3B0A-44C5-684C-AADE-A7A61B964CDF}" type="presOf" srcId="{960C2B96-E10B-CC48-9614-E7056A96CEF8}" destId="{5563EB2C-F1FB-6D48-BBAE-1B22FA78290E}" srcOrd="0" destOrd="0" presId="urn:microsoft.com/office/officeart/2005/8/layout/default"/>
    <dgm:cxn modelId="{E990C163-BC25-8945-9172-051B2F1BA428}" srcId="{CA2427A0-DF2D-CC4B-B69E-A5A39B1D8DE7}" destId="{C278118B-CCCB-D045-9B04-5AB096942EDB}" srcOrd="1" destOrd="0" parTransId="{247E05A1-764B-744B-8C8E-52EDFF55F1FF}" sibTransId="{E1335B63-643D-214F-90B2-429DFEFD0966}"/>
    <dgm:cxn modelId="{6C6CECED-EF73-9341-83CC-7A686B547691}" type="presOf" srcId="{CA2427A0-DF2D-CC4B-B69E-A5A39B1D8DE7}" destId="{C73E03C2-996F-E842-8FAE-019C1D038834}" srcOrd="0" destOrd="0" presId="urn:microsoft.com/office/officeart/2005/8/layout/default"/>
    <dgm:cxn modelId="{B9EB53A8-2993-8147-8C9A-F746F95C2FC9}" srcId="{CA2427A0-DF2D-CC4B-B69E-A5A39B1D8DE7}" destId="{59664823-BCA0-4141-B149-F73373565418}" srcOrd="8" destOrd="0" parTransId="{1A25C98B-98EE-814D-AA6B-55B5E0B62528}" sibTransId="{3FE9383B-ABA8-0B4E-A674-8E1DBEF51308}"/>
    <dgm:cxn modelId="{446E0304-DA85-3F46-B68F-93EF653E66EB}" srcId="{CA2427A0-DF2D-CC4B-B69E-A5A39B1D8DE7}" destId="{E2DE68EE-0F2D-5746-BA7C-702ED90ED4B8}" srcOrd="6" destOrd="0" parTransId="{A09C030F-1141-184F-9DC0-CCBB63A5BDA6}" sibTransId="{860BF2D6-CD46-7547-B99D-C5950580837F}"/>
    <dgm:cxn modelId="{C98C09C0-C0E0-8F43-8F72-F3A16489305C}" type="presOf" srcId="{2EF19241-6668-E245-933A-0847CB70F5A3}" destId="{DD522F9F-21C8-9A46-A35B-D653F37ABE85}" srcOrd="0" destOrd="0" presId="urn:microsoft.com/office/officeart/2005/8/layout/default"/>
    <dgm:cxn modelId="{5821A723-5164-674D-BBD3-F14CB6D4EBE6}" type="presOf" srcId="{11C9A522-4370-DF45-9CF8-D953C98C6330}" destId="{FB8E5BA6-58A1-4E4B-8413-0224878C1DF5}" srcOrd="0" destOrd="0" presId="urn:microsoft.com/office/officeart/2005/8/layout/default"/>
    <dgm:cxn modelId="{275F8EA9-6A05-BF4B-879A-72B07D109169}" srcId="{CA2427A0-DF2D-CC4B-B69E-A5A39B1D8DE7}" destId="{960C2B96-E10B-CC48-9614-E7056A96CEF8}" srcOrd="4" destOrd="0" parTransId="{A20D7533-0464-E446-A4C9-DED8348093D2}" sibTransId="{C42643F4-F38E-A24B-9440-26D5F555A190}"/>
    <dgm:cxn modelId="{EDC56613-15CB-D14A-974B-1BF42BA926A1}" type="presOf" srcId="{E2DE68EE-0F2D-5746-BA7C-702ED90ED4B8}" destId="{C82359BB-79A2-CE4D-A09F-75792E117A6C}" srcOrd="0" destOrd="0" presId="urn:microsoft.com/office/officeart/2005/8/layout/default"/>
    <dgm:cxn modelId="{69D9E82F-BC39-034B-A117-FD498F6AF61A}" type="presOf" srcId="{9FB8B5D2-389B-AE46-A9FC-7B50E16B8E28}" destId="{25B4D253-268E-FF42-9E24-6A8E635DC166}" srcOrd="0" destOrd="0" presId="urn:microsoft.com/office/officeart/2005/8/layout/default"/>
    <dgm:cxn modelId="{B819284B-E604-1348-BC8A-37B49046A0E7}" srcId="{CA2427A0-DF2D-CC4B-B69E-A5A39B1D8DE7}" destId="{9FB8B5D2-389B-AE46-A9FC-7B50E16B8E28}" srcOrd="2" destOrd="0" parTransId="{9F4F12D7-46B0-E942-A21B-0399020DA00B}" sibTransId="{67C7697D-626A-544F-AD3C-388AE13B88FA}"/>
    <dgm:cxn modelId="{5594CB9D-1E41-0B46-BDCE-C84741AC6EFA}" type="presParOf" srcId="{C73E03C2-996F-E842-8FAE-019C1D038834}" destId="{4C0BE398-3FAE-E24C-8942-4CDC3245544F}" srcOrd="0" destOrd="0" presId="urn:microsoft.com/office/officeart/2005/8/layout/default"/>
    <dgm:cxn modelId="{1BB9E2BB-055D-FF43-94E4-50F81CE92FB3}" type="presParOf" srcId="{C73E03C2-996F-E842-8FAE-019C1D038834}" destId="{8CA46546-62DC-3344-A8BD-9499B1E403AB}" srcOrd="1" destOrd="0" presId="urn:microsoft.com/office/officeart/2005/8/layout/default"/>
    <dgm:cxn modelId="{0FF44D26-D56D-814A-9EB9-BA2EA3929729}" type="presParOf" srcId="{C73E03C2-996F-E842-8FAE-019C1D038834}" destId="{710E11E8-0090-BA4C-B1F7-30C52C75FEB7}" srcOrd="2" destOrd="0" presId="urn:microsoft.com/office/officeart/2005/8/layout/default"/>
    <dgm:cxn modelId="{FB6A8356-5D72-504D-A853-12F045D79309}" type="presParOf" srcId="{C73E03C2-996F-E842-8FAE-019C1D038834}" destId="{8D2B3E43-124F-DE4F-9CD0-1B50F4E9162E}" srcOrd="3" destOrd="0" presId="urn:microsoft.com/office/officeart/2005/8/layout/default"/>
    <dgm:cxn modelId="{570B8AC5-B503-DD4D-8A60-B677DEF15B1D}" type="presParOf" srcId="{C73E03C2-996F-E842-8FAE-019C1D038834}" destId="{25B4D253-268E-FF42-9E24-6A8E635DC166}" srcOrd="4" destOrd="0" presId="urn:microsoft.com/office/officeart/2005/8/layout/default"/>
    <dgm:cxn modelId="{9F4C80CD-41B4-4A4A-874F-7FC2267E5EFC}" type="presParOf" srcId="{C73E03C2-996F-E842-8FAE-019C1D038834}" destId="{1BBEC3DF-3163-764F-82F4-40C02C2E1F9A}" srcOrd="5" destOrd="0" presId="urn:microsoft.com/office/officeart/2005/8/layout/default"/>
    <dgm:cxn modelId="{4A04E62E-26FB-4B45-BC0E-23D66F4B1BBC}" type="presParOf" srcId="{C73E03C2-996F-E842-8FAE-019C1D038834}" destId="{DD522F9F-21C8-9A46-A35B-D653F37ABE85}" srcOrd="6" destOrd="0" presId="urn:microsoft.com/office/officeart/2005/8/layout/default"/>
    <dgm:cxn modelId="{00B58ED4-A780-E848-8A53-CE395B7D1FA5}" type="presParOf" srcId="{C73E03C2-996F-E842-8FAE-019C1D038834}" destId="{00CD1133-79FC-774B-A349-E6FB52FB6922}" srcOrd="7" destOrd="0" presId="urn:microsoft.com/office/officeart/2005/8/layout/default"/>
    <dgm:cxn modelId="{4288EE6B-F17D-FE45-8E22-441B14B1B5D9}" type="presParOf" srcId="{C73E03C2-996F-E842-8FAE-019C1D038834}" destId="{5563EB2C-F1FB-6D48-BBAE-1B22FA78290E}" srcOrd="8" destOrd="0" presId="urn:microsoft.com/office/officeart/2005/8/layout/default"/>
    <dgm:cxn modelId="{EF3FD2DE-320D-D742-999F-AFB8B4C56EBB}" type="presParOf" srcId="{C73E03C2-996F-E842-8FAE-019C1D038834}" destId="{AA6307BE-5EA9-9C42-806B-567AAA6C765F}" srcOrd="9" destOrd="0" presId="urn:microsoft.com/office/officeart/2005/8/layout/default"/>
    <dgm:cxn modelId="{E93DD8E1-E987-6B40-9BC9-3C3BC12A8B0E}" type="presParOf" srcId="{C73E03C2-996F-E842-8FAE-019C1D038834}" destId="{37420F82-7BF3-7448-9CC3-C0190B71FAF9}" srcOrd="10" destOrd="0" presId="urn:microsoft.com/office/officeart/2005/8/layout/default"/>
    <dgm:cxn modelId="{62C54D4A-F4C0-824D-B9E7-7769F9F13DF7}" type="presParOf" srcId="{C73E03C2-996F-E842-8FAE-019C1D038834}" destId="{3B05940B-B6C9-9D45-8797-80E39D1F2B05}" srcOrd="11" destOrd="0" presId="urn:microsoft.com/office/officeart/2005/8/layout/default"/>
    <dgm:cxn modelId="{1F9078AB-F051-EA4C-8B9C-537212336CE4}" type="presParOf" srcId="{C73E03C2-996F-E842-8FAE-019C1D038834}" destId="{C82359BB-79A2-CE4D-A09F-75792E117A6C}" srcOrd="12" destOrd="0" presId="urn:microsoft.com/office/officeart/2005/8/layout/default"/>
    <dgm:cxn modelId="{D71DF0DB-2A8E-F243-8221-4574AA2ED714}" type="presParOf" srcId="{C73E03C2-996F-E842-8FAE-019C1D038834}" destId="{33C9335D-65CB-8640-9754-67C7947308CF}" srcOrd="13" destOrd="0" presId="urn:microsoft.com/office/officeart/2005/8/layout/default"/>
    <dgm:cxn modelId="{35D513FA-6910-9342-B606-3E9E5101B179}" type="presParOf" srcId="{C73E03C2-996F-E842-8FAE-019C1D038834}" destId="{FB8E5BA6-58A1-4E4B-8413-0224878C1DF5}" srcOrd="14" destOrd="0" presId="urn:microsoft.com/office/officeart/2005/8/layout/default"/>
    <dgm:cxn modelId="{126F3D18-3D2D-2F41-8204-218FF72804C1}" type="presParOf" srcId="{C73E03C2-996F-E842-8FAE-019C1D038834}" destId="{FA79D77A-0AFA-FD4D-AC66-61B88106E4D4}" srcOrd="15" destOrd="0" presId="urn:microsoft.com/office/officeart/2005/8/layout/default"/>
    <dgm:cxn modelId="{B4E8A75C-BDB0-2E4C-8146-394AB46B1F6B}" type="presParOf" srcId="{C73E03C2-996F-E842-8FAE-019C1D038834}" destId="{29DED373-AB65-804E-AAAB-D26AF426AAB2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42C77E-B4B7-E945-B0EC-AA306EB7736B}" type="doc">
      <dgm:prSet loTypeId="urn:microsoft.com/office/officeart/2005/8/layout/cycle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B217B4-7F35-2A45-B5E3-F65F8A4C3EAF}">
      <dgm:prSet phldrT="[Text]"/>
      <dgm:spPr/>
      <dgm:t>
        <a:bodyPr/>
        <a:lstStyle/>
        <a:p>
          <a:r>
            <a:rPr lang="en-US" dirty="0" smtClean="0"/>
            <a:t>School Work</a:t>
          </a:r>
          <a:endParaRPr lang="en-US" dirty="0"/>
        </a:p>
      </dgm:t>
    </dgm:pt>
    <dgm:pt modelId="{EAA21247-EB95-534D-B937-239777BEC29D}" type="parTrans" cxnId="{DE54CCE9-03F2-E54D-8ADB-6E1619DBE57B}">
      <dgm:prSet/>
      <dgm:spPr/>
      <dgm:t>
        <a:bodyPr/>
        <a:lstStyle/>
        <a:p>
          <a:endParaRPr lang="en-US"/>
        </a:p>
      </dgm:t>
    </dgm:pt>
    <dgm:pt modelId="{E752CBBE-39FF-E948-AA7B-FD5C972B9B98}" type="sibTrans" cxnId="{DE54CCE9-03F2-E54D-8ADB-6E1619DBE57B}">
      <dgm:prSet/>
      <dgm:spPr/>
      <dgm:t>
        <a:bodyPr/>
        <a:lstStyle/>
        <a:p>
          <a:endParaRPr lang="en-US"/>
        </a:p>
      </dgm:t>
    </dgm:pt>
    <dgm:pt modelId="{FC108E58-DE77-6047-856D-C29D445A6282}">
      <dgm:prSet phldrT="[Text]"/>
      <dgm:spPr/>
      <dgm:t>
        <a:bodyPr/>
        <a:lstStyle/>
        <a:p>
          <a:r>
            <a:rPr lang="en-US" dirty="0" smtClean="0"/>
            <a:t>Children’s Books</a:t>
          </a:r>
          <a:endParaRPr lang="en-US" dirty="0"/>
        </a:p>
      </dgm:t>
    </dgm:pt>
    <dgm:pt modelId="{23BB5F0F-9682-0443-B1B0-53C84268575C}" type="parTrans" cxnId="{FEA38084-91ED-AD44-90B0-CED3B8F3B906}">
      <dgm:prSet/>
      <dgm:spPr/>
      <dgm:t>
        <a:bodyPr/>
        <a:lstStyle/>
        <a:p>
          <a:endParaRPr lang="en-US"/>
        </a:p>
      </dgm:t>
    </dgm:pt>
    <dgm:pt modelId="{BD32901C-8035-5646-8726-0DFE69855CB5}" type="sibTrans" cxnId="{FEA38084-91ED-AD44-90B0-CED3B8F3B906}">
      <dgm:prSet/>
      <dgm:spPr/>
      <dgm:t>
        <a:bodyPr/>
        <a:lstStyle/>
        <a:p>
          <a:endParaRPr lang="en-US"/>
        </a:p>
      </dgm:t>
    </dgm:pt>
    <dgm:pt modelId="{68476124-4A26-5346-BB55-BCF84D6D8E83}">
      <dgm:prSet phldrT="[Text]"/>
      <dgm:spPr/>
      <dgm:t>
        <a:bodyPr/>
        <a:lstStyle/>
        <a:p>
          <a:r>
            <a:rPr lang="en-US" dirty="0" smtClean="0"/>
            <a:t>Passionate, Confident, Independent and Resilient Children</a:t>
          </a:r>
          <a:endParaRPr lang="en-US" dirty="0"/>
        </a:p>
      </dgm:t>
    </dgm:pt>
    <dgm:pt modelId="{9407E628-87DA-4F49-977E-135E33F39DFE}" type="parTrans" cxnId="{590528D2-69AA-244B-B6D8-47920F467640}">
      <dgm:prSet/>
      <dgm:spPr/>
      <dgm:t>
        <a:bodyPr/>
        <a:lstStyle/>
        <a:p>
          <a:endParaRPr lang="en-US"/>
        </a:p>
      </dgm:t>
    </dgm:pt>
    <dgm:pt modelId="{98A05FCF-B972-F04B-B0A9-89E0CB34ECF1}" type="sibTrans" cxnId="{590528D2-69AA-244B-B6D8-47920F467640}">
      <dgm:prSet/>
      <dgm:spPr/>
      <dgm:t>
        <a:bodyPr/>
        <a:lstStyle/>
        <a:p>
          <a:endParaRPr lang="en-US"/>
        </a:p>
      </dgm:t>
    </dgm:pt>
    <dgm:pt modelId="{33195ABE-A2F4-EA43-B296-79891C2D7D3C}">
      <dgm:prSet phldrT="[Text]"/>
      <dgm:spPr/>
      <dgm:t>
        <a:bodyPr/>
        <a:lstStyle/>
        <a:p>
          <a:r>
            <a:rPr lang="en-US" dirty="0" smtClean="0"/>
            <a:t>Children’s Voice</a:t>
          </a:r>
          <a:endParaRPr lang="en-US" dirty="0"/>
        </a:p>
      </dgm:t>
    </dgm:pt>
    <dgm:pt modelId="{83DD4C9B-C461-3545-AF26-5FFAE1847C93}" type="parTrans" cxnId="{B39A04BE-4D82-4E47-B238-948D5C6072EF}">
      <dgm:prSet/>
      <dgm:spPr/>
      <dgm:t>
        <a:bodyPr/>
        <a:lstStyle/>
        <a:p>
          <a:endParaRPr lang="en-US"/>
        </a:p>
      </dgm:t>
    </dgm:pt>
    <dgm:pt modelId="{6184A453-01A9-F14C-831F-6F7567BED51D}" type="sibTrans" cxnId="{B39A04BE-4D82-4E47-B238-948D5C6072EF}">
      <dgm:prSet/>
      <dgm:spPr/>
      <dgm:t>
        <a:bodyPr/>
        <a:lstStyle/>
        <a:p>
          <a:endParaRPr lang="en-US"/>
        </a:p>
      </dgm:t>
    </dgm:pt>
    <dgm:pt modelId="{16442920-F150-FF4B-BA32-646D768AA046}">
      <dgm:prSet phldrT="[Text]"/>
      <dgm:spPr/>
      <dgm:t>
        <a:bodyPr/>
        <a:lstStyle/>
        <a:p>
          <a:r>
            <a:rPr lang="en-US" dirty="0" smtClean="0"/>
            <a:t>Purposeful Project Plans</a:t>
          </a:r>
          <a:endParaRPr lang="en-US" dirty="0"/>
        </a:p>
      </dgm:t>
    </dgm:pt>
    <dgm:pt modelId="{828F9C21-7E09-694C-B006-630EF43BB2E3}" type="parTrans" cxnId="{3DFB5B0C-A1DB-1848-9805-2BC89B2451BB}">
      <dgm:prSet/>
      <dgm:spPr/>
      <dgm:t>
        <a:bodyPr/>
        <a:lstStyle/>
        <a:p>
          <a:endParaRPr lang="en-US"/>
        </a:p>
      </dgm:t>
    </dgm:pt>
    <dgm:pt modelId="{861BA38B-4C09-2249-B228-DE45F1383184}" type="sibTrans" cxnId="{3DFB5B0C-A1DB-1848-9805-2BC89B2451BB}">
      <dgm:prSet/>
      <dgm:spPr/>
      <dgm:t>
        <a:bodyPr/>
        <a:lstStyle/>
        <a:p>
          <a:endParaRPr lang="en-US"/>
        </a:p>
      </dgm:t>
    </dgm:pt>
    <dgm:pt modelId="{C523FEC9-3D68-5F46-9B39-C1BFFCF2E52D}">
      <dgm:prSet phldrT="[Text]"/>
      <dgm:spPr/>
      <dgm:t>
        <a:bodyPr/>
        <a:lstStyle/>
        <a:p>
          <a:r>
            <a:rPr lang="en-US" dirty="0" smtClean="0"/>
            <a:t>Full Curriculum Coverage</a:t>
          </a:r>
          <a:endParaRPr lang="en-US" dirty="0"/>
        </a:p>
      </dgm:t>
    </dgm:pt>
    <dgm:pt modelId="{001E610A-4C2C-FF4A-99E6-05D9B6489B22}" type="parTrans" cxnId="{0DB9DB64-BE1B-7D45-84E2-41AA9F6F78C3}">
      <dgm:prSet/>
      <dgm:spPr/>
      <dgm:t>
        <a:bodyPr/>
        <a:lstStyle/>
        <a:p>
          <a:endParaRPr lang="en-US"/>
        </a:p>
      </dgm:t>
    </dgm:pt>
    <dgm:pt modelId="{56945605-6706-9444-8942-F1E97104237D}" type="sibTrans" cxnId="{0DB9DB64-BE1B-7D45-84E2-41AA9F6F78C3}">
      <dgm:prSet/>
      <dgm:spPr/>
      <dgm:t>
        <a:bodyPr/>
        <a:lstStyle/>
        <a:p>
          <a:endParaRPr lang="en-US"/>
        </a:p>
      </dgm:t>
    </dgm:pt>
    <dgm:pt modelId="{7D4E67D7-F22F-4649-8A11-E5098DECE3F5}">
      <dgm:prSet phldrT="[Text]"/>
      <dgm:spPr/>
      <dgm:t>
        <a:bodyPr/>
        <a:lstStyle/>
        <a:p>
          <a:r>
            <a:rPr lang="en-US" dirty="0" smtClean="0"/>
            <a:t> Data</a:t>
          </a:r>
          <a:endParaRPr lang="en-US" dirty="0"/>
        </a:p>
      </dgm:t>
    </dgm:pt>
    <dgm:pt modelId="{B8207456-5635-F949-8A88-2C1CBF5B2D12}" type="parTrans" cxnId="{1E87B7A7-36B4-804A-8F7B-19BBB45514C7}">
      <dgm:prSet/>
      <dgm:spPr/>
      <dgm:t>
        <a:bodyPr/>
        <a:lstStyle/>
        <a:p>
          <a:endParaRPr lang="en-US"/>
        </a:p>
      </dgm:t>
    </dgm:pt>
    <dgm:pt modelId="{AECA5FF2-C719-2B4E-A9D5-A2C8B0124DBB}" type="sibTrans" cxnId="{1E87B7A7-36B4-804A-8F7B-19BBB45514C7}">
      <dgm:prSet/>
      <dgm:spPr/>
      <dgm:t>
        <a:bodyPr/>
        <a:lstStyle/>
        <a:p>
          <a:endParaRPr lang="en-US"/>
        </a:p>
      </dgm:t>
    </dgm:pt>
    <dgm:pt modelId="{5B47C28D-F0BD-BF4E-A869-9C57DE7D2957}">
      <dgm:prSet phldrT="[Text]"/>
      <dgm:spPr/>
      <dgm:t>
        <a:bodyPr/>
        <a:lstStyle/>
        <a:p>
          <a:r>
            <a:rPr lang="en-US" dirty="0" smtClean="0"/>
            <a:t>In School Balance Data</a:t>
          </a:r>
          <a:endParaRPr lang="en-US" dirty="0"/>
        </a:p>
      </dgm:t>
    </dgm:pt>
    <dgm:pt modelId="{D609AD21-3AA0-F04F-A446-926EA4A8ECB3}" type="parTrans" cxnId="{F4B5DB6F-8922-A04B-87CF-1A2F50C34776}">
      <dgm:prSet/>
      <dgm:spPr/>
      <dgm:t>
        <a:bodyPr/>
        <a:lstStyle/>
        <a:p>
          <a:endParaRPr lang="en-US"/>
        </a:p>
      </dgm:t>
    </dgm:pt>
    <dgm:pt modelId="{27804AC0-BBCA-544F-B5FE-51677B4CC8DA}" type="sibTrans" cxnId="{F4B5DB6F-8922-A04B-87CF-1A2F50C34776}">
      <dgm:prSet/>
      <dgm:spPr/>
      <dgm:t>
        <a:bodyPr/>
        <a:lstStyle/>
        <a:p>
          <a:endParaRPr lang="en-US"/>
        </a:p>
      </dgm:t>
    </dgm:pt>
    <dgm:pt modelId="{530017FC-25B1-8340-B077-10CFFDCCDC19}">
      <dgm:prSet phldrT="[Text]"/>
      <dgm:spPr/>
      <dgm:t>
        <a:bodyPr/>
        <a:lstStyle/>
        <a:p>
          <a:r>
            <a:rPr lang="en-US" dirty="0" smtClean="0"/>
            <a:t>Classrooms (Displays)</a:t>
          </a:r>
          <a:endParaRPr lang="en-US" dirty="0"/>
        </a:p>
      </dgm:t>
    </dgm:pt>
    <dgm:pt modelId="{C9CB7F56-9D33-6B41-8BA7-BFEF05233FA1}" type="parTrans" cxnId="{3E0CB9F8-F301-B64E-B25B-3AAF086A838B}">
      <dgm:prSet/>
      <dgm:spPr/>
      <dgm:t>
        <a:bodyPr/>
        <a:lstStyle/>
        <a:p>
          <a:endParaRPr lang="en-US"/>
        </a:p>
      </dgm:t>
    </dgm:pt>
    <dgm:pt modelId="{6A68F52B-4FBF-1A45-868E-9606DDA22A63}" type="sibTrans" cxnId="{3E0CB9F8-F301-B64E-B25B-3AAF086A838B}">
      <dgm:prSet/>
      <dgm:spPr/>
      <dgm:t>
        <a:bodyPr/>
        <a:lstStyle/>
        <a:p>
          <a:endParaRPr lang="en-US"/>
        </a:p>
      </dgm:t>
    </dgm:pt>
    <dgm:pt modelId="{2EA73661-8C2B-C14F-A94C-30B9B9A9C5A7}">
      <dgm:prSet phldrT="[Text]"/>
      <dgm:spPr/>
      <dgm:t>
        <a:bodyPr/>
        <a:lstStyle/>
        <a:p>
          <a:r>
            <a:rPr lang="en-US" dirty="0" smtClean="0"/>
            <a:t>Celebrations of Work (Assemblies/Performances)</a:t>
          </a:r>
          <a:endParaRPr lang="en-US" dirty="0"/>
        </a:p>
      </dgm:t>
    </dgm:pt>
    <dgm:pt modelId="{C28D35DE-3FCD-384B-BB71-436B09AFC5B6}" type="parTrans" cxnId="{6D7D34FE-4C7F-F146-9BB9-4D9B84753A8B}">
      <dgm:prSet/>
      <dgm:spPr/>
      <dgm:t>
        <a:bodyPr/>
        <a:lstStyle/>
        <a:p>
          <a:endParaRPr lang="en-US"/>
        </a:p>
      </dgm:t>
    </dgm:pt>
    <dgm:pt modelId="{5219AB18-52C1-0C48-9495-87056B6FBBEF}" type="sibTrans" cxnId="{6D7D34FE-4C7F-F146-9BB9-4D9B84753A8B}">
      <dgm:prSet/>
      <dgm:spPr/>
      <dgm:t>
        <a:bodyPr/>
        <a:lstStyle/>
        <a:p>
          <a:endParaRPr lang="en-US"/>
        </a:p>
      </dgm:t>
    </dgm:pt>
    <dgm:pt modelId="{DC5C9338-425A-3B4D-B08B-C7FEC2939399}">
      <dgm:prSet phldrT="[Text]"/>
      <dgm:spPr/>
      <dgm:t>
        <a:bodyPr/>
        <a:lstStyle/>
        <a:p>
          <a:r>
            <a:rPr lang="en-US" dirty="0" smtClean="0"/>
            <a:t>Empathy and Understanding around Local and Global Issues</a:t>
          </a:r>
          <a:endParaRPr lang="en-US" dirty="0"/>
        </a:p>
      </dgm:t>
    </dgm:pt>
    <dgm:pt modelId="{2096B753-1DED-3B45-AC4D-25E85A6D3DDA}" type="parTrans" cxnId="{3F1EF126-EACE-C649-A398-F1EA6AC7B88B}">
      <dgm:prSet/>
      <dgm:spPr/>
      <dgm:t>
        <a:bodyPr/>
        <a:lstStyle/>
        <a:p>
          <a:endParaRPr lang="en-US"/>
        </a:p>
      </dgm:t>
    </dgm:pt>
    <dgm:pt modelId="{59713214-4928-5342-B36D-D223FEC60173}" type="sibTrans" cxnId="{3F1EF126-EACE-C649-A398-F1EA6AC7B88B}">
      <dgm:prSet/>
      <dgm:spPr/>
      <dgm:t>
        <a:bodyPr/>
        <a:lstStyle/>
        <a:p>
          <a:endParaRPr lang="en-US"/>
        </a:p>
      </dgm:t>
    </dgm:pt>
    <dgm:pt modelId="{42C7AE7F-3706-204C-86B6-5A578AAA8B6D}">
      <dgm:prSet phldrT="[Text]"/>
      <dgm:spPr/>
      <dgm:t>
        <a:bodyPr/>
        <a:lstStyle/>
        <a:p>
          <a:r>
            <a:rPr lang="en-US" dirty="0" smtClean="0"/>
            <a:t>Progressive and </a:t>
          </a:r>
          <a:r>
            <a:rPr lang="en-US" dirty="0" smtClean="0"/>
            <a:t>sequenced plans to include Knowledge </a:t>
          </a:r>
          <a:r>
            <a:rPr lang="en-US" dirty="0" err="1" smtClean="0"/>
            <a:t>Oganisers</a:t>
          </a:r>
          <a:endParaRPr lang="en-US" dirty="0"/>
        </a:p>
      </dgm:t>
    </dgm:pt>
    <dgm:pt modelId="{2DD373AE-AEF3-174E-9AC1-1A6B02CFEEC5}" type="parTrans" cxnId="{79D2A537-F2AC-6148-9D15-CEF80FBEE108}">
      <dgm:prSet/>
      <dgm:spPr/>
      <dgm:t>
        <a:bodyPr/>
        <a:lstStyle/>
        <a:p>
          <a:endParaRPr lang="en-US"/>
        </a:p>
      </dgm:t>
    </dgm:pt>
    <dgm:pt modelId="{C127A06F-7F13-D243-A2E5-7C0AA0F09112}" type="sibTrans" cxnId="{79D2A537-F2AC-6148-9D15-CEF80FBEE108}">
      <dgm:prSet/>
      <dgm:spPr/>
      <dgm:t>
        <a:bodyPr/>
        <a:lstStyle/>
        <a:p>
          <a:endParaRPr lang="en-US"/>
        </a:p>
      </dgm:t>
    </dgm:pt>
    <dgm:pt modelId="{8CE62254-D540-4B42-BF80-2778B85078E6}">
      <dgm:prSet phldrT="[Text]"/>
      <dgm:spPr/>
      <dgm:t>
        <a:bodyPr/>
        <a:lstStyle/>
        <a:p>
          <a:r>
            <a:rPr lang="en-US" dirty="0" smtClean="0"/>
            <a:t>National and Local Published Data</a:t>
          </a:r>
          <a:endParaRPr lang="en-US" dirty="0"/>
        </a:p>
      </dgm:t>
    </dgm:pt>
    <dgm:pt modelId="{8AE1BF5E-C623-B947-AE1A-0B9095C3B369}" type="parTrans" cxnId="{3CD5BB06-9742-164C-B361-8731D02B5F4C}">
      <dgm:prSet/>
      <dgm:spPr/>
      <dgm:t>
        <a:bodyPr/>
        <a:lstStyle/>
        <a:p>
          <a:endParaRPr lang="en-US"/>
        </a:p>
      </dgm:t>
    </dgm:pt>
    <dgm:pt modelId="{A64077DD-D0E0-634D-8E84-497E6425B47F}" type="sibTrans" cxnId="{3CD5BB06-9742-164C-B361-8731D02B5F4C}">
      <dgm:prSet/>
      <dgm:spPr/>
      <dgm:t>
        <a:bodyPr/>
        <a:lstStyle/>
        <a:p>
          <a:endParaRPr lang="en-US"/>
        </a:p>
      </dgm:t>
    </dgm:pt>
    <dgm:pt modelId="{417AB5C6-72AF-3D41-BDA3-486D7BD88215}">
      <dgm:prSet phldrT="[Text]"/>
      <dgm:spPr/>
      <dgm:t>
        <a:bodyPr/>
        <a:lstStyle/>
        <a:p>
          <a:r>
            <a:rPr lang="en-US" dirty="0" smtClean="0"/>
            <a:t>Special Achievements</a:t>
          </a:r>
          <a:endParaRPr lang="en-US" dirty="0"/>
        </a:p>
      </dgm:t>
    </dgm:pt>
    <dgm:pt modelId="{AB37A1FA-544F-9342-B3C3-6EB50DB29E48}" type="parTrans" cxnId="{5B6083A8-802B-D44B-978D-DCABEEBE1941}">
      <dgm:prSet/>
      <dgm:spPr/>
      <dgm:t>
        <a:bodyPr/>
        <a:lstStyle/>
        <a:p>
          <a:endParaRPr lang="en-US"/>
        </a:p>
      </dgm:t>
    </dgm:pt>
    <dgm:pt modelId="{0D98CD9F-65F2-6D47-9327-1B31EAA92B69}" type="sibTrans" cxnId="{5B6083A8-802B-D44B-978D-DCABEEBE1941}">
      <dgm:prSet/>
      <dgm:spPr/>
      <dgm:t>
        <a:bodyPr/>
        <a:lstStyle/>
        <a:p>
          <a:endParaRPr lang="en-US"/>
        </a:p>
      </dgm:t>
    </dgm:pt>
    <dgm:pt modelId="{BA172D09-35B4-7549-BBF2-FE9BE8B9CDE3}">
      <dgm:prSet phldrT="[Text]"/>
      <dgm:spPr/>
      <dgm:t>
        <a:bodyPr/>
        <a:lstStyle/>
        <a:p>
          <a:r>
            <a:rPr lang="en-US" dirty="0" smtClean="0"/>
            <a:t>Evaluated Plans</a:t>
          </a:r>
          <a:endParaRPr lang="en-US" dirty="0"/>
        </a:p>
      </dgm:t>
    </dgm:pt>
    <dgm:pt modelId="{BB3142DF-4412-1F47-AD02-10F87D257769}" type="parTrans" cxnId="{7322DFBA-333E-F64B-83CA-B8B340949ACA}">
      <dgm:prSet/>
      <dgm:spPr/>
      <dgm:t>
        <a:bodyPr/>
        <a:lstStyle/>
        <a:p>
          <a:endParaRPr lang="en-US"/>
        </a:p>
      </dgm:t>
    </dgm:pt>
    <dgm:pt modelId="{BB8E65C1-F73D-844C-A8D4-D471BAE3A515}" type="sibTrans" cxnId="{7322DFBA-333E-F64B-83CA-B8B340949ACA}">
      <dgm:prSet/>
      <dgm:spPr/>
      <dgm:t>
        <a:bodyPr/>
        <a:lstStyle/>
        <a:p>
          <a:endParaRPr lang="en-US"/>
        </a:p>
      </dgm:t>
    </dgm:pt>
    <dgm:pt modelId="{5CA6A1E0-FFD3-334C-8DAF-CB6F8BE9A8AC}">
      <dgm:prSet phldrT="[Text]"/>
      <dgm:spPr/>
      <dgm:t>
        <a:bodyPr/>
        <a:lstStyle/>
        <a:p>
          <a:r>
            <a:rPr lang="en-US" dirty="0" smtClean="0"/>
            <a:t>Mental and Physical Well-Being</a:t>
          </a:r>
          <a:endParaRPr lang="en-US" dirty="0"/>
        </a:p>
      </dgm:t>
    </dgm:pt>
    <dgm:pt modelId="{3FDC4E5B-D994-5542-A694-5139F8028EEE}" type="parTrans" cxnId="{1D981292-F39C-6A4A-9B6F-B50B3C477488}">
      <dgm:prSet/>
      <dgm:spPr/>
      <dgm:t>
        <a:bodyPr/>
        <a:lstStyle/>
        <a:p>
          <a:endParaRPr lang="en-US"/>
        </a:p>
      </dgm:t>
    </dgm:pt>
    <dgm:pt modelId="{2E7DA3B9-BDCC-1345-BAFE-BF854CEDF4B8}" type="sibTrans" cxnId="{1D981292-F39C-6A4A-9B6F-B50B3C477488}">
      <dgm:prSet/>
      <dgm:spPr/>
      <dgm:t>
        <a:bodyPr/>
        <a:lstStyle/>
        <a:p>
          <a:endParaRPr lang="en-US"/>
        </a:p>
      </dgm:t>
    </dgm:pt>
    <dgm:pt modelId="{3355037D-AE1D-B145-816B-D7B002A7FA41}" type="pres">
      <dgm:prSet presAssocID="{5242C77E-B4B7-E945-B0EC-AA306EB7736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3E0D63-A9DF-D947-9B7B-77BD2AC11A59}" type="pres">
      <dgm:prSet presAssocID="{5242C77E-B4B7-E945-B0EC-AA306EB7736B}" presName="children" presStyleCnt="0"/>
      <dgm:spPr/>
    </dgm:pt>
    <dgm:pt modelId="{9DC8B13B-5DA6-614D-8FDE-56E085AF3911}" type="pres">
      <dgm:prSet presAssocID="{5242C77E-B4B7-E945-B0EC-AA306EB7736B}" presName="child1group" presStyleCnt="0"/>
      <dgm:spPr/>
    </dgm:pt>
    <dgm:pt modelId="{25821E19-6DC6-C347-8072-0399D91F4AFE}" type="pres">
      <dgm:prSet presAssocID="{5242C77E-B4B7-E945-B0EC-AA306EB7736B}" presName="child1" presStyleLbl="bgAcc1" presStyleIdx="0" presStyleCnt="4"/>
      <dgm:spPr/>
      <dgm:t>
        <a:bodyPr/>
        <a:lstStyle/>
        <a:p>
          <a:endParaRPr lang="en-US"/>
        </a:p>
      </dgm:t>
    </dgm:pt>
    <dgm:pt modelId="{6786092B-C790-3C48-9210-0FE2AD9BBDB2}" type="pres">
      <dgm:prSet presAssocID="{5242C77E-B4B7-E945-B0EC-AA306EB7736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4DFFE7-4065-404E-8793-86DBBE52E8F5}" type="pres">
      <dgm:prSet presAssocID="{5242C77E-B4B7-E945-B0EC-AA306EB7736B}" presName="child2group" presStyleCnt="0"/>
      <dgm:spPr/>
    </dgm:pt>
    <dgm:pt modelId="{E2F56D55-82E8-1D41-8C67-1538AEE05EDB}" type="pres">
      <dgm:prSet presAssocID="{5242C77E-B4B7-E945-B0EC-AA306EB7736B}" presName="child2" presStyleLbl="bgAcc1" presStyleIdx="1" presStyleCnt="4"/>
      <dgm:spPr/>
      <dgm:t>
        <a:bodyPr/>
        <a:lstStyle/>
        <a:p>
          <a:endParaRPr lang="en-US"/>
        </a:p>
      </dgm:t>
    </dgm:pt>
    <dgm:pt modelId="{1D2D6408-E9DB-3347-A3C3-691C524D10EE}" type="pres">
      <dgm:prSet presAssocID="{5242C77E-B4B7-E945-B0EC-AA306EB7736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ACD787-82FC-204B-9539-FDB8B3325A9B}" type="pres">
      <dgm:prSet presAssocID="{5242C77E-B4B7-E945-B0EC-AA306EB7736B}" presName="child3group" presStyleCnt="0"/>
      <dgm:spPr/>
    </dgm:pt>
    <dgm:pt modelId="{267E18F2-AC7B-8542-BE8E-0FADEF827129}" type="pres">
      <dgm:prSet presAssocID="{5242C77E-B4B7-E945-B0EC-AA306EB7736B}" presName="child3" presStyleLbl="bgAcc1" presStyleIdx="2" presStyleCnt="4"/>
      <dgm:spPr/>
      <dgm:t>
        <a:bodyPr/>
        <a:lstStyle/>
        <a:p>
          <a:endParaRPr lang="en-US"/>
        </a:p>
      </dgm:t>
    </dgm:pt>
    <dgm:pt modelId="{617E80B8-02A1-5C4D-9814-5DBBA724B4B5}" type="pres">
      <dgm:prSet presAssocID="{5242C77E-B4B7-E945-B0EC-AA306EB7736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DF2E2-BF62-824E-922F-1B17FADDE34D}" type="pres">
      <dgm:prSet presAssocID="{5242C77E-B4B7-E945-B0EC-AA306EB7736B}" presName="child4group" presStyleCnt="0"/>
      <dgm:spPr/>
    </dgm:pt>
    <dgm:pt modelId="{6D8C1B9A-DEFC-9042-B9C1-DAF9287CF360}" type="pres">
      <dgm:prSet presAssocID="{5242C77E-B4B7-E945-B0EC-AA306EB7736B}" presName="child4" presStyleLbl="bgAcc1" presStyleIdx="3" presStyleCnt="4"/>
      <dgm:spPr/>
      <dgm:t>
        <a:bodyPr/>
        <a:lstStyle/>
        <a:p>
          <a:endParaRPr lang="en-US"/>
        </a:p>
      </dgm:t>
    </dgm:pt>
    <dgm:pt modelId="{B219255A-36D6-3A4D-9DC6-16B83D9EBB46}" type="pres">
      <dgm:prSet presAssocID="{5242C77E-B4B7-E945-B0EC-AA306EB7736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80A2D6-6B40-4C43-829C-C2EDA2A89EE3}" type="pres">
      <dgm:prSet presAssocID="{5242C77E-B4B7-E945-B0EC-AA306EB7736B}" presName="childPlaceholder" presStyleCnt="0"/>
      <dgm:spPr/>
    </dgm:pt>
    <dgm:pt modelId="{FED00798-AEFF-474D-97C9-CCDA36FA4E44}" type="pres">
      <dgm:prSet presAssocID="{5242C77E-B4B7-E945-B0EC-AA306EB7736B}" presName="circle" presStyleCnt="0"/>
      <dgm:spPr/>
    </dgm:pt>
    <dgm:pt modelId="{92C88271-E74F-B846-B4FD-90DA9D442709}" type="pres">
      <dgm:prSet presAssocID="{5242C77E-B4B7-E945-B0EC-AA306EB7736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CB9A37-5CCA-7E45-96C8-E8FF78CA38D7}" type="pres">
      <dgm:prSet presAssocID="{5242C77E-B4B7-E945-B0EC-AA306EB7736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2E2D6-14CF-A54C-BEE1-DF68C2AEA24A}" type="pres">
      <dgm:prSet presAssocID="{5242C77E-B4B7-E945-B0EC-AA306EB7736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D39E22-33B8-C24E-853A-5C2B0844410D}" type="pres">
      <dgm:prSet presAssocID="{5242C77E-B4B7-E945-B0EC-AA306EB7736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14E85C-91DE-A34D-8E4B-8C950ACF2C35}" type="pres">
      <dgm:prSet presAssocID="{5242C77E-B4B7-E945-B0EC-AA306EB7736B}" presName="quadrantPlaceholder" presStyleCnt="0"/>
      <dgm:spPr/>
    </dgm:pt>
    <dgm:pt modelId="{F5338C4C-402E-FF4B-963F-5B057A0BFE5B}" type="pres">
      <dgm:prSet presAssocID="{5242C77E-B4B7-E945-B0EC-AA306EB7736B}" presName="center1" presStyleLbl="fgShp" presStyleIdx="0" presStyleCnt="2"/>
      <dgm:spPr/>
    </dgm:pt>
    <dgm:pt modelId="{9BC6AF58-DF53-8A4D-9B52-7BA3FF7CEC29}" type="pres">
      <dgm:prSet presAssocID="{5242C77E-B4B7-E945-B0EC-AA306EB7736B}" presName="center2" presStyleLbl="fgShp" presStyleIdx="1" presStyleCnt="2"/>
      <dgm:spPr/>
    </dgm:pt>
  </dgm:ptLst>
  <dgm:cxnLst>
    <dgm:cxn modelId="{C6EED0F3-7EDD-FB4C-809F-A380AAADEF4F}" type="presOf" srcId="{33195ABE-A2F4-EA43-B296-79891C2D7D3C}" destId="{1D2D6408-E9DB-3347-A3C3-691C524D10EE}" srcOrd="1" destOrd="0" presId="urn:microsoft.com/office/officeart/2005/8/layout/cycle4"/>
    <dgm:cxn modelId="{5720F0A1-ED28-1944-A719-4FD4D07E134A}" type="presOf" srcId="{417AB5C6-72AF-3D41-BDA3-486D7BD88215}" destId="{25821E19-6DC6-C347-8072-0399D91F4AFE}" srcOrd="0" destOrd="3" presId="urn:microsoft.com/office/officeart/2005/8/layout/cycle4"/>
    <dgm:cxn modelId="{DDECAFC0-E151-7F4A-8BAB-71AE3EFC3780}" type="presOf" srcId="{16442920-F150-FF4B-BA32-646D768AA046}" destId="{3802E2D6-14CF-A54C-BEE1-DF68C2AEA24A}" srcOrd="0" destOrd="0" presId="urn:microsoft.com/office/officeart/2005/8/layout/cycle4"/>
    <dgm:cxn modelId="{5B6083A8-802B-D44B-978D-DCABEEBE1941}" srcId="{C9B217B4-7F35-2A45-B5E3-F65F8A4C3EAF}" destId="{417AB5C6-72AF-3D41-BDA3-486D7BD88215}" srcOrd="3" destOrd="0" parTransId="{AB37A1FA-544F-9342-B3C3-6EB50DB29E48}" sibTransId="{0D98CD9F-65F2-6D47-9327-1B31EAA92B69}"/>
    <dgm:cxn modelId="{7322DFBA-333E-F64B-83CA-B8B340949ACA}" srcId="{16442920-F150-FF4B-BA32-646D768AA046}" destId="{BA172D09-35B4-7549-BBF2-FE9BE8B9CDE3}" srcOrd="2" destOrd="0" parTransId="{BB3142DF-4412-1F47-AD02-10F87D257769}" sibTransId="{BB8E65C1-F73D-844C-A8D4-D471BAE3A515}"/>
    <dgm:cxn modelId="{79D2A537-F2AC-6148-9D15-CEF80FBEE108}" srcId="{16442920-F150-FF4B-BA32-646D768AA046}" destId="{42C7AE7F-3706-204C-86B6-5A578AAA8B6D}" srcOrd="1" destOrd="0" parTransId="{2DD373AE-AEF3-174E-9AC1-1A6B02CFEEC5}" sibTransId="{C127A06F-7F13-D243-A2E5-7C0AA0F09112}"/>
    <dgm:cxn modelId="{E8ACC840-20E3-6D4A-8A3E-7F6D6D28A284}" type="presOf" srcId="{FC108E58-DE77-6047-856D-C29D445A6282}" destId="{6786092B-C790-3C48-9210-0FE2AD9BBDB2}" srcOrd="1" destOrd="0" presId="urn:microsoft.com/office/officeart/2005/8/layout/cycle4"/>
    <dgm:cxn modelId="{EA99D9FB-FC95-A841-BD4D-00F0370897BF}" type="presOf" srcId="{BA172D09-35B4-7549-BBF2-FE9BE8B9CDE3}" destId="{617E80B8-02A1-5C4D-9814-5DBBA724B4B5}" srcOrd="1" destOrd="2" presId="urn:microsoft.com/office/officeart/2005/8/layout/cycle4"/>
    <dgm:cxn modelId="{4882C99A-B6C3-384D-9D7D-8C5B2F4E6CCA}" type="presOf" srcId="{530017FC-25B1-8340-B077-10CFFDCCDC19}" destId="{6786092B-C790-3C48-9210-0FE2AD9BBDB2}" srcOrd="1" destOrd="1" presId="urn:microsoft.com/office/officeart/2005/8/layout/cycle4"/>
    <dgm:cxn modelId="{FEA38084-91ED-AD44-90B0-CED3B8F3B906}" srcId="{C9B217B4-7F35-2A45-B5E3-F65F8A4C3EAF}" destId="{FC108E58-DE77-6047-856D-C29D445A6282}" srcOrd="0" destOrd="0" parTransId="{23BB5F0F-9682-0443-B1B0-53C84268575C}" sibTransId="{BD32901C-8035-5646-8726-0DFE69855CB5}"/>
    <dgm:cxn modelId="{0DB9DB64-BE1B-7D45-84E2-41AA9F6F78C3}" srcId="{16442920-F150-FF4B-BA32-646D768AA046}" destId="{C523FEC9-3D68-5F46-9B39-C1BFFCF2E52D}" srcOrd="0" destOrd="0" parTransId="{001E610A-4C2C-FF4A-99E6-05D9B6489B22}" sibTransId="{56945605-6706-9444-8942-F1E97104237D}"/>
    <dgm:cxn modelId="{1634D6C7-3061-8340-8D4E-5DEC33DBE870}" type="presOf" srcId="{BA172D09-35B4-7549-BBF2-FE9BE8B9CDE3}" destId="{267E18F2-AC7B-8542-BE8E-0FADEF827129}" srcOrd="0" destOrd="2" presId="urn:microsoft.com/office/officeart/2005/8/layout/cycle4"/>
    <dgm:cxn modelId="{1D981292-F39C-6A4A-9B6F-B50B3C477488}" srcId="{68476124-4A26-5346-BB55-BCF84D6D8E83}" destId="{5CA6A1E0-FFD3-334C-8DAF-CB6F8BE9A8AC}" srcOrd="2" destOrd="0" parTransId="{3FDC4E5B-D994-5542-A694-5139F8028EEE}" sibTransId="{2E7DA3B9-BDCC-1345-BAFE-BF854CEDF4B8}"/>
    <dgm:cxn modelId="{3E0CB9F8-F301-B64E-B25B-3AAF086A838B}" srcId="{C9B217B4-7F35-2A45-B5E3-F65F8A4C3EAF}" destId="{530017FC-25B1-8340-B077-10CFFDCCDC19}" srcOrd="1" destOrd="0" parTransId="{C9CB7F56-9D33-6B41-8BA7-BFEF05233FA1}" sibTransId="{6A68F52B-4FBF-1A45-868E-9606DDA22A63}"/>
    <dgm:cxn modelId="{F4B5DB6F-8922-A04B-87CF-1A2F50C34776}" srcId="{7D4E67D7-F22F-4649-8A11-E5098DECE3F5}" destId="{5B47C28D-F0BD-BF4E-A869-9C57DE7D2957}" srcOrd="0" destOrd="0" parTransId="{D609AD21-3AA0-F04F-A446-926EA4A8ECB3}" sibTransId="{27804AC0-BBCA-544F-B5FE-51677B4CC8DA}"/>
    <dgm:cxn modelId="{56A44FF0-3F5D-FA4F-B654-AA8B9195E45A}" type="presOf" srcId="{417AB5C6-72AF-3D41-BDA3-486D7BD88215}" destId="{6786092B-C790-3C48-9210-0FE2AD9BBDB2}" srcOrd="1" destOrd="3" presId="urn:microsoft.com/office/officeart/2005/8/layout/cycle4"/>
    <dgm:cxn modelId="{1E87B7A7-36B4-804A-8F7B-19BBB45514C7}" srcId="{5242C77E-B4B7-E945-B0EC-AA306EB7736B}" destId="{7D4E67D7-F22F-4649-8A11-E5098DECE3F5}" srcOrd="3" destOrd="0" parTransId="{B8207456-5635-F949-8A88-2C1CBF5B2D12}" sibTransId="{AECA5FF2-C719-2B4E-A9D5-A2C8B0124DBB}"/>
    <dgm:cxn modelId="{6D7D34FE-4C7F-F146-9BB9-4D9B84753A8B}" srcId="{C9B217B4-7F35-2A45-B5E3-F65F8A4C3EAF}" destId="{2EA73661-8C2B-C14F-A94C-30B9B9A9C5A7}" srcOrd="2" destOrd="0" parTransId="{C28D35DE-3FCD-384B-BB71-436B09AFC5B6}" sibTransId="{5219AB18-52C1-0C48-9495-87056B6FBBEF}"/>
    <dgm:cxn modelId="{DE54CCE9-03F2-E54D-8ADB-6E1619DBE57B}" srcId="{5242C77E-B4B7-E945-B0EC-AA306EB7736B}" destId="{C9B217B4-7F35-2A45-B5E3-F65F8A4C3EAF}" srcOrd="0" destOrd="0" parTransId="{EAA21247-EB95-534D-B937-239777BEC29D}" sibTransId="{E752CBBE-39FF-E948-AA7B-FD5C972B9B98}"/>
    <dgm:cxn modelId="{B664F7D5-53B7-CD46-A41D-FB19A30CEE3B}" type="presOf" srcId="{DC5C9338-425A-3B4D-B08B-C7FEC2939399}" destId="{1D2D6408-E9DB-3347-A3C3-691C524D10EE}" srcOrd="1" destOrd="1" presId="urn:microsoft.com/office/officeart/2005/8/layout/cycle4"/>
    <dgm:cxn modelId="{0CE41A9B-32B5-C744-A484-8DFF1417F19F}" type="presOf" srcId="{5242C77E-B4B7-E945-B0EC-AA306EB7736B}" destId="{3355037D-AE1D-B145-816B-D7B002A7FA41}" srcOrd="0" destOrd="0" presId="urn:microsoft.com/office/officeart/2005/8/layout/cycle4"/>
    <dgm:cxn modelId="{BC12A1E8-FDEE-0F49-94CD-8295770D8CAB}" type="presOf" srcId="{33195ABE-A2F4-EA43-B296-79891C2D7D3C}" destId="{E2F56D55-82E8-1D41-8C67-1538AEE05EDB}" srcOrd="0" destOrd="0" presId="urn:microsoft.com/office/officeart/2005/8/layout/cycle4"/>
    <dgm:cxn modelId="{9991590B-B23F-8744-AEA7-A0AA15BDE186}" type="presOf" srcId="{C9B217B4-7F35-2A45-B5E3-F65F8A4C3EAF}" destId="{92C88271-E74F-B846-B4FD-90DA9D442709}" srcOrd="0" destOrd="0" presId="urn:microsoft.com/office/officeart/2005/8/layout/cycle4"/>
    <dgm:cxn modelId="{3F1EF126-EACE-C649-A398-F1EA6AC7B88B}" srcId="{68476124-4A26-5346-BB55-BCF84D6D8E83}" destId="{DC5C9338-425A-3B4D-B08B-C7FEC2939399}" srcOrd="1" destOrd="0" parTransId="{2096B753-1DED-3B45-AC4D-25E85A6D3DDA}" sibTransId="{59713214-4928-5342-B36D-D223FEC60173}"/>
    <dgm:cxn modelId="{8E0D6937-E91A-914A-8BD4-23F41C034ABD}" type="presOf" srcId="{7D4E67D7-F22F-4649-8A11-E5098DECE3F5}" destId="{9AD39E22-33B8-C24E-853A-5C2B0844410D}" srcOrd="0" destOrd="0" presId="urn:microsoft.com/office/officeart/2005/8/layout/cycle4"/>
    <dgm:cxn modelId="{595EB6B8-88A6-3342-B3B4-C18AAF7EB3AF}" type="presOf" srcId="{5CA6A1E0-FFD3-334C-8DAF-CB6F8BE9A8AC}" destId="{1D2D6408-E9DB-3347-A3C3-691C524D10EE}" srcOrd="1" destOrd="2" presId="urn:microsoft.com/office/officeart/2005/8/layout/cycle4"/>
    <dgm:cxn modelId="{F3E1464A-4840-374A-85E5-68924FD05287}" type="presOf" srcId="{C523FEC9-3D68-5F46-9B39-C1BFFCF2E52D}" destId="{617E80B8-02A1-5C4D-9814-5DBBA724B4B5}" srcOrd="1" destOrd="0" presId="urn:microsoft.com/office/officeart/2005/8/layout/cycle4"/>
    <dgm:cxn modelId="{450B965B-C0E6-7848-BFFF-99CD276395FF}" type="presOf" srcId="{2EA73661-8C2B-C14F-A94C-30B9B9A9C5A7}" destId="{6786092B-C790-3C48-9210-0FE2AD9BBDB2}" srcOrd="1" destOrd="2" presId="urn:microsoft.com/office/officeart/2005/8/layout/cycle4"/>
    <dgm:cxn modelId="{1EA34138-108D-9341-BA06-E9EAA3BD51F4}" type="presOf" srcId="{C523FEC9-3D68-5F46-9B39-C1BFFCF2E52D}" destId="{267E18F2-AC7B-8542-BE8E-0FADEF827129}" srcOrd="0" destOrd="0" presId="urn:microsoft.com/office/officeart/2005/8/layout/cycle4"/>
    <dgm:cxn modelId="{3CD5BB06-9742-164C-B361-8731D02B5F4C}" srcId="{7D4E67D7-F22F-4649-8A11-E5098DECE3F5}" destId="{8CE62254-D540-4B42-BF80-2778B85078E6}" srcOrd="1" destOrd="0" parTransId="{8AE1BF5E-C623-B947-AE1A-0B9095C3B369}" sibTransId="{A64077DD-D0E0-634D-8E84-497E6425B47F}"/>
    <dgm:cxn modelId="{E5A9479E-0561-5242-B50C-2926DFE45B3B}" type="presOf" srcId="{5B47C28D-F0BD-BF4E-A869-9C57DE7D2957}" destId="{B219255A-36D6-3A4D-9DC6-16B83D9EBB46}" srcOrd="1" destOrd="0" presId="urn:microsoft.com/office/officeart/2005/8/layout/cycle4"/>
    <dgm:cxn modelId="{F6499A3F-CEB5-BD4B-A77F-21A8710A376C}" type="presOf" srcId="{2EA73661-8C2B-C14F-A94C-30B9B9A9C5A7}" destId="{25821E19-6DC6-C347-8072-0399D91F4AFE}" srcOrd="0" destOrd="2" presId="urn:microsoft.com/office/officeart/2005/8/layout/cycle4"/>
    <dgm:cxn modelId="{590528D2-69AA-244B-B6D8-47920F467640}" srcId="{5242C77E-B4B7-E945-B0EC-AA306EB7736B}" destId="{68476124-4A26-5346-BB55-BCF84D6D8E83}" srcOrd="1" destOrd="0" parTransId="{9407E628-87DA-4F49-977E-135E33F39DFE}" sibTransId="{98A05FCF-B972-F04B-B0A9-89E0CB34ECF1}"/>
    <dgm:cxn modelId="{055D76E3-CA7C-9A4F-97D1-4203B8920291}" type="presOf" srcId="{5CA6A1E0-FFD3-334C-8DAF-CB6F8BE9A8AC}" destId="{E2F56D55-82E8-1D41-8C67-1538AEE05EDB}" srcOrd="0" destOrd="2" presId="urn:microsoft.com/office/officeart/2005/8/layout/cycle4"/>
    <dgm:cxn modelId="{05229182-8071-D144-9048-22FF11380C7C}" type="presOf" srcId="{FC108E58-DE77-6047-856D-C29D445A6282}" destId="{25821E19-6DC6-C347-8072-0399D91F4AFE}" srcOrd="0" destOrd="0" presId="urn:microsoft.com/office/officeart/2005/8/layout/cycle4"/>
    <dgm:cxn modelId="{D4BBB395-3A48-314C-B9DE-75367F289857}" type="presOf" srcId="{42C7AE7F-3706-204C-86B6-5A578AAA8B6D}" destId="{267E18F2-AC7B-8542-BE8E-0FADEF827129}" srcOrd="0" destOrd="1" presId="urn:microsoft.com/office/officeart/2005/8/layout/cycle4"/>
    <dgm:cxn modelId="{A8D65087-AD00-364D-BD16-B7EE580629E4}" type="presOf" srcId="{530017FC-25B1-8340-B077-10CFFDCCDC19}" destId="{25821E19-6DC6-C347-8072-0399D91F4AFE}" srcOrd="0" destOrd="1" presId="urn:microsoft.com/office/officeart/2005/8/layout/cycle4"/>
    <dgm:cxn modelId="{B39A04BE-4D82-4E47-B238-948D5C6072EF}" srcId="{68476124-4A26-5346-BB55-BCF84D6D8E83}" destId="{33195ABE-A2F4-EA43-B296-79891C2D7D3C}" srcOrd="0" destOrd="0" parTransId="{83DD4C9B-C461-3545-AF26-5FFAE1847C93}" sibTransId="{6184A453-01A9-F14C-831F-6F7567BED51D}"/>
    <dgm:cxn modelId="{B778B2FC-B92D-6240-AD47-31BB8D0B659A}" type="presOf" srcId="{42C7AE7F-3706-204C-86B6-5A578AAA8B6D}" destId="{617E80B8-02A1-5C4D-9814-5DBBA724B4B5}" srcOrd="1" destOrd="1" presId="urn:microsoft.com/office/officeart/2005/8/layout/cycle4"/>
    <dgm:cxn modelId="{16D1F497-E5A9-1142-86C5-AE1A641391EE}" type="presOf" srcId="{68476124-4A26-5346-BB55-BCF84D6D8E83}" destId="{16CB9A37-5CCA-7E45-96C8-E8FF78CA38D7}" srcOrd="0" destOrd="0" presId="urn:microsoft.com/office/officeart/2005/8/layout/cycle4"/>
    <dgm:cxn modelId="{23E75E89-5A6D-4A44-ACB3-2F475F979B3C}" type="presOf" srcId="{DC5C9338-425A-3B4D-B08B-C7FEC2939399}" destId="{E2F56D55-82E8-1D41-8C67-1538AEE05EDB}" srcOrd="0" destOrd="1" presId="urn:microsoft.com/office/officeart/2005/8/layout/cycle4"/>
    <dgm:cxn modelId="{2CC6F453-2893-7546-8D97-9AAE294DDACD}" type="presOf" srcId="{5B47C28D-F0BD-BF4E-A869-9C57DE7D2957}" destId="{6D8C1B9A-DEFC-9042-B9C1-DAF9287CF360}" srcOrd="0" destOrd="0" presId="urn:microsoft.com/office/officeart/2005/8/layout/cycle4"/>
    <dgm:cxn modelId="{3DFB5B0C-A1DB-1848-9805-2BC89B2451BB}" srcId="{5242C77E-B4B7-E945-B0EC-AA306EB7736B}" destId="{16442920-F150-FF4B-BA32-646D768AA046}" srcOrd="2" destOrd="0" parTransId="{828F9C21-7E09-694C-B006-630EF43BB2E3}" sibTransId="{861BA38B-4C09-2249-B228-DE45F1383184}"/>
    <dgm:cxn modelId="{EA764EBA-FFD2-6C4E-85F7-F902112FDBD1}" type="presOf" srcId="{8CE62254-D540-4B42-BF80-2778B85078E6}" destId="{B219255A-36D6-3A4D-9DC6-16B83D9EBB46}" srcOrd="1" destOrd="1" presId="urn:microsoft.com/office/officeart/2005/8/layout/cycle4"/>
    <dgm:cxn modelId="{9CE868F0-125E-7F46-BF2A-B5940C07C4DD}" type="presOf" srcId="{8CE62254-D540-4B42-BF80-2778B85078E6}" destId="{6D8C1B9A-DEFC-9042-B9C1-DAF9287CF360}" srcOrd="0" destOrd="1" presId="urn:microsoft.com/office/officeart/2005/8/layout/cycle4"/>
    <dgm:cxn modelId="{80047980-68F6-8E4E-AC62-E8810784A4CB}" type="presParOf" srcId="{3355037D-AE1D-B145-816B-D7B002A7FA41}" destId="{E73E0D63-A9DF-D947-9B7B-77BD2AC11A59}" srcOrd="0" destOrd="0" presId="urn:microsoft.com/office/officeart/2005/8/layout/cycle4"/>
    <dgm:cxn modelId="{9D302AA8-562B-F646-9A26-7CD49BCC9966}" type="presParOf" srcId="{E73E0D63-A9DF-D947-9B7B-77BD2AC11A59}" destId="{9DC8B13B-5DA6-614D-8FDE-56E085AF3911}" srcOrd="0" destOrd="0" presId="urn:microsoft.com/office/officeart/2005/8/layout/cycle4"/>
    <dgm:cxn modelId="{310691EB-30F8-CE43-90FB-28B769B5AE00}" type="presParOf" srcId="{9DC8B13B-5DA6-614D-8FDE-56E085AF3911}" destId="{25821E19-6DC6-C347-8072-0399D91F4AFE}" srcOrd="0" destOrd="0" presId="urn:microsoft.com/office/officeart/2005/8/layout/cycle4"/>
    <dgm:cxn modelId="{8D260C9E-61BF-9644-850B-199579366280}" type="presParOf" srcId="{9DC8B13B-5DA6-614D-8FDE-56E085AF3911}" destId="{6786092B-C790-3C48-9210-0FE2AD9BBDB2}" srcOrd="1" destOrd="0" presId="urn:microsoft.com/office/officeart/2005/8/layout/cycle4"/>
    <dgm:cxn modelId="{40591684-0B54-EA47-BBDC-AEDFCDB308E5}" type="presParOf" srcId="{E73E0D63-A9DF-D947-9B7B-77BD2AC11A59}" destId="{EE4DFFE7-4065-404E-8793-86DBBE52E8F5}" srcOrd="1" destOrd="0" presId="urn:microsoft.com/office/officeart/2005/8/layout/cycle4"/>
    <dgm:cxn modelId="{221965FB-3A39-B246-ADEF-E12E2F9F030B}" type="presParOf" srcId="{EE4DFFE7-4065-404E-8793-86DBBE52E8F5}" destId="{E2F56D55-82E8-1D41-8C67-1538AEE05EDB}" srcOrd="0" destOrd="0" presId="urn:microsoft.com/office/officeart/2005/8/layout/cycle4"/>
    <dgm:cxn modelId="{F2C4E063-0C0D-4D42-B53E-11899F9D52F0}" type="presParOf" srcId="{EE4DFFE7-4065-404E-8793-86DBBE52E8F5}" destId="{1D2D6408-E9DB-3347-A3C3-691C524D10EE}" srcOrd="1" destOrd="0" presId="urn:microsoft.com/office/officeart/2005/8/layout/cycle4"/>
    <dgm:cxn modelId="{A145F7D4-4B2C-2D44-B87E-7C95BEE5D8D4}" type="presParOf" srcId="{E73E0D63-A9DF-D947-9B7B-77BD2AC11A59}" destId="{9FACD787-82FC-204B-9539-FDB8B3325A9B}" srcOrd="2" destOrd="0" presId="urn:microsoft.com/office/officeart/2005/8/layout/cycle4"/>
    <dgm:cxn modelId="{EA7CECBA-591A-3049-A181-3D1AE02F87FB}" type="presParOf" srcId="{9FACD787-82FC-204B-9539-FDB8B3325A9B}" destId="{267E18F2-AC7B-8542-BE8E-0FADEF827129}" srcOrd="0" destOrd="0" presId="urn:microsoft.com/office/officeart/2005/8/layout/cycle4"/>
    <dgm:cxn modelId="{9FFF2D12-312E-0E4F-BC2A-7C6CCEB354FD}" type="presParOf" srcId="{9FACD787-82FC-204B-9539-FDB8B3325A9B}" destId="{617E80B8-02A1-5C4D-9814-5DBBA724B4B5}" srcOrd="1" destOrd="0" presId="urn:microsoft.com/office/officeart/2005/8/layout/cycle4"/>
    <dgm:cxn modelId="{C02485E2-D895-C049-96E3-4AC446BD3B05}" type="presParOf" srcId="{E73E0D63-A9DF-D947-9B7B-77BD2AC11A59}" destId="{0E7DF2E2-BF62-824E-922F-1B17FADDE34D}" srcOrd="3" destOrd="0" presId="urn:microsoft.com/office/officeart/2005/8/layout/cycle4"/>
    <dgm:cxn modelId="{0C8618FF-1401-264B-918C-4E1B867EE1EC}" type="presParOf" srcId="{0E7DF2E2-BF62-824E-922F-1B17FADDE34D}" destId="{6D8C1B9A-DEFC-9042-B9C1-DAF9287CF360}" srcOrd="0" destOrd="0" presId="urn:microsoft.com/office/officeart/2005/8/layout/cycle4"/>
    <dgm:cxn modelId="{153F1AE3-3013-254D-8722-6D5680894E12}" type="presParOf" srcId="{0E7DF2E2-BF62-824E-922F-1B17FADDE34D}" destId="{B219255A-36D6-3A4D-9DC6-16B83D9EBB46}" srcOrd="1" destOrd="0" presId="urn:microsoft.com/office/officeart/2005/8/layout/cycle4"/>
    <dgm:cxn modelId="{75D9C29D-BEE0-9F4B-849A-3835AAC99815}" type="presParOf" srcId="{E73E0D63-A9DF-D947-9B7B-77BD2AC11A59}" destId="{1480A2D6-6B40-4C43-829C-C2EDA2A89EE3}" srcOrd="4" destOrd="0" presId="urn:microsoft.com/office/officeart/2005/8/layout/cycle4"/>
    <dgm:cxn modelId="{BC30AED0-3601-2743-880A-45F43F885BA3}" type="presParOf" srcId="{3355037D-AE1D-B145-816B-D7B002A7FA41}" destId="{FED00798-AEFF-474D-97C9-CCDA36FA4E44}" srcOrd="1" destOrd="0" presId="urn:microsoft.com/office/officeart/2005/8/layout/cycle4"/>
    <dgm:cxn modelId="{608A58F2-C3C6-ED45-9A1B-C7F613B58BFE}" type="presParOf" srcId="{FED00798-AEFF-474D-97C9-CCDA36FA4E44}" destId="{92C88271-E74F-B846-B4FD-90DA9D442709}" srcOrd="0" destOrd="0" presId="urn:microsoft.com/office/officeart/2005/8/layout/cycle4"/>
    <dgm:cxn modelId="{7CB0E658-61C2-254D-BD26-949D6B5BAEBC}" type="presParOf" srcId="{FED00798-AEFF-474D-97C9-CCDA36FA4E44}" destId="{16CB9A37-5CCA-7E45-96C8-E8FF78CA38D7}" srcOrd="1" destOrd="0" presId="urn:microsoft.com/office/officeart/2005/8/layout/cycle4"/>
    <dgm:cxn modelId="{A9689A9A-50E2-D648-8D98-61CC0D765E5C}" type="presParOf" srcId="{FED00798-AEFF-474D-97C9-CCDA36FA4E44}" destId="{3802E2D6-14CF-A54C-BEE1-DF68C2AEA24A}" srcOrd="2" destOrd="0" presId="urn:microsoft.com/office/officeart/2005/8/layout/cycle4"/>
    <dgm:cxn modelId="{20588A53-92B7-7740-A6B3-EC6DAC18ADF9}" type="presParOf" srcId="{FED00798-AEFF-474D-97C9-CCDA36FA4E44}" destId="{9AD39E22-33B8-C24E-853A-5C2B0844410D}" srcOrd="3" destOrd="0" presId="urn:microsoft.com/office/officeart/2005/8/layout/cycle4"/>
    <dgm:cxn modelId="{20540106-10FE-4B48-A763-C2029D2CCBC5}" type="presParOf" srcId="{FED00798-AEFF-474D-97C9-CCDA36FA4E44}" destId="{1C14E85C-91DE-A34D-8E4B-8C950ACF2C35}" srcOrd="4" destOrd="0" presId="urn:microsoft.com/office/officeart/2005/8/layout/cycle4"/>
    <dgm:cxn modelId="{3CEFB035-A836-1848-B9C0-DD7AE15F11B3}" type="presParOf" srcId="{3355037D-AE1D-B145-816B-D7B002A7FA41}" destId="{F5338C4C-402E-FF4B-963F-5B057A0BFE5B}" srcOrd="2" destOrd="0" presId="urn:microsoft.com/office/officeart/2005/8/layout/cycle4"/>
    <dgm:cxn modelId="{B55DE635-16B4-BE4C-9782-A2164E462F15}" type="presParOf" srcId="{3355037D-AE1D-B145-816B-D7B002A7FA41}" destId="{9BC6AF58-DF53-8A4D-9B52-7BA3FF7CEC2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04D28-CD63-014D-A503-F5160BC26A9E}">
      <dsp:nvSpPr>
        <dsp:cNvPr id="0" name=""/>
        <dsp:cNvSpPr/>
      </dsp:nvSpPr>
      <dsp:spPr>
        <a:xfrm>
          <a:off x="3137631" y="234"/>
          <a:ext cx="1192336" cy="11923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Language Rich</a:t>
          </a:r>
          <a:endParaRPr lang="en-US" sz="1000" kern="1200" dirty="0"/>
        </a:p>
      </dsp:txBody>
      <dsp:txXfrm>
        <a:off x="3312245" y="174848"/>
        <a:ext cx="843108" cy="843108"/>
      </dsp:txXfrm>
    </dsp:sp>
    <dsp:sp modelId="{35BC1D56-C6C6-E74E-9015-A3706F20EC86}">
      <dsp:nvSpPr>
        <dsp:cNvPr id="0" name=""/>
        <dsp:cNvSpPr/>
      </dsp:nvSpPr>
      <dsp:spPr>
        <a:xfrm rot="2160000">
          <a:off x="4292568" y="916735"/>
          <a:ext cx="318141" cy="402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301682" y="969168"/>
        <a:ext cx="222699" cy="241447"/>
      </dsp:txXfrm>
    </dsp:sp>
    <dsp:sp modelId="{88F4B809-D6CC-D240-8C17-51DC5CC7CE7D}">
      <dsp:nvSpPr>
        <dsp:cNvPr id="0" name=""/>
        <dsp:cNvSpPr/>
      </dsp:nvSpPr>
      <dsp:spPr>
        <a:xfrm>
          <a:off x="4587877" y="1053899"/>
          <a:ext cx="1192336" cy="11923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Plethora of Experiences</a:t>
          </a:r>
          <a:endParaRPr lang="en-US" sz="1000" kern="1200" dirty="0"/>
        </a:p>
      </dsp:txBody>
      <dsp:txXfrm>
        <a:off x="4762491" y="1228513"/>
        <a:ext cx="843108" cy="843108"/>
      </dsp:txXfrm>
    </dsp:sp>
    <dsp:sp modelId="{F6CC91AB-EE38-CA4A-A19B-838633A21F01}">
      <dsp:nvSpPr>
        <dsp:cNvPr id="0" name=""/>
        <dsp:cNvSpPr/>
      </dsp:nvSpPr>
      <dsp:spPr>
        <a:xfrm rot="6480000">
          <a:off x="4750785" y="2292731"/>
          <a:ext cx="318141" cy="402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4813253" y="2327829"/>
        <a:ext cx="222699" cy="241447"/>
      </dsp:txXfrm>
    </dsp:sp>
    <dsp:sp modelId="{00932AD0-EF85-1846-A01C-0DA534D552ED}">
      <dsp:nvSpPr>
        <dsp:cNvPr id="0" name=""/>
        <dsp:cNvSpPr/>
      </dsp:nvSpPr>
      <dsp:spPr>
        <a:xfrm>
          <a:off x="4033933" y="2758766"/>
          <a:ext cx="1192336" cy="11923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Botheredness</a:t>
          </a:r>
          <a:endParaRPr lang="en-US" sz="1000" kern="1200" dirty="0"/>
        </a:p>
      </dsp:txBody>
      <dsp:txXfrm>
        <a:off x="4208547" y="2933380"/>
        <a:ext cx="843108" cy="843108"/>
      </dsp:txXfrm>
    </dsp:sp>
    <dsp:sp modelId="{7EDB044A-56A2-F84E-8125-827797BCDEFB}">
      <dsp:nvSpPr>
        <dsp:cNvPr id="0" name=""/>
        <dsp:cNvSpPr/>
      </dsp:nvSpPr>
      <dsp:spPr>
        <a:xfrm rot="10800000">
          <a:off x="3583733" y="3153727"/>
          <a:ext cx="318141" cy="402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3679175" y="3234210"/>
        <a:ext cx="222699" cy="241447"/>
      </dsp:txXfrm>
    </dsp:sp>
    <dsp:sp modelId="{5B94899A-82BC-4840-AA0C-E733737AB3B3}">
      <dsp:nvSpPr>
        <dsp:cNvPr id="0" name=""/>
        <dsp:cNvSpPr/>
      </dsp:nvSpPr>
      <dsp:spPr>
        <a:xfrm>
          <a:off x="2241330" y="2758766"/>
          <a:ext cx="1192336" cy="11923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Project Based Learning</a:t>
          </a:r>
          <a:endParaRPr lang="en-US" sz="1000" kern="1200" dirty="0"/>
        </a:p>
      </dsp:txBody>
      <dsp:txXfrm>
        <a:off x="2415944" y="2933380"/>
        <a:ext cx="843108" cy="843108"/>
      </dsp:txXfrm>
    </dsp:sp>
    <dsp:sp modelId="{9048CC48-8DC8-FC41-99DA-EA1833DD47DC}">
      <dsp:nvSpPr>
        <dsp:cNvPr id="0" name=""/>
        <dsp:cNvSpPr/>
      </dsp:nvSpPr>
      <dsp:spPr>
        <a:xfrm rot="15120000">
          <a:off x="2404238" y="2309857"/>
          <a:ext cx="318141" cy="402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2466706" y="2435725"/>
        <a:ext cx="222699" cy="241447"/>
      </dsp:txXfrm>
    </dsp:sp>
    <dsp:sp modelId="{4B5BE6E0-65D1-4542-A26D-7E4F6FF2EDF6}">
      <dsp:nvSpPr>
        <dsp:cNvPr id="0" name=""/>
        <dsp:cNvSpPr/>
      </dsp:nvSpPr>
      <dsp:spPr>
        <a:xfrm>
          <a:off x="1687385" y="1053899"/>
          <a:ext cx="1192336" cy="11923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Lifelong Learners</a:t>
          </a:r>
          <a:endParaRPr lang="en-US" sz="1000" kern="1200" dirty="0"/>
        </a:p>
      </dsp:txBody>
      <dsp:txXfrm>
        <a:off x="1861999" y="1228513"/>
        <a:ext cx="843108" cy="843108"/>
      </dsp:txXfrm>
    </dsp:sp>
    <dsp:sp modelId="{02FB89A9-D1AD-0946-966C-BDE452D09A2E}">
      <dsp:nvSpPr>
        <dsp:cNvPr id="0" name=""/>
        <dsp:cNvSpPr/>
      </dsp:nvSpPr>
      <dsp:spPr>
        <a:xfrm rot="19440000">
          <a:off x="2842321" y="927320"/>
          <a:ext cx="318141" cy="402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851435" y="1035853"/>
        <a:ext cx="222699" cy="2414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9A033-424F-DC43-92D3-6ECFC0EDA0D4}">
      <dsp:nvSpPr>
        <dsp:cNvPr id="0" name=""/>
        <dsp:cNvSpPr/>
      </dsp:nvSpPr>
      <dsp:spPr>
        <a:xfrm>
          <a:off x="1330" y="362334"/>
          <a:ext cx="3488289" cy="8720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Addressing  evolving needs of all children</a:t>
          </a:r>
          <a:endParaRPr lang="en-US" sz="2500" kern="1200" dirty="0"/>
        </a:p>
      </dsp:txBody>
      <dsp:txXfrm>
        <a:off x="26872" y="387876"/>
        <a:ext cx="3437205" cy="820988"/>
      </dsp:txXfrm>
    </dsp:sp>
    <dsp:sp modelId="{667E1714-2817-F24F-B710-89090C71B4C9}">
      <dsp:nvSpPr>
        <dsp:cNvPr id="0" name=""/>
        <dsp:cNvSpPr/>
      </dsp:nvSpPr>
      <dsp:spPr>
        <a:xfrm rot="5400000">
          <a:off x="1669168" y="1310713"/>
          <a:ext cx="152612" cy="152612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71EF1E-4C67-A046-A2E4-8BE822352977}">
      <dsp:nvSpPr>
        <dsp:cNvPr id="0" name=""/>
        <dsp:cNvSpPr/>
      </dsp:nvSpPr>
      <dsp:spPr>
        <a:xfrm>
          <a:off x="1330" y="1539632"/>
          <a:ext cx="3488289" cy="87207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Equipping children with skills and attributes leading to work of real value</a:t>
          </a:r>
          <a:endParaRPr lang="en-US" sz="1400" kern="1200" dirty="0"/>
        </a:p>
      </dsp:txBody>
      <dsp:txXfrm>
        <a:off x="26872" y="1565174"/>
        <a:ext cx="3437205" cy="820988"/>
      </dsp:txXfrm>
    </dsp:sp>
    <dsp:sp modelId="{18D1244D-AD45-9343-943A-DB0F3A97E300}">
      <dsp:nvSpPr>
        <dsp:cNvPr id="0" name=""/>
        <dsp:cNvSpPr/>
      </dsp:nvSpPr>
      <dsp:spPr>
        <a:xfrm rot="5400000">
          <a:off x="1669168" y="2488011"/>
          <a:ext cx="152612" cy="152612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017D6A-D5EF-D743-A815-BAC24319173C}">
      <dsp:nvSpPr>
        <dsp:cNvPr id="0" name=""/>
        <dsp:cNvSpPr/>
      </dsp:nvSpPr>
      <dsp:spPr>
        <a:xfrm>
          <a:off x="1330" y="2716930"/>
          <a:ext cx="3488289" cy="87207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Preparing children for the world </a:t>
          </a:r>
          <a:r>
            <a:rPr lang="en-US" sz="1400" kern="1200" dirty="0" smtClean="0"/>
            <a:t>they live in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(On Their Doorstep, Down the Road, Over the Water)</a:t>
          </a:r>
          <a:endParaRPr lang="en-US" sz="1400" kern="1200" dirty="0"/>
        </a:p>
      </dsp:txBody>
      <dsp:txXfrm>
        <a:off x="26872" y="2742472"/>
        <a:ext cx="3437205" cy="820988"/>
      </dsp:txXfrm>
    </dsp:sp>
    <dsp:sp modelId="{2A621155-05BE-5945-9587-3538CD409AEF}">
      <dsp:nvSpPr>
        <dsp:cNvPr id="0" name=""/>
        <dsp:cNvSpPr/>
      </dsp:nvSpPr>
      <dsp:spPr>
        <a:xfrm>
          <a:off x="3977980" y="362334"/>
          <a:ext cx="3488289" cy="8720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Coherent and sequenced progressive curriculum</a:t>
          </a:r>
          <a:endParaRPr lang="en-US" sz="2500" kern="1200" dirty="0"/>
        </a:p>
      </dsp:txBody>
      <dsp:txXfrm>
        <a:off x="4003522" y="387876"/>
        <a:ext cx="3437205" cy="820988"/>
      </dsp:txXfrm>
    </dsp:sp>
    <dsp:sp modelId="{77664BEB-3F4D-8349-A66F-51136C88870D}">
      <dsp:nvSpPr>
        <dsp:cNvPr id="0" name=""/>
        <dsp:cNvSpPr/>
      </dsp:nvSpPr>
      <dsp:spPr>
        <a:xfrm rot="5400000">
          <a:off x="5645818" y="1310713"/>
          <a:ext cx="152612" cy="152612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558528-4B4A-7241-BF5C-60B3A6B233F1}">
      <dsp:nvSpPr>
        <dsp:cNvPr id="0" name=""/>
        <dsp:cNvSpPr/>
      </dsp:nvSpPr>
      <dsp:spPr>
        <a:xfrm>
          <a:off x="3977980" y="1539632"/>
          <a:ext cx="3488289" cy="87207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Creating beautiful work that makes a difference</a:t>
          </a:r>
          <a:endParaRPr lang="en-US" sz="1400" kern="1200" dirty="0"/>
        </a:p>
      </dsp:txBody>
      <dsp:txXfrm>
        <a:off x="4003522" y="1565174"/>
        <a:ext cx="3437205" cy="820988"/>
      </dsp:txXfrm>
    </dsp:sp>
    <dsp:sp modelId="{997EBF82-9C7D-C24B-9A9E-BECC8AD9F91C}">
      <dsp:nvSpPr>
        <dsp:cNvPr id="0" name=""/>
        <dsp:cNvSpPr/>
      </dsp:nvSpPr>
      <dsp:spPr>
        <a:xfrm rot="5400000">
          <a:off x="5645818" y="2488011"/>
          <a:ext cx="152612" cy="152612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6284AE-99FC-2348-AF37-43C86C169E14}">
      <dsp:nvSpPr>
        <dsp:cNvPr id="0" name=""/>
        <dsp:cNvSpPr/>
      </dsp:nvSpPr>
      <dsp:spPr>
        <a:xfrm>
          <a:off x="3977980" y="2716930"/>
          <a:ext cx="3488289" cy="87207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Developing knowledgeable, empathetic and liberated citizens</a:t>
          </a:r>
          <a:endParaRPr lang="en-US" sz="1400" kern="1200" dirty="0"/>
        </a:p>
      </dsp:txBody>
      <dsp:txXfrm>
        <a:off x="4003522" y="2742472"/>
        <a:ext cx="3437205" cy="8209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BE398-3FAE-E24C-8942-4CDC3245544F}">
      <dsp:nvSpPr>
        <dsp:cNvPr id="0" name=""/>
        <dsp:cNvSpPr/>
      </dsp:nvSpPr>
      <dsp:spPr>
        <a:xfrm>
          <a:off x="577572" y="3026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Authentic Products for Authentic Audiences</a:t>
          </a:r>
          <a:endParaRPr lang="en-US" sz="1500" kern="1200" dirty="0"/>
        </a:p>
      </dsp:txBody>
      <dsp:txXfrm>
        <a:off x="577572" y="3026"/>
        <a:ext cx="1972642" cy="1183585"/>
      </dsp:txXfrm>
    </dsp:sp>
    <dsp:sp modelId="{710E11E8-0090-BA4C-B1F7-30C52C75FEB7}">
      <dsp:nvSpPr>
        <dsp:cNvPr id="0" name=""/>
        <dsp:cNvSpPr/>
      </dsp:nvSpPr>
      <dsp:spPr>
        <a:xfrm>
          <a:off x="2747478" y="3026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Thinking and Philosophy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(P4C/ No Outsiders)</a:t>
          </a:r>
          <a:endParaRPr lang="en-US" sz="1500" kern="1200" dirty="0"/>
        </a:p>
      </dsp:txBody>
      <dsp:txXfrm>
        <a:off x="2747478" y="3026"/>
        <a:ext cx="1972642" cy="1183585"/>
      </dsp:txXfrm>
    </dsp:sp>
    <dsp:sp modelId="{25B4D253-268E-FF42-9E24-6A8E635DC166}">
      <dsp:nvSpPr>
        <dsp:cNvPr id="0" name=""/>
        <dsp:cNvSpPr/>
      </dsp:nvSpPr>
      <dsp:spPr>
        <a:xfrm>
          <a:off x="4917385" y="3026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Mastery Lessons with Effective Feedback</a:t>
          </a:r>
          <a:endParaRPr lang="en-US" sz="1500" kern="1200" dirty="0"/>
        </a:p>
      </dsp:txBody>
      <dsp:txXfrm>
        <a:off x="4917385" y="3026"/>
        <a:ext cx="1972642" cy="1183585"/>
      </dsp:txXfrm>
    </dsp:sp>
    <dsp:sp modelId="{DD522F9F-21C8-9A46-A35B-D653F37ABE85}">
      <dsp:nvSpPr>
        <dsp:cNvPr id="0" name=""/>
        <dsp:cNvSpPr/>
      </dsp:nvSpPr>
      <dsp:spPr>
        <a:xfrm>
          <a:off x="577572" y="1383875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Enrichment Afternoons and Extra-Curricular </a:t>
          </a:r>
          <a:r>
            <a:rPr lang="en-US" sz="1500" kern="1200" dirty="0" smtClean="0"/>
            <a:t>Clubs and competitions</a:t>
          </a:r>
          <a:endParaRPr lang="en-US" sz="1500" kern="1200" dirty="0"/>
        </a:p>
      </dsp:txBody>
      <dsp:txXfrm>
        <a:off x="577572" y="1383875"/>
        <a:ext cx="1972642" cy="1183585"/>
      </dsp:txXfrm>
    </dsp:sp>
    <dsp:sp modelId="{5563EB2C-F1FB-6D48-BBAE-1B22FA78290E}">
      <dsp:nvSpPr>
        <dsp:cNvPr id="0" name=""/>
        <dsp:cNvSpPr/>
      </dsp:nvSpPr>
      <dsp:spPr>
        <a:xfrm>
          <a:off x="2747478" y="1383875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Trips to include Residentials. Visits and Visitors</a:t>
          </a:r>
          <a:endParaRPr lang="en-US" sz="1500" kern="1200" dirty="0"/>
        </a:p>
      </dsp:txBody>
      <dsp:txXfrm>
        <a:off x="2747478" y="1383875"/>
        <a:ext cx="1972642" cy="1183585"/>
      </dsp:txXfrm>
    </dsp:sp>
    <dsp:sp modelId="{37420F82-7BF3-7448-9CC3-C0190B71FAF9}">
      <dsp:nvSpPr>
        <dsp:cNvPr id="0" name=""/>
        <dsp:cNvSpPr/>
      </dsp:nvSpPr>
      <dsp:spPr>
        <a:xfrm>
          <a:off x="4917385" y="1383875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Growth Mindset</a:t>
          </a:r>
          <a:endParaRPr lang="en-US" sz="1500" kern="1200" dirty="0"/>
        </a:p>
      </dsp:txBody>
      <dsp:txXfrm>
        <a:off x="4917385" y="1383875"/>
        <a:ext cx="1972642" cy="1183585"/>
      </dsp:txXfrm>
    </dsp:sp>
    <dsp:sp modelId="{C82359BB-79A2-CE4D-A09F-75792E117A6C}">
      <dsp:nvSpPr>
        <dsp:cNvPr id="0" name=""/>
        <dsp:cNvSpPr/>
      </dsp:nvSpPr>
      <dsp:spPr>
        <a:xfrm>
          <a:off x="577572" y="2764725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Progressive Planning</a:t>
          </a:r>
          <a:endParaRPr lang="en-US" sz="1500" kern="1200" dirty="0"/>
        </a:p>
      </dsp:txBody>
      <dsp:txXfrm>
        <a:off x="577572" y="2764725"/>
        <a:ext cx="1972642" cy="1183585"/>
      </dsp:txXfrm>
    </dsp:sp>
    <dsp:sp modelId="{FB8E5BA6-58A1-4E4B-8413-0224878C1DF5}">
      <dsp:nvSpPr>
        <dsp:cNvPr id="0" name=""/>
        <dsp:cNvSpPr/>
      </dsp:nvSpPr>
      <dsp:spPr>
        <a:xfrm>
          <a:off x="2747478" y="2764725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Discover and build on Talents and Interests</a:t>
          </a:r>
          <a:endParaRPr lang="en-US" sz="1500" kern="1200" dirty="0"/>
        </a:p>
      </dsp:txBody>
      <dsp:txXfrm>
        <a:off x="2747478" y="2764725"/>
        <a:ext cx="1972642" cy="1183585"/>
      </dsp:txXfrm>
    </dsp:sp>
    <dsp:sp modelId="{29DED373-AB65-804E-AAAB-D26AF426AAB2}">
      <dsp:nvSpPr>
        <dsp:cNvPr id="0" name=""/>
        <dsp:cNvSpPr/>
      </dsp:nvSpPr>
      <dsp:spPr>
        <a:xfrm>
          <a:off x="4917385" y="2764725"/>
          <a:ext cx="1972642" cy="11835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Project Based Learning (PBL)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Extended Periods of Time to Explore</a:t>
          </a:r>
          <a:endParaRPr lang="en-US" sz="1500" kern="1200" dirty="0"/>
        </a:p>
      </dsp:txBody>
      <dsp:txXfrm>
        <a:off x="4917385" y="2764725"/>
        <a:ext cx="1972642" cy="11835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E18F2-AC7B-8542-BE8E-0FADEF827129}">
      <dsp:nvSpPr>
        <dsp:cNvPr id="0" name=""/>
        <dsp:cNvSpPr/>
      </dsp:nvSpPr>
      <dsp:spPr>
        <a:xfrm>
          <a:off x="4350208" y="2686909"/>
          <a:ext cx="1951960" cy="12644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Full Curriculum Coverage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Progressive and </a:t>
          </a:r>
          <a:r>
            <a:rPr lang="en-US" sz="800" kern="1200" dirty="0" smtClean="0"/>
            <a:t>sequenced plans to include Knowledge </a:t>
          </a:r>
          <a:r>
            <a:rPr lang="en-US" sz="800" kern="1200" dirty="0" err="1" smtClean="0"/>
            <a:t>Oganisers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Evaluated Plans</a:t>
          </a:r>
          <a:endParaRPr lang="en-US" sz="800" kern="1200" dirty="0"/>
        </a:p>
      </dsp:txBody>
      <dsp:txXfrm>
        <a:off x="4963571" y="3030791"/>
        <a:ext cx="1310822" cy="892770"/>
      </dsp:txXfrm>
    </dsp:sp>
    <dsp:sp modelId="{6D8C1B9A-DEFC-9042-B9C1-DAF9287CF360}">
      <dsp:nvSpPr>
        <dsp:cNvPr id="0" name=""/>
        <dsp:cNvSpPr/>
      </dsp:nvSpPr>
      <dsp:spPr>
        <a:xfrm>
          <a:off x="1165430" y="2686909"/>
          <a:ext cx="1951960" cy="12644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In School Balance Data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National and Local Published Data</a:t>
          </a:r>
          <a:endParaRPr lang="en-US" sz="800" kern="1200" dirty="0"/>
        </a:p>
      </dsp:txBody>
      <dsp:txXfrm>
        <a:off x="1193205" y="3030791"/>
        <a:ext cx="1310822" cy="892770"/>
      </dsp:txXfrm>
    </dsp:sp>
    <dsp:sp modelId="{E2F56D55-82E8-1D41-8C67-1538AEE05EDB}">
      <dsp:nvSpPr>
        <dsp:cNvPr id="0" name=""/>
        <dsp:cNvSpPr/>
      </dsp:nvSpPr>
      <dsp:spPr>
        <a:xfrm>
          <a:off x="4350208" y="0"/>
          <a:ext cx="1951960" cy="12644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Children’s Voice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Empathy and Understanding around Local and Global Issues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Mental and Physical Well-Being</a:t>
          </a:r>
          <a:endParaRPr lang="en-US" sz="800" kern="1200" dirty="0"/>
        </a:p>
      </dsp:txBody>
      <dsp:txXfrm>
        <a:off x="4963571" y="27775"/>
        <a:ext cx="1310822" cy="892770"/>
      </dsp:txXfrm>
    </dsp:sp>
    <dsp:sp modelId="{25821E19-6DC6-C347-8072-0399D91F4AFE}">
      <dsp:nvSpPr>
        <dsp:cNvPr id="0" name=""/>
        <dsp:cNvSpPr/>
      </dsp:nvSpPr>
      <dsp:spPr>
        <a:xfrm>
          <a:off x="1165430" y="0"/>
          <a:ext cx="1951960" cy="12644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Children’s Books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Classrooms (Displays)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Celebrations of Work (Assemblies/Performances)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Special Achievements</a:t>
          </a:r>
          <a:endParaRPr lang="en-US" sz="800" kern="1200" dirty="0"/>
        </a:p>
      </dsp:txBody>
      <dsp:txXfrm>
        <a:off x="1193205" y="27775"/>
        <a:ext cx="1310822" cy="892770"/>
      </dsp:txXfrm>
    </dsp:sp>
    <dsp:sp modelId="{92C88271-E74F-B846-B4FD-90DA9D442709}">
      <dsp:nvSpPr>
        <dsp:cNvPr id="0" name=""/>
        <dsp:cNvSpPr/>
      </dsp:nvSpPr>
      <dsp:spPr>
        <a:xfrm>
          <a:off x="1983357" y="225226"/>
          <a:ext cx="1710928" cy="17109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School Work</a:t>
          </a:r>
          <a:endParaRPr lang="en-US" sz="1400" kern="1200" dirty="0"/>
        </a:p>
      </dsp:txBody>
      <dsp:txXfrm>
        <a:off x="2484476" y="726345"/>
        <a:ext cx="1209809" cy="1209809"/>
      </dsp:txXfrm>
    </dsp:sp>
    <dsp:sp modelId="{16CB9A37-5CCA-7E45-96C8-E8FF78CA38D7}">
      <dsp:nvSpPr>
        <dsp:cNvPr id="0" name=""/>
        <dsp:cNvSpPr/>
      </dsp:nvSpPr>
      <dsp:spPr>
        <a:xfrm rot="5400000">
          <a:off x="3773313" y="225226"/>
          <a:ext cx="1710928" cy="17109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Passionate, Confident, Independent and Resilient Children</a:t>
          </a:r>
          <a:endParaRPr lang="en-US" sz="1400" kern="1200" dirty="0"/>
        </a:p>
      </dsp:txBody>
      <dsp:txXfrm rot="-5400000">
        <a:off x="3773313" y="726345"/>
        <a:ext cx="1209809" cy="1209809"/>
      </dsp:txXfrm>
    </dsp:sp>
    <dsp:sp modelId="{3802E2D6-14CF-A54C-BEE1-DF68C2AEA24A}">
      <dsp:nvSpPr>
        <dsp:cNvPr id="0" name=""/>
        <dsp:cNvSpPr/>
      </dsp:nvSpPr>
      <dsp:spPr>
        <a:xfrm rot="10800000">
          <a:off x="3773313" y="2015181"/>
          <a:ext cx="1710928" cy="17109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Purposeful Project Plans</a:t>
          </a:r>
          <a:endParaRPr lang="en-US" sz="1400" kern="1200" dirty="0"/>
        </a:p>
      </dsp:txBody>
      <dsp:txXfrm rot="10800000">
        <a:off x="3773313" y="2015181"/>
        <a:ext cx="1209809" cy="1209809"/>
      </dsp:txXfrm>
    </dsp:sp>
    <dsp:sp modelId="{9AD39E22-33B8-C24E-853A-5C2B0844410D}">
      <dsp:nvSpPr>
        <dsp:cNvPr id="0" name=""/>
        <dsp:cNvSpPr/>
      </dsp:nvSpPr>
      <dsp:spPr>
        <a:xfrm rot="16200000">
          <a:off x="1983357" y="2015181"/>
          <a:ext cx="1710928" cy="17109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 Data</a:t>
          </a:r>
          <a:endParaRPr lang="en-US" sz="1400" kern="1200" dirty="0"/>
        </a:p>
      </dsp:txBody>
      <dsp:txXfrm rot="5400000">
        <a:off x="2484476" y="2015181"/>
        <a:ext cx="1209809" cy="1209809"/>
      </dsp:txXfrm>
    </dsp:sp>
    <dsp:sp modelId="{F5338C4C-402E-FF4B-963F-5B057A0BFE5B}">
      <dsp:nvSpPr>
        <dsp:cNvPr id="0" name=""/>
        <dsp:cNvSpPr/>
      </dsp:nvSpPr>
      <dsp:spPr>
        <a:xfrm>
          <a:off x="3438437" y="1620048"/>
          <a:ext cx="590724" cy="513673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BC6AF58-DF53-8A4D-9B52-7BA3FF7CEC29}">
      <dsp:nvSpPr>
        <dsp:cNvPr id="0" name=""/>
        <dsp:cNvSpPr/>
      </dsp:nvSpPr>
      <dsp:spPr>
        <a:xfrm rot="10800000">
          <a:off x="3438437" y="1817615"/>
          <a:ext cx="590724" cy="513673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  <a:lumMod val="9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  <a:ln>
          <a:noFill/>
        </a:ln>
        <a:effectLst>
          <a:outerShdw blurRad="50800" dist="12700" dir="5400000" rotWithShape="0">
            <a:srgbClr val="000000">
              <a:alpha val="37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12/11/19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1C1A-CAFA-43FD-A579-55B116A1448A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C03-21BF-4F6B-A3BE-29C937D452B1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8867-0964-49C4-9DE5-8FBB189497BC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D5B8-D9C5-419F-913D-2186935717ED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52F-F888-4FB8-9CB7-51D5F02FA3C8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DB32-6162-43C0-9325-230E0A9B0177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9B57-0E9E-4DE4-A7F5-9A169EF1CEE0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F86C-0F1B-4333-B99B-B3B2B1F87225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FCD9-7699-43D6-8D62-436E2DD234FF}" type="datetime1">
              <a:rPr lang="en-US" smtClean="0"/>
              <a:pPr/>
              <a:t>12/11/19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610FC3EB-42FB-4C38-8CAE-7A1293B83421}" type="datetime1">
              <a:rPr lang="en-US" smtClean="0"/>
              <a:pPr/>
              <a:t>12/11/19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Curriculum at Rossmore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ifelong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xciting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spiring</a:t>
            </a:r>
          </a:p>
          <a:p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dirty="0" smtClean="0"/>
              <a:t>esilient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oticing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60665" y="4535286"/>
            <a:ext cx="1391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Ready</a:t>
            </a:r>
          </a:p>
          <a:p>
            <a:r>
              <a:rPr lang="en-US" dirty="0" smtClean="0"/>
              <a:t>Safe</a:t>
            </a:r>
          </a:p>
          <a:p>
            <a:r>
              <a:rPr lang="en-US" dirty="0" smtClean="0"/>
              <a:t>Respectful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91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 CYCLE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131244"/>
              </p:ext>
            </p:extLst>
          </p:nvPr>
        </p:nvGraphicFramePr>
        <p:xfrm>
          <a:off x="838200" y="2038388"/>
          <a:ext cx="7467600" cy="39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2336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 PROCESS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617886"/>
              </p:ext>
            </p:extLst>
          </p:nvPr>
        </p:nvGraphicFramePr>
        <p:xfrm>
          <a:off x="838200" y="2038388"/>
          <a:ext cx="7467600" cy="39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5040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743807"/>
              </p:ext>
            </p:extLst>
          </p:nvPr>
        </p:nvGraphicFramePr>
        <p:xfrm>
          <a:off x="838200" y="2038388"/>
          <a:ext cx="7467600" cy="39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4050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848232"/>
              </p:ext>
            </p:extLst>
          </p:nvPr>
        </p:nvGraphicFramePr>
        <p:xfrm>
          <a:off x="838200" y="2038388"/>
          <a:ext cx="7467600" cy="39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4210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Sketchbook.thmx</Template>
  <TotalTime>193</TotalTime>
  <Words>215</Words>
  <Application>Microsoft Macintosh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Sketchbook</vt:lpstr>
      <vt:lpstr>Curriculum at Rossmore</vt:lpstr>
      <vt:lpstr>INTENT CYCLE</vt:lpstr>
      <vt:lpstr>INTENT PROCESS</vt:lpstr>
      <vt:lpstr>IMPLEMENTATION PROCESS</vt:lpstr>
      <vt:lpstr>IMPACT</vt:lpstr>
    </vt:vector>
  </TitlesOfParts>
  <Company>rossmore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at Rossmore</dc:title>
  <dc:creator>Sue Davis-McCoy</dc:creator>
  <cp:lastModifiedBy>Sue Davis-McCoy</cp:lastModifiedBy>
  <cp:revision>16</cp:revision>
  <dcterms:created xsi:type="dcterms:W3CDTF">2019-11-01T12:38:11Z</dcterms:created>
  <dcterms:modified xsi:type="dcterms:W3CDTF">2019-11-12T17:07:54Z</dcterms:modified>
</cp:coreProperties>
</file>