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353" r:id="rId7"/>
    <p:sldId id="342" r:id="rId8"/>
    <p:sldId id="343" r:id="rId9"/>
    <p:sldId id="344" r:id="rId10"/>
    <p:sldId id="348" r:id="rId11"/>
    <p:sldId id="345" r:id="rId12"/>
    <p:sldId id="346" r:id="rId13"/>
    <p:sldId id="352" r:id="rId14"/>
    <p:sldId id="335"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F3B2F-F42F-DB0E-7C36-5E91C1937A31}" v="1" dt="2020-07-10T15:23:21.500"/>
    <p1510:client id="{AFBBFB16-2FF8-C1AD-5903-451058BC95F8}" v="466" dt="2020-03-26T11:52:51.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C8285C2-B969-4CB4-9FB8-57810B9E6289}" type="datetimeFigureOut">
              <a:rPr lang="en-GB" smtClean="0"/>
              <a:t>13/07/2020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5A501D-617C-49E0-8916-D50134E4D29E}"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285C2-B969-4CB4-9FB8-57810B9E6289}"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8285C2-B969-4CB4-9FB8-57810B9E6289}"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8285C2-B969-4CB4-9FB8-57810B9E6289}" type="datetimeFigureOut">
              <a:rPr lang="en-GB" smtClean="0"/>
              <a:t>13/07/2020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5A501D-617C-49E0-8916-D50134E4D29E}"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8285C2-B969-4CB4-9FB8-57810B9E6289}" type="datetimeFigureOut">
              <a:rPr lang="en-GB" smtClean="0"/>
              <a:t>13/07/2020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5A501D-617C-49E0-8916-D50134E4D29E}"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285C2-B969-4CB4-9FB8-57810B9E6289}" type="datetimeFigureOut">
              <a:rPr lang="en-GB" smtClean="0"/>
              <a:t>13/07/2020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C8285C2-B969-4CB4-9FB8-57810B9E6289}" type="datetimeFigureOut">
              <a:rPr lang="en-GB" smtClean="0"/>
              <a:t>13/07/2020</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F5A501D-617C-49E0-8916-D50134E4D29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i7fM292NzZI"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JbaP7uXcla4"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DXDGE_lRI0E"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nCG78qfIkmw"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395536" y="188640"/>
            <a:ext cx="907499" cy="1185718"/>
          </a:xfrm>
          <a:prstGeom prst="rect">
            <a:avLst/>
          </a:prstGeom>
        </p:spPr>
      </p:pic>
    </p:spTree>
    <p:extLst>
      <p:ext uri="{BB962C8B-B14F-4D97-AF65-F5344CB8AC3E}">
        <p14:creationId xmlns:p14="http://schemas.microsoft.com/office/powerpoint/2010/main" val="77509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098" name="Picture 2" descr="Summer Blessings | Online greeting cards, Summer cards, Bles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94" y="1097281"/>
            <a:ext cx="8856589" cy="51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a:t>Prayers of the Church </a:t>
            </a:r>
          </a:p>
        </p:txBody>
      </p:sp>
      <p:sp>
        <p:nvSpPr>
          <p:cNvPr id="5" name="Content Placeholder 2"/>
          <p:cNvSpPr txBox="1">
            <a:spLocks/>
          </p:cNvSpPr>
          <p:nvPr/>
        </p:nvSpPr>
        <p:spPr>
          <a:xfrm>
            <a:off x="354153" y="2240775"/>
            <a:ext cx="8424936" cy="426868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5400" cap="flat" cmpd="sng" algn="ctr">
            <a:solidFill>
              <a:srgbClr val="4A66AC"/>
            </a:solidFill>
            <a:prstDash val="solid"/>
          </a:ln>
          <a:effectLst/>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dk1"/>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Our Father who art in heaven, hallowed be thy name.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Thy kingdom come.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Thy will be done, on earth as it is in heaven.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Give us this day our daily bread; and forgive us our trespasses, as we forgive those who trespass against us; and lead us not into temptation, but deliver us from evil. Amen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Hail Mary, full of grace, the Lord is with thee.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Blessed art thou amongst women and blessed is the fruit of thy womb, Jesus.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Holy Mary, Mother of God, pray for us sinners, now and at the hour of our death. Amen</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Glory be to the Father, the Son and the Holy Spirit. As it was in the beginning, is now and forever will be, world without end. Amen</a:t>
            </a:r>
            <a:endParaRPr kumimoji="0" lang="en-GB" sz="1800" b="0" i="0" u="none" strike="noStrike" kern="1200" cap="none" spc="0" normalizeH="0" baseline="0" noProof="0" dirty="0">
              <a:ln>
                <a:noFill/>
              </a:ln>
              <a:solidFill>
                <a:srgbClr val="4A66AC">
                  <a:lumMod val="20000"/>
                  <a:lumOff val="80000"/>
                </a:srgbClr>
              </a:solidFill>
              <a:effectLst/>
              <a:uLnTx/>
              <a:uFillTx/>
              <a:latin typeface="Century Gothic"/>
              <a:ea typeface="+mn-ea"/>
              <a:cs typeface="+mn-cs"/>
            </a:endParaRPr>
          </a:p>
        </p:txBody>
      </p:sp>
    </p:spTree>
    <p:extLst>
      <p:ext uri="{BB962C8B-B14F-4D97-AF65-F5344CB8AC3E}">
        <p14:creationId xmlns:p14="http://schemas.microsoft.com/office/powerpoint/2010/main" val="167228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995" y="1124744"/>
            <a:ext cx="3872753" cy="1054250"/>
          </a:xfrm>
        </p:spPr>
        <p:txBody>
          <a:bodyPr/>
          <a:lstStyle/>
          <a:p>
            <a:r>
              <a:rPr lang="en-GB" sz="4400" dirty="0"/>
              <a:t>Simply Saturday</a:t>
            </a:r>
            <a:br>
              <a:rPr lang="en-GB" dirty="0"/>
            </a:br>
            <a:endParaRPr lang="en-GB" sz="24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5518124" y="2420888"/>
            <a:ext cx="3293624" cy="223224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2000" i="1" dirty="0"/>
          </a:p>
          <a:p>
            <a:pPr marL="0" indent="0">
              <a:buNone/>
            </a:pPr>
            <a:r>
              <a:rPr lang="en-GB" sz="2000" i="1" dirty="0"/>
              <a:t>We pray today for all those affected by the Pandemic. </a:t>
            </a:r>
          </a:p>
          <a:p>
            <a:pPr marL="0" indent="0">
              <a:buNone/>
            </a:pPr>
            <a:r>
              <a:rPr lang="en-GB" sz="2000" i="1" dirty="0"/>
              <a:t>And add our own intentions to the prayers of the world.</a:t>
            </a:r>
          </a:p>
          <a:p>
            <a:pPr marL="0" indent="0">
              <a:buNone/>
            </a:pPr>
            <a:r>
              <a:rPr lang="en-GB" sz="2000" i="1" dirty="0"/>
              <a:t>Amen </a:t>
            </a:r>
          </a:p>
        </p:txBody>
      </p:sp>
      <p:sp>
        <p:nvSpPr>
          <p:cNvPr id="3" name="Rectangle 2"/>
          <p:cNvSpPr/>
          <p:nvPr/>
        </p:nvSpPr>
        <p:spPr>
          <a:xfrm>
            <a:off x="366995" y="443857"/>
            <a:ext cx="4572000" cy="6186309"/>
          </a:xfrm>
          <a:prstGeom prst="rect">
            <a:avLst/>
          </a:prstGeom>
          <a:solidFill>
            <a:schemeClr val="accent4">
              <a:lumMod val="40000"/>
              <a:lumOff val="60000"/>
            </a:schemeClr>
          </a:solidFill>
        </p:spPr>
        <p:txBody>
          <a:bodyPr>
            <a:spAutoFit/>
          </a:bodyPr>
          <a:lstStyle/>
          <a:p>
            <a:pPr algn="ctr"/>
            <a:r>
              <a:rPr lang="en-GB" dirty="0"/>
              <a:t>Prayer for the World </a:t>
            </a:r>
          </a:p>
          <a:p>
            <a:pPr algn="ctr"/>
            <a:r>
              <a:rPr lang="en-GB" dirty="0"/>
              <a:t>God of love and hope,</a:t>
            </a:r>
          </a:p>
          <a:p>
            <a:pPr algn="ctr"/>
            <a:r>
              <a:rPr lang="en-GB" dirty="0"/>
              <a:t>you made the world and care for all creation,</a:t>
            </a:r>
          </a:p>
          <a:p>
            <a:pPr algn="ctr"/>
            <a:r>
              <a:rPr lang="en-GB" dirty="0"/>
              <a:t>but the world feels strange right now.</a:t>
            </a:r>
          </a:p>
          <a:p>
            <a:pPr algn="ctr"/>
            <a:r>
              <a:rPr lang="en-GB" dirty="0"/>
              <a:t>The news is full of stories about Coronavirus.</a:t>
            </a:r>
          </a:p>
          <a:p>
            <a:pPr algn="ctr"/>
            <a:r>
              <a:rPr lang="en-GB" dirty="0"/>
              <a:t>Some people are worried that </a:t>
            </a:r>
          </a:p>
          <a:p>
            <a:pPr algn="ctr"/>
            <a:r>
              <a:rPr lang="en-GB" dirty="0"/>
              <a:t>they might get ill.</a:t>
            </a:r>
          </a:p>
          <a:p>
            <a:pPr algn="ctr"/>
            <a:r>
              <a:rPr lang="en-GB" dirty="0"/>
              <a:t>Others are anxious for their family </a:t>
            </a:r>
          </a:p>
          <a:p>
            <a:pPr algn="ctr"/>
            <a:r>
              <a:rPr lang="en-GB" dirty="0"/>
              <a:t>and friends.</a:t>
            </a:r>
          </a:p>
          <a:p>
            <a:pPr algn="ctr"/>
            <a:r>
              <a:rPr lang="en-GB" dirty="0"/>
              <a:t>Be with them and help them to find peace.</a:t>
            </a:r>
          </a:p>
          <a:p>
            <a:pPr algn="ctr"/>
            <a:r>
              <a:rPr lang="en-GB" dirty="0"/>
              <a:t>We pray for the doctors and nurses </a:t>
            </a:r>
          </a:p>
          <a:p>
            <a:pPr algn="ctr"/>
            <a:r>
              <a:rPr lang="en-GB" dirty="0"/>
              <a:t>and scientists,</a:t>
            </a:r>
          </a:p>
          <a:p>
            <a:pPr algn="ctr"/>
            <a:r>
              <a:rPr lang="en-GB" dirty="0"/>
              <a:t>and all who are working to discover </a:t>
            </a:r>
          </a:p>
          <a:p>
            <a:pPr algn="ctr"/>
            <a:r>
              <a:rPr lang="en-GB" dirty="0"/>
              <a:t>the right medicines</a:t>
            </a:r>
          </a:p>
          <a:p>
            <a:pPr algn="ctr"/>
            <a:r>
              <a:rPr lang="en-GB" dirty="0"/>
              <a:t>to help those who are ill.</a:t>
            </a:r>
          </a:p>
          <a:p>
            <a:pPr algn="ctr"/>
            <a:r>
              <a:rPr lang="en-GB" dirty="0"/>
              <a:t>Thank you that even in these anxious times,</a:t>
            </a:r>
          </a:p>
          <a:p>
            <a:pPr algn="ctr"/>
            <a:r>
              <a:rPr lang="en-GB" dirty="0"/>
              <a:t>you are with us.</a:t>
            </a:r>
          </a:p>
          <a:p>
            <a:pPr algn="ctr"/>
            <a:r>
              <a:rPr lang="en-GB" dirty="0"/>
              <a:t>Help us to put our trust in you and </a:t>
            </a:r>
          </a:p>
          <a:p>
            <a:pPr algn="ctr"/>
            <a:r>
              <a:rPr lang="en-GB" dirty="0"/>
              <a:t>keep us safe. Amen</a:t>
            </a:r>
          </a:p>
        </p:txBody>
      </p:sp>
    </p:spTree>
    <p:extLst>
      <p:ext uri="{BB962C8B-B14F-4D97-AF65-F5344CB8AC3E}">
        <p14:creationId xmlns:p14="http://schemas.microsoft.com/office/powerpoint/2010/main" val="307403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p:spPr>
        <p:txBody>
          <a:bodyPr vert="horz" lIns="91440" tIns="45720" rIns="91440" bIns="45720" rtlCol="0" anchor="ctr">
            <a:normAutofit fontScale="90000"/>
          </a:bodyPr>
          <a:lstStyle/>
          <a:p>
            <a:br>
              <a:rPr lang="en-US" sz="4000" kern="1200" dirty="0"/>
            </a:br>
            <a:br>
              <a:rPr lang="en-US" sz="4000" kern="1200" dirty="0"/>
            </a:br>
            <a:r>
              <a:rPr lang="en-US" sz="4000" kern="1200" dirty="0"/>
              <a:t>Sunday Reading – </a:t>
            </a:r>
            <a:br>
              <a:rPr lang="en-US" sz="4000" kern="1200" dirty="0"/>
            </a:br>
            <a:r>
              <a:rPr lang="en-GB" sz="3600" dirty="0"/>
              <a:t>Matthew 13:1-23</a:t>
            </a:r>
            <a:br>
              <a:rPr lang="en-GB" dirty="0"/>
            </a:br>
            <a:br>
              <a:rPr lang="en-GB" dirty="0"/>
            </a:br>
            <a:endParaRPr lang="en-US" kern="1200" dirty="0">
              <a:latin typeface="+mj-lt"/>
              <a:ea typeface="+mj-ea"/>
              <a:cs typeface="+mj-cs"/>
            </a:endParaRPr>
          </a:p>
        </p:txBody>
      </p:sp>
      <p:sp>
        <p:nvSpPr>
          <p:cNvPr id="3" name="Content Placeholder 2"/>
          <p:cNvSpPr>
            <a:spLocks noGrp="1"/>
          </p:cNvSpPr>
          <p:nvPr>
            <p:ph sz="quarter" idx="14"/>
          </p:nvPr>
        </p:nvSpPr>
        <p:spPr>
          <a:xfrm>
            <a:off x="255882" y="2039511"/>
            <a:ext cx="8632235" cy="5373216"/>
          </a:xfrm>
          <a:solidFill>
            <a:schemeClr val="accent1">
              <a:lumMod val="20000"/>
              <a:lumOff val="80000"/>
            </a:schemeClr>
          </a:solidFill>
        </p:spPr>
        <p:txBody>
          <a:bodyPr vert="horz" lIns="91440" tIns="45720" rIns="91440" bIns="45720" rtlCol="0" anchor="t">
            <a:noAutofit/>
          </a:bodyPr>
          <a:lstStyle/>
          <a:p>
            <a:pPr marL="0" indent="0">
              <a:buNone/>
            </a:pPr>
            <a:r>
              <a:rPr lang="en-GB" sz="1800" dirty="0"/>
              <a:t>Jesus said to his friends ‘Happy are your eyes because they see, your ears because they hear! I tell you solemnly, many prophets and holy men longed to see what you see, and never saw it; to hear what you hear, and never heard it.</a:t>
            </a:r>
          </a:p>
          <a:p>
            <a:pPr marL="0" indent="0">
              <a:buNone/>
            </a:pPr>
            <a:r>
              <a:rPr lang="en-GB" sz="1800" dirty="0"/>
              <a:t>  ‘You, therefore, are to hear the parable of the sower. When anyone hears the word of the kingdom without understanding, the evil one comes and carries off what was sown in his heart: this is the man who received the seed on the edge of the path. The one who received it on patches of rock is the man who hears the word and welcomes it at once with joy. But he has no root in him, he does not last; let some trial come, or some persecution on account of the word, and he falls away at once. The one who received the seed in thorns is the man who hears the word, but the worries of this world and the lure of riches choke the word and so he produces nothing. And the one who received the seed in rich soil is the man who hears the word and understands it; he is the one who yields a harvest and produces now a hundredfold, now sixty, now thirty.</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47151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214510"/>
            <a:ext cx="7756263" cy="1054250"/>
          </a:xfrm>
        </p:spPr>
        <p:txBody>
          <a:bodyPr vert="horz" lIns="91440" tIns="45720" rIns="91440" bIns="45720" rtlCol="0" anchor="ctr">
            <a:normAutofit/>
          </a:bodyPr>
          <a:lstStyle/>
          <a:p>
            <a:r>
              <a:rPr lang="en-US" kern="1200" dirty="0">
                <a:latin typeface="+mj-lt"/>
                <a:ea typeface="+mj-ea"/>
                <a:cs typeface="+mj-cs"/>
              </a:rPr>
              <a:t>Sunday Space</a:t>
            </a:r>
          </a:p>
        </p:txBody>
      </p:sp>
      <p:sp>
        <p:nvSpPr>
          <p:cNvPr id="3" name="Content Placeholder 2"/>
          <p:cNvSpPr>
            <a:spLocks noGrp="1"/>
          </p:cNvSpPr>
          <p:nvPr>
            <p:ph sz="quarter" idx="14"/>
          </p:nvPr>
        </p:nvSpPr>
        <p:spPr>
          <a:xfrm>
            <a:off x="611560" y="1400228"/>
            <a:ext cx="8200188" cy="5269132"/>
          </a:xfrm>
          <a:solidFill>
            <a:schemeClr val="accent1">
              <a:lumMod val="20000"/>
              <a:lumOff val="80000"/>
            </a:schemeClr>
          </a:solidFill>
        </p:spPr>
        <p:txBody>
          <a:bodyPr vert="horz" lIns="91440" tIns="45720" rIns="91440" bIns="45720" rtlCol="0" anchor="t">
            <a:noAutofit/>
          </a:bodyPr>
          <a:lstStyle/>
          <a:p>
            <a:pPr marL="0" indent="0">
              <a:buNone/>
            </a:pPr>
            <a:r>
              <a:rPr lang="en-GB" sz="1600" i="1" dirty="0"/>
              <a:t>The theme for this week is ‘Grow in Good Soil’ – I suppose that would have meant me sending you off with the wish to spend the summer doing whatever is best for you to grow, until we meet again.</a:t>
            </a:r>
          </a:p>
          <a:p>
            <a:pPr marL="0" indent="0">
              <a:buNone/>
            </a:pPr>
            <a:r>
              <a:rPr lang="en-GB" sz="1600" i="1" dirty="0"/>
              <a:t>Matthew’s Jesus almost seems disappointed with the people who are following him. He seems to expect that, apart from a special few, they will not do what is needed to be faithful and committed to the Christian message. I read this parable in a different way. I think I can make rocky, thorny, and good choices all on the same day. Every experience or interaction gives us a chance to ‘get it right’ or ‘get it wrong’. But if we keep to good ‘soil’ –  positive attitudes, taking care of ourselves and others, showing kindness and compassion – they we are more likely to continue along the right path. </a:t>
            </a:r>
          </a:p>
          <a:p>
            <a:pPr marL="0" indent="0">
              <a:buNone/>
            </a:pPr>
            <a:endParaRPr lang="en-GB" sz="1600" i="1" dirty="0"/>
          </a:p>
          <a:p>
            <a:pPr marL="0" indent="0">
              <a:buNone/>
            </a:pPr>
            <a:r>
              <a:rPr lang="en-GB" sz="1600" dirty="0"/>
              <a:t>Coming out of lockdown just before the summer holidays is great news but even with all the </a:t>
            </a:r>
            <a:r>
              <a:rPr lang="en-GB" sz="1600" dirty="0" err="1"/>
              <a:t>reopenings</a:t>
            </a:r>
            <a:r>
              <a:rPr lang="en-GB" sz="1600" dirty="0"/>
              <a:t> and opportunities there is a note of caution. So please do enjoy yourselves and take care of yourselves and your families. </a:t>
            </a:r>
            <a:r>
              <a:rPr lang="en-US" sz="1600" dirty="0"/>
              <a:t>I will be continuing to  pray for you every day and hope that you and your family stay  well. I look forward to seeing you all in September. </a:t>
            </a:r>
          </a:p>
          <a:p>
            <a:pPr marL="0" indent="0">
              <a:buNone/>
            </a:pPr>
            <a:endParaRPr lang="en-US" sz="1600" dirty="0"/>
          </a:p>
          <a:p>
            <a:pPr marL="0" indent="0">
              <a:buNone/>
            </a:pPr>
            <a:r>
              <a:rPr lang="en-US" sz="1600" dirty="0"/>
              <a:t> God Bless, Mairie</a:t>
            </a:r>
          </a:p>
          <a:p>
            <a:pPr marL="0" indent="0">
              <a:buNone/>
            </a:pPr>
            <a:r>
              <a:rPr lang="en-GB" sz="1400" b="1" dirty="0"/>
              <a:t>If you are printing the pages from the booklets remember to choose ‘current page’ only. </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72067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4248472" cy="4789991"/>
          </a:xfrm>
        </p:spPr>
        <p:txBody>
          <a:bodyPr>
            <a:normAutofit fontScale="92500"/>
          </a:bodyPr>
          <a:lstStyle/>
          <a:p>
            <a:pPr marL="0" indent="0">
              <a:lnSpc>
                <a:spcPct val="120000"/>
              </a:lnSpc>
              <a:buNone/>
            </a:pPr>
            <a:r>
              <a:rPr lang="en-GB" sz="1900" dirty="0"/>
              <a:t>At the start of the week, we begin with a sense of knowing that where we are is maybe not where we are meant to be. </a:t>
            </a:r>
          </a:p>
          <a:p>
            <a:pPr marL="0" indent="0">
              <a:buNone/>
            </a:pPr>
            <a:endParaRPr lang="en-GB" sz="1900" i="1" dirty="0"/>
          </a:p>
          <a:p>
            <a:pPr marL="0" indent="0">
              <a:buNone/>
            </a:pPr>
            <a:r>
              <a:rPr lang="en-GB" sz="1900" i="1" dirty="0"/>
              <a:t>God, forgive us when </a:t>
            </a:r>
          </a:p>
          <a:p>
            <a:pPr marL="0" indent="0">
              <a:buNone/>
            </a:pPr>
            <a:r>
              <a:rPr lang="en-GB" sz="1900" i="1" dirty="0"/>
              <a:t>We treat your generosity as our right</a:t>
            </a:r>
          </a:p>
          <a:p>
            <a:pPr marL="0" indent="0">
              <a:buNone/>
            </a:pPr>
            <a:r>
              <a:rPr lang="en-GB" sz="1900" i="1" dirty="0"/>
              <a:t>And keep it to ourselves. </a:t>
            </a:r>
          </a:p>
          <a:p>
            <a:pPr marL="0" indent="0">
              <a:buNone/>
            </a:pPr>
            <a:r>
              <a:rPr lang="en-GB" sz="1900" i="1" dirty="0"/>
              <a:t>Give us enough trust to live secure in your love</a:t>
            </a:r>
          </a:p>
          <a:p>
            <a:pPr marL="0" indent="0">
              <a:buNone/>
            </a:pPr>
            <a:r>
              <a:rPr lang="en-GB" sz="1900" i="1" dirty="0"/>
              <a:t>And to share it freely with others</a:t>
            </a:r>
          </a:p>
          <a:p>
            <a:pPr marL="0" indent="0">
              <a:buNone/>
            </a:pPr>
            <a:r>
              <a:rPr lang="en-GB" sz="1900" i="1" dirty="0"/>
              <a:t>In the confidence that </a:t>
            </a:r>
          </a:p>
          <a:p>
            <a:pPr marL="0" indent="0">
              <a:buNone/>
            </a:pPr>
            <a:r>
              <a:rPr lang="en-GB" sz="1900" i="1" dirty="0"/>
              <a:t>Your grace will never run out.</a:t>
            </a:r>
          </a:p>
          <a:p>
            <a:pPr marL="0" indent="0">
              <a:buNone/>
            </a:pPr>
            <a:r>
              <a:rPr lang="en-GB" sz="1900" i="1" dirty="0"/>
              <a:t>Amen </a:t>
            </a:r>
          </a:p>
          <a:p>
            <a:pPr marL="0" indent="0">
              <a:buNone/>
            </a:pPr>
            <a:r>
              <a:rPr lang="en-GB" sz="1900" i="1" dirty="0"/>
              <a:t>Jan Berry</a:t>
            </a:r>
          </a:p>
          <a:p>
            <a:pPr marL="0" indent="0">
              <a:buNone/>
            </a:pPr>
            <a:endParaRPr lang="en-GB" i="1" dirty="0"/>
          </a:p>
          <a:p>
            <a:pPr marL="0" indent="0">
              <a:buNone/>
            </a:pPr>
            <a:endParaRPr lang="en-GB" dirty="0"/>
          </a:p>
        </p:txBody>
      </p:sp>
      <p:sp>
        <p:nvSpPr>
          <p:cNvPr id="2" name="Title 1"/>
          <p:cNvSpPr>
            <a:spLocks noGrp="1"/>
          </p:cNvSpPr>
          <p:nvPr>
            <p:ph type="title"/>
          </p:nvPr>
        </p:nvSpPr>
        <p:spPr/>
        <p:txBody>
          <a:bodyPr/>
          <a:lstStyle/>
          <a:p>
            <a:r>
              <a:rPr lang="en-GB" dirty="0"/>
              <a:t>Mindful Monday</a:t>
            </a:r>
            <a:br>
              <a:rPr lang="en-GB" dirty="0"/>
            </a:br>
            <a:endParaRPr lang="en-GB" sz="48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44008" y="2068009"/>
            <a:ext cx="4203142" cy="478999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800" dirty="0"/>
              <a:t> ‘If anyone gives so much as a cup of cold water to one of these little ones because he is a disciple, then I tell you solemnly, he will most certainly not lose his reward.’</a:t>
            </a:r>
          </a:p>
          <a:p>
            <a:pPr marL="0" indent="0">
              <a:buNone/>
            </a:pPr>
            <a:r>
              <a:rPr lang="en-GB" sz="1800" dirty="0"/>
              <a:t>Matthew 10 </a:t>
            </a:r>
          </a:p>
          <a:p>
            <a:pPr marL="0" indent="0">
              <a:buNone/>
            </a:pPr>
            <a:endParaRPr lang="en-GB" sz="1800" i="1" dirty="0"/>
          </a:p>
          <a:p>
            <a:pPr marL="0" indent="0">
              <a:buNone/>
            </a:pPr>
            <a:r>
              <a:rPr lang="en-GB" sz="1800" i="1" dirty="0"/>
              <a:t>In the next weeks we will be faced with many opportunities to make little gestures of kindness. Look out for and take  these chances and maybe keep a diary of what you did and how it made you feel, just for you to look back at. </a:t>
            </a:r>
          </a:p>
          <a:p>
            <a:pPr marL="0" indent="0">
              <a:buNone/>
            </a:pPr>
            <a:r>
              <a:rPr lang="en-GB" sz="1800" dirty="0"/>
              <a:t>Watch - </a:t>
            </a:r>
          </a:p>
          <a:p>
            <a:pPr marL="0" indent="0">
              <a:buNone/>
            </a:pPr>
            <a:r>
              <a:rPr lang="en-GB" sz="1800" dirty="0"/>
              <a:t> </a:t>
            </a:r>
            <a:r>
              <a:rPr lang="en-GB" sz="1800" dirty="0">
                <a:hlinkClick r:id="rId4"/>
              </a:rPr>
              <a:t>Come to the Water</a:t>
            </a:r>
            <a:endParaRPr lang="en-GB" sz="1800" dirty="0"/>
          </a:p>
        </p:txBody>
      </p:sp>
    </p:spTree>
    <p:extLst>
      <p:ext uri="{BB962C8B-B14F-4D97-AF65-F5344CB8AC3E}">
        <p14:creationId xmlns:p14="http://schemas.microsoft.com/office/powerpoint/2010/main" val="7973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153" y="1988840"/>
            <a:ext cx="4056347" cy="4473653"/>
          </a:xfrm>
          <a:solidFill>
            <a:schemeClr val="accent6">
              <a:lumMod val="40000"/>
              <a:lumOff val="60000"/>
            </a:schemeClr>
          </a:solidFill>
        </p:spPr>
        <p:txBody>
          <a:bodyPr>
            <a:noAutofit/>
          </a:bodyPr>
          <a:lstStyle/>
          <a:p>
            <a:pPr marL="0" indent="0">
              <a:buNone/>
            </a:pPr>
            <a:r>
              <a:rPr lang="en-GB" sz="1800" dirty="0"/>
              <a:t>We often think about what we want. We rarely think about what we already have.</a:t>
            </a:r>
          </a:p>
          <a:p>
            <a:pPr marL="0" indent="0">
              <a:buNone/>
            </a:pPr>
            <a:r>
              <a:rPr lang="en-GB" sz="1800" dirty="0"/>
              <a:t>We are surrounded by good </a:t>
            </a:r>
          </a:p>
          <a:p>
            <a:pPr marL="0" indent="0">
              <a:buNone/>
            </a:pPr>
            <a:r>
              <a:rPr lang="en-GB" sz="1800" dirty="0"/>
              <a:t>fortune. Take a moment to count your blessings. </a:t>
            </a:r>
            <a:endParaRPr lang="en-GB" sz="1800" i="1" dirty="0"/>
          </a:p>
          <a:p>
            <a:pPr marL="0" indent="0">
              <a:buNone/>
            </a:pPr>
            <a:r>
              <a:rPr lang="en-GB" sz="1800" i="1" dirty="0"/>
              <a:t>Lord, </a:t>
            </a:r>
          </a:p>
          <a:p>
            <a:pPr marL="0" indent="0">
              <a:buNone/>
            </a:pPr>
            <a:r>
              <a:rPr lang="en-GB" sz="1800" i="1" dirty="0"/>
              <a:t>I wish you could give me eyes so large </a:t>
            </a:r>
          </a:p>
          <a:p>
            <a:pPr marL="0" indent="0">
              <a:buNone/>
            </a:pPr>
            <a:r>
              <a:rPr lang="en-GB" sz="1800" i="1" dirty="0"/>
              <a:t>that I could see the world as you do.</a:t>
            </a:r>
          </a:p>
          <a:p>
            <a:pPr marL="0" indent="0">
              <a:buNone/>
            </a:pPr>
            <a:r>
              <a:rPr lang="en-GB" sz="1800" i="1" dirty="0"/>
              <a:t>Because I like looking at the world</a:t>
            </a:r>
          </a:p>
          <a:p>
            <a:pPr marL="0" indent="0">
              <a:buNone/>
            </a:pPr>
            <a:r>
              <a:rPr lang="en-GB" sz="1800" i="1" dirty="0"/>
              <a:t>but sometimes I forget to notice,</a:t>
            </a:r>
          </a:p>
          <a:p>
            <a:pPr marL="0" indent="0">
              <a:buNone/>
            </a:pPr>
            <a:r>
              <a:rPr lang="en-GB" sz="1800" i="1" dirty="0"/>
              <a:t>to admire, to acknowledge</a:t>
            </a:r>
          </a:p>
          <a:p>
            <a:pPr marL="0" indent="0">
              <a:buNone/>
            </a:pPr>
            <a:r>
              <a:rPr lang="en-GB" sz="1800" i="1" dirty="0"/>
              <a:t>all that is good.  </a:t>
            </a:r>
          </a:p>
          <a:p>
            <a:pPr marL="0" indent="0">
              <a:buNone/>
            </a:pPr>
            <a:r>
              <a:rPr lang="en-GB" sz="1800" i="1" dirty="0"/>
              <a:t>Amen</a:t>
            </a:r>
          </a:p>
        </p:txBody>
      </p:sp>
      <p:sp>
        <p:nvSpPr>
          <p:cNvPr id="2" name="Title 1"/>
          <p:cNvSpPr>
            <a:spLocks noGrp="1"/>
          </p:cNvSpPr>
          <p:nvPr>
            <p:ph type="title"/>
          </p:nvPr>
        </p:nvSpPr>
        <p:spPr>
          <a:xfrm>
            <a:off x="621876" y="565393"/>
            <a:ext cx="7756263" cy="1054250"/>
          </a:xfrm>
        </p:spPr>
        <p:txBody>
          <a:bodyPr/>
          <a:lstStyle/>
          <a:p>
            <a:r>
              <a:rPr lang="en-GB" dirty="0"/>
              <a:t>Thankful Tuesday </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24390" y="504422"/>
            <a:ext cx="907499" cy="1185718"/>
          </a:xfrm>
          <a:prstGeom prst="rect">
            <a:avLst/>
          </a:prstGeom>
        </p:spPr>
      </p:pic>
      <p:sp>
        <p:nvSpPr>
          <p:cNvPr id="5" name="Content Placeholder 2"/>
          <p:cNvSpPr txBox="1">
            <a:spLocks/>
          </p:cNvSpPr>
          <p:nvPr/>
        </p:nvSpPr>
        <p:spPr>
          <a:xfrm>
            <a:off x="3995936" y="2123699"/>
            <a:ext cx="4815812" cy="296148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1800" dirty="0"/>
          </a:p>
        </p:txBody>
      </p:sp>
      <p:sp>
        <p:nvSpPr>
          <p:cNvPr id="6" name="Rectangle 5"/>
          <p:cNvSpPr/>
          <p:nvPr/>
        </p:nvSpPr>
        <p:spPr>
          <a:xfrm>
            <a:off x="4572000" y="1988840"/>
            <a:ext cx="4392488" cy="4247317"/>
          </a:xfrm>
          <a:prstGeom prst="rect">
            <a:avLst/>
          </a:prstGeom>
        </p:spPr>
        <p:txBody>
          <a:bodyPr wrap="square">
            <a:spAutoFit/>
          </a:bodyPr>
          <a:lstStyle/>
          <a:p>
            <a:r>
              <a:rPr lang="en-GB" dirty="0"/>
              <a:t>God said, “But if you do not stand by me,</a:t>
            </a:r>
          </a:p>
          <a:p>
            <a:r>
              <a:rPr lang="en-GB" dirty="0"/>
              <a:t>you will not stand at all.”</a:t>
            </a:r>
          </a:p>
          <a:p>
            <a:r>
              <a:rPr lang="en-GB" dirty="0"/>
              <a:t>Isaiah 7 </a:t>
            </a:r>
          </a:p>
          <a:p>
            <a:endParaRPr lang="en-GB" dirty="0"/>
          </a:p>
          <a:p>
            <a:r>
              <a:rPr lang="en-GB" i="1" dirty="0"/>
              <a:t>There is a quote from a number of people that says– </a:t>
            </a:r>
          </a:p>
          <a:p>
            <a:r>
              <a:rPr lang="en-GB" i="1" dirty="0"/>
              <a:t>‘If you don't stand for something, you'll fall for anything.’</a:t>
            </a:r>
          </a:p>
          <a:p>
            <a:r>
              <a:rPr lang="en-GB" i="1" dirty="0"/>
              <a:t>Like the wheat in the Sunday gospel, a plant will often need support as it grows before it can stand by itself. We need support as we grow and knowing we have God on our side is as good as it gets!</a:t>
            </a:r>
          </a:p>
          <a:p>
            <a:endParaRPr lang="en-GB" i="1" dirty="0"/>
          </a:p>
          <a:p>
            <a:r>
              <a:rPr lang="en-GB" i="1" dirty="0">
                <a:hlinkClick r:id="rId4"/>
              </a:rPr>
              <a:t>Stand by Me</a:t>
            </a:r>
            <a:endParaRPr lang="en-GB" i="1" dirty="0"/>
          </a:p>
        </p:txBody>
      </p:sp>
    </p:spTree>
    <p:extLst>
      <p:ext uri="{BB962C8B-B14F-4D97-AF65-F5344CB8AC3E}">
        <p14:creationId xmlns:p14="http://schemas.microsoft.com/office/powerpoint/2010/main" val="198898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2167401"/>
            <a:ext cx="3960440" cy="4690599"/>
          </a:xfrm>
        </p:spPr>
        <p:txBody>
          <a:bodyPr>
            <a:normAutofit/>
          </a:bodyPr>
          <a:lstStyle/>
          <a:p>
            <a:pPr marL="0" indent="0">
              <a:buNone/>
            </a:pPr>
            <a:r>
              <a:rPr lang="en-GB" sz="1800" dirty="0"/>
              <a:t>It’s good to take a moment and pay attention to the small but important something that may be in front of our eyes. </a:t>
            </a:r>
          </a:p>
          <a:p>
            <a:pPr marL="0" indent="0">
              <a:buNone/>
            </a:pPr>
            <a:r>
              <a:rPr lang="en-GB" sz="1800" i="1" dirty="0"/>
              <a:t>“I think us here to wonder, myself. To wonder. To ask. </a:t>
            </a:r>
          </a:p>
          <a:p>
            <a:pPr marL="0" indent="0">
              <a:buNone/>
            </a:pPr>
            <a:r>
              <a:rPr lang="en-GB" sz="1800" i="1" dirty="0"/>
              <a:t>And that in wondering ‘bout the big things and asking ‘bout the big things, you learn about the little ones, almost by accident. But you never know nothing more about the big things than you start out with. </a:t>
            </a:r>
          </a:p>
          <a:p>
            <a:pPr marL="0" indent="0">
              <a:buNone/>
            </a:pPr>
            <a:r>
              <a:rPr lang="en-GB" sz="1800" i="1" dirty="0"/>
              <a:t>The more I wonder, the more I love.” </a:t>
            </a:r>
          </a:p>
          <a:p>
            <a:pPr marL="0" indent="0">
              <a:buNone/>
            </a:pPr>
            <a:r>
              <a:rPr lang="en-GB" sz="1800" i="1" dirty="0"/>
              <a:t>― Alice Walker</a:t>
            </a:r>
          </a:p>
        </p:txBody>
      </p:sp>
      <p:sp>
        <p:nvSpPr>
          <p:cNvPr id="2" name="Title 1"/>
          <p:cNvSpPr>
            <a:spLocks noGrp="1"/>
          </p:cNvSpPr>
          <p:nvPr>
            <p:ph type="title"/>
          </p:nvPr>
        </p:nvSpPr>
        <p:spPr/>
        <p:txBody>
          <a:bodyPr/>
          <a:lstStyle/>
          <a:p>
            <a:r>
              <a:rPr lang="en-GB" dirty="0"/>
              <a:t>Wonder Wednesday</a:t>
            </a:r>
            <a:br>
              <a:rPr lang="en-GB" dirty="0"/>
            </a:br>
            <a:endParaRPr lang="en-GB" sz="28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6" name="Content Placeholder 2"/>
          <p:cNvSpPr txBox="1">
            <a:spLocks/>
          </p:cNvSpPr>
          <p:nvPr/>
        </p:nvSpPr>
        <p:spPr>
          <a:xfrm>
            <a:off x="4499992" y="2167401"/>
            <a:ext cx="4311757" cy="4690599"/>
          </a:xfrm>
          <a:prstGeom prst="rect">
            <a:avLst/>
          </a:prstGeom>
        </p:spPr>
        <p:txBody>
          <a:bodyPr vert="horz" lIns="91440" tIns="45720" rIns="91440" bIns="45720" rtlCol="0">
            <a:normAutofit fontScale="85000"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900" i="1" dirty="0"/>
              <a:t>“I pray, kneeling before the Father, from whom every family, whether spiritual or natural, takes its name:</a:t>
            </a:r>
          </a:p>
          <a:p>
            <a:pPr marL="0" indent="0">
              <a:buNone/>
            </a:pPr>
            <a:r>
              <a:rPr lang="en-GB" sz="1900" i="1" dirty="0"/>
              <a:t>  Out of his infinite glory, may he give you the power through his Spirit for your hidden self to grow strong, so that Christ may live in your hearts through faith, and then, planted in love and built on love, you will with all the saints have strength to grasp the breadth and the length, the height and the depth; until, knowing the love of Christ, which is beyond all knowledge, you are filled with the utter fullness of God.” </a:t>
            </a:r>
          </a:p>
          <a:p>
            <a:pPr marL="0" indent="0">
              <a:buNone/>
            </a:pPr>
            <a:r>
              <a:rPr lang="en-GB" sz="1900" i="1" dirty="0"/>
              <a:t>St Paul’s blessing to the Ephesians </a:t>
            </a:r>
          </a:p>
          <a:p>
            <a:pPr marL="0" indent="0">
              <a:buNone/>
            </a:pPr>
            <a:r>
              <a:rPr lang="en-GB" dirty="0"/>
              <a:t>This is such a lovely blessing – imagine that it is be prayed for you and your family. </a:t>
            </a:r>
          </a:p>
          <a:p>
            <a:pPr marL="0" indent="0">
              <a:buNone/>
            </a:pPr>
            <a:r>
              <a:rPr lang="en-GB" dirty="0">
                <a:hlinkClick r:id="rId4"/>
              </a:rPr>
              <a:t>Bless the Lord</a:t>
            </a:r>
            <a:br>
              <a:rPr lang="en-GB" dirty="0"/>
            </a:br>
            <a:endParaRPr lang="en-GB" dirty="0"/>
          </a:p>
        </p:txBody>
      </p:sp>
    </p:spTree>
    <p:extLst>
      <p:ext uri="{BB962C8B-B14F-4D97-AF65-F5344CB8AC3E}">
        <p14:creationId xmlns:p14="http://schemas.microsoft.com/office/powerpoint/2010/main" val="298676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2050" name="Picture 2" descr="A Harvest of Blessings | Bible verse coloring page, Bible verse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1108" y="404664"/>
            <a:ext cx="8640960" cy="667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3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2167401"/>
            <a:ext cx="3960440" cy="4562709"/>
          </a:xfrm>
        </p:spPr>
        <p:txBody>
          <a:bodyPr>
            <a:normAutofit fontScale="55000" lnSpcReduction="20000"/>
          </a:bodyPr>
          <a:lstStyle/>
          <a:p>
            <a:pPr marL="0" indent="0">
              <a:buNone/>
            </a:pPr>
            <a:r>
              <a:rPr lang="en-GB" sz="3300" dirty="0"/>
              <a:t>Where does the time go?                     </a:t>
            </a:r>
          </a:p>
          <a:p>
            <a:pPr marL="0" indent="0">
              <a:buNone/>
            </a:pPr>
            <a:r>
              <a:rPr lang="en-GB" sz="3300" dirty="0"/>
              <a:t> Maybe time to focus on where the week is going?                                  </a:t>
            </a:r>
          </a:p>
          <a:p>
            <a:pPr marL="0" indent="0">
              <a:buNone/>
            </a:pPr>
            <a:r>
              <a:rPr lang="en-GB" sz="3300" dirty="0"/>
              <a:t>Anything that needs to change?</a:t>
            </a:r>
          </a:p>
          <a:p>
            <a:pPr marL="0" indent="0">
              <a:buNone/>
            </a:pPr>
            <a:endParaRPr lang="en-GB" sz="3300" dirty="0"/>
          </a:p>
          <a:p>
            <a:pPr marL="0" indent="0">
              <a:buNone/>
            </a:pPr>
            <a:r>
              <a:rPr lang="en-GB" sz="3300" i="1" dirty="0"/>
              <a:t>Lord, do not simply say that you are with us.</a:t>
            </a:r>
          </a:p>
          <a:p>
            <a:pPr marL="0" indent="0">
              <a:buNone/>
            </a:pPr>
            <a:r>
              <a:rPr lang="en-GB" sz="3300" i="1" dirty="0"/>
              <a:t>Millions do not know you, and to those of us who do,</a:t>
            </a:r>
          </a:p>
          <a:p>
            <a:pPr marL="0" indent="0">
              <a:buNone/>
            </a:pPr>
            <a:r>
              <a:rPr lang="en-GB" sz="3300" i="1" dirty="0"/>
              <a:t>what is the difference?</a:t>
            </a:r>
          </a:p>
          <a:p>
            <a:pPr marL="0" indent="0">
              <a:buNone/>
            </a:pPr>
            <a:r>
              <a:rPr lang="en-GB" sz="3300" i="1" dirty="0"/>
              <a:t>What is the point of your presence </a:t>
            </a:r>
          </a:p>
          <a:p>
            <a:pPr marL="0" indent="0">
              <a:buNone/>
            </a:pPr>
            <a:r>
              <a:rPr lang="en-GB" sz="3300" i="1" dirty="0"/>
              <a:t>if our lives do not change?</a:t>
            </a:r>
          </a:p>
          <a:p>
            <a:pPr marL="0" indent="0">
              <a:buNone/>
            </a:pPr>
            <a:r>
              <a:rPr lang="en-GB" sz="3300" i="1" dirty="0"/>
              <a:t>Lord, I give you permission to change my life. </a:t>
            </a:r>
          </a:p>
          <a:p>
            <a:pPr marL="0" indent="0">
              <a:buNone/>
            </a:pPr>
            <a:r>
              <a:rPr lang="en-GB" sz="3300" i="1" dirty="0"/>
              <a:t>Amen</a:t>
            </a:r>
          </a:p>
          <a:p>
            <a:pPr marL="0" indent="0">
              <a:buNone/>
            </a:pPr>
            <a:r>
              <a:rPr lang="en-GB" sz="3300" i="1" dirty="0"/>
              <a:t> </a:t>
            </a:r>
            <a:endParaRPr lang="en-GB" sz="2900" i="1" dirty="0"/>
          </a:p>
          <a:p>
            <a:pPr marL="0" indent="0">
              <a:buNone/>
            </a:pPr>
            <a:endParaRPr lang="en-GB" i="1" dirty="0"/>
          </a:p>
        </p:txBody>
      </p:sp>
      <p:sp>
        <p:nvSpPr>
          <p:cNvPr id="2" name="Title 1"/>
          <p:cNvSpPr>
            <a:spLocks noGrp="1"/>
          </p:cNvSpPr>
          <p:nvPr>
            <p:ph type="title"/>
          </p:nvPr>
        </p:nvSpPr>
        <p:spPr/>
        <p:txBody>
          <a:bodyPr/>
          <a:lstStyle/>
          <a:p>
            <a:r>
              <a:rPr lang="en-GB" sz="4800" dirty="0"/>
              <a:t>Thoughtful Thursday</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427983" y="2039511"/>
            <a:ext cx="4536505" cy="4690599"/>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800" dirty="0"/>
              <a:t>“Jesus said, ‘Come to me, all you who labour and are overburdened, and I will give you rest. Shoulder my yoke and learn from me, for I am gentle and humble in heart, and you will find rest for your souls. Yes, my yoke is easy and my burden light.’ Matthew 11</a:t>
            </a:r>
          </a:p>
          <a:p>
            <a:pPr marL="0" indent="0">
              <a:buNone/>
            </a:pPr>
            <a:endParaRPr lang="en-GB" sz="1800" dirty="0"/>
          </a:p>
          <a:p>
            <a:pPr marL="0" indent="0">
              <a:buNone/>
            </a:pPr>
            <a:r>
              <a:rPr lang="en-GB" sz="1800" i="1" dirty="0"/>
              <a:t>Remember this gospel from last week. When we feel challenged in life we can ask Jesus to guide us and even to carry us. When we don’t know which way to go – ask God for guidance – that is what prayer is for. </a:t>
            </a:r>
          </a:p>
          <a:p>
            <a:pPr marL="0" indent="0">
              <a:buNone/>
            </a:pPr>
            <a:r>
              <a:rPr lang="en-GB" sz="1800" i="1" dirty="0">
                <a:hlinkClick r:id="rId4"/>
              </a:rPr>
              <a:t>We are here to love </a:t>
            </a:r>
            <a:endParaRPr lang="en-GB" sz="1800" i="1" dirty="0"/>
          </a:p>
        </p:txBody>
      </p:sp>
    </p:spTree>
    <p:extLst>
      <p:ext uri="{BB962C8B-B14F-4D97-AF65-F5344CB8AC3E}">
        <p14:creationId xmlns:p14="http://schemas.microsoft.com/office/powerpoint/2010/main" val="194870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Fabulous Friday </a:t>
            </a:r>
            <a:br>
              <a:rPr lang="en-GB" dirty="0"/>
            </a:br>
            <a:r>
              <a:rPr lang="en-GB" dirty="0"/>
              <a:t>End of the School Year </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57436" y="1996001"/>
            <a:ext cx="4307051" cy="4861999"/>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nSpc>
                <a:spcPct val="110000"/>
              </a:lnSpc>
              <a:buNone/>
            </a:pPr>
            <a:endParaRPr lang="en-GB" sz="1800" dirty="0"/>
          </a:p>
          <a:p>
            <a:pPr marL="0" indent="0">
              <a:lnSpc>
                <a:spcPct val="110000"/>
              </a:lnSpc>
              <a:buNone/>
            </a:pPr>
            <a:endParaRPr lang="en-GB" sz="1800" dirty="0"/>
          </a:p>
        </p:txBody>
      </p:sp>
      <p:pic>
        <p:nvPicPr>
          <p:cNvPr id="3074" name="Picture 2" descr="Prayer to End the School Year | School prayer, Teacher prayer, Prayers"/>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8964" b="13798"/>
          <a:stretch/>
        </p:blipFill>
        <p:spPr bwMode="auto">
          <a:xfrm>
            <a:off x="1254253" y="2039511"/>
            <a:ext cx="6624736" cy="445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932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0 xmlns="67e94861-a5aa-429e-8abd-412cba6657c3" xsi:nil="true"/>
    <NotebookType xmlns="67e94861-a5aa-429e-8abd-412cba6657c3" xsi:nil="true"/>
    <FolderType xmlns="67e94861-a5aa-429e-8abd-412cba6657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511D7B7661F46A16A9E69BC0A69B5" ma:contentTypeVersion="16" ma:contentTypeDescription="Create a new document." ma:contentTypeScope="" ma:versionID="38e4060248c691f7ecfb3a28c3087927">
  <xsd:schema xmlns:xsd="http://www.w3.org/2001/XMLSchema" xmlns:xs="http://www.w3.org/2001/XMLSchema" xmlns:p="http://schemas.microsoft.com/office/2006/metadata/properties" xmlns:ns3="47d309c8-5d47-4d0c-8e00-e4ff82895799" xmlns:ns4="67e94861-a5aa-429e-8abd-412cba6657c3" targetNamespace="http://schemas.microsoft.com/office/2006/metadata/properties" ma:root="true" ma:fieldsID="6487bb7aed1491678f56d6d294ee48a3" ns3:_="" ns4:_="">
    <xsd:import namespace="47d309c8-5d47-4d0c-8e00-e4ff82895799"/>
    <xsd:import namespace="67e94861-a5aa-429e-8abd-412cba6657c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NotebookType" minOccurs="0"/>
                <xsd:element ref="ns4:FolderType" minOccurs="0"/>
                <xsd:element ref="ns4:SharedWithUsers0"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309c8-5d47-4d0c-8e00-e4ff828957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94861-a5aa-429e-8abd-412cba6657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bookType" ma:index="19" nillable="true" ma:displayName="NotebookType" ma:internalName="NotebookType">
      <xsd:simpleType>
        <xsd:restriction base="dms:Text"/>
      </xsd:simpleType>
    </xsd:element>
    <xsd:element name="FolderType" ma:index="20" nillable="true" ma:displayName="FolderType" ma:internalName="FolderType">
      <xsd:simpleType>
        <xsd:restriction base="dms:Text"/>
      </xsd:simpleType>
    </xsd:element>
    <xsd:element name="SharedWithUsers0" ma:index="21" nillable="true" ma:displayName="SharedWithUsers" ma:internalName="SharedWithUsers0">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981B1-11F7-430E-8678-16F665453756}">
  <ds:schemaRefs>
    <ds:schemaRef ds:uri="67e94861-a5aa-429e-8abd-412cba6657c3"/>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47d309c8-5d47-4d0c-8e00-e4ff82895799"/>
    <ds:schemaRef ds:uri="http://www.w3.org/XML/1998/namespace"/>
  </ds:schemaRefs>
</ds:datastoreItem>
</file>

<file path=customXml/itemProps2.xml><?xml version="1.0" encoding="utf-8"?>
<ds:datastoreItem xmlns:ds="http://schemas.openxmlformats.org/officeDocument/2006/customXml" ds:itemID="{7A0B52EC-8723-4169-84C9-5A3C1A607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309c8-5d47-4d0c-8e00-e4ff82895799"/>
    <ds:schemaRef ds:uri="67e94861-a5aa-429e-8abd-412cba6657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D81B55-8315-43E7-84CA-675E272D9D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Hardcover</Template>
  <TotalTime>4198</TotalTime>
  <Words>1624</Words>
  <Application>Microsoft Office PowerPoint</Application>
  <PresentationFormat>On-screen Show (4:3)</PresentationFormat>
  <Paragraphs>114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 Antiqua</vt:lpstr>
      <vt:lpstr>Century Gothic</vt:lpstr>
      <vt:lpstr>Wingdings</vt:lpstr>
      <vt:lpstr>Hardcover</vt:lpstr>
      <vt:lpstr>PowerPoint Presentation</vt:lpstr>
      <vt:lpstr>  Sunday Reading –  Matthew 13:1-23  </vt:lpstr>
      <vt:lpstr>Sunday Space</vt:lpstr>
      <vt:lpstr>Mindful Monday </vt:lpstr>
      <vt:lpstr>Thankful Tuesday </vt:lpstr>
      <vt:lpstr>Wonder Wednesday </vt:lpstr>
      <vt:lpstr>PowerPoint Presentation</vt:lpstr>
      <vt:lpstr>Thoughtful Thursday</vt:lpstr>
      <vt:lpstr>Fabulous Friday  End of the School Year </vt:lpstr>
      <vt:lpstr>PowerPoint Presentation</vt:lpstr>
      <vt:lpstr>Prayers of the Church </vt:lpstr>
      <vt:lpstr>Simply Saturday </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Pause</dc:title>
  <dc:creator>Mrs Gelling</dc:creator>
  <cp:lastModifiedBy>millie mcveigh</cp:lastModifiedBy>
  <cp:revision>383</cp:revision>
  <dcterms:created xsi:type="dcterms:W3CDTF">2015-09-03T11:17:03Z</dcterms:created>
  <dcterms:modified xsi:type="dcterms:W3CDTF">2020-07-13T10:06:08Z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0x010100481511D7B7661F46A16A9E69BC0A69B5</vt:lpwstr>
  </property>
</Properties>
</file>