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8" r:id="rId3"/>
    <p:sldId id="259" r:id="rId4"/>
    <p:sldId id="260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86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08"/>
  </p:normalViewPr>
  <p:slideViewPr>
    <p:cSldViewPr snapToGrid="0" snapToObjects="1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3.png"/><Relationship Id="rId6" Type="http://schemas.openxmlformats.org/officeDocument/2006/relationships/image" Target="../media/image9.svg"/><Relationship Id="rId5" Type="http://schemas.openxmlformats.org/officeDocument/2006/relationships/image" Target="../media/image5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3.png"/><Relationship Id="rId6" Type="http://schemas.openxmlformats.org/officeDocument/2006/relationships/image" Target="../media/image9.svg"/><Relationship Id="rId5" Type="http://schemas.openxmlformats.org/officeDocument/2006/relationships/image" Target="../media/image5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98DA2C-5121-4775-8BFD-87A2FC9ECE2F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6A3219-1E90-4854-A0CC-F61CD9648C59}">
      <dgm:prSet/>
      <dgm:spPr/>
      <dgm:t>
        <a:bodyPr/>
        <a:lstStyle/>
        <a:p>
          <a:r>
            <a:rPr lang="en-US" dirty="0"/>
            <a:t>What subjects do you think you might learn? </a:t>
          </a:r>
        </a:p>
      </dgm:t>
    </dgm:pt>
    <dgm:pt modelId="{6F1F684F-9FFF-4583-A42F-3982AA678EBC}" type="parTrans" cxnId="{6542FE2D-03E4-4251-A060-52A9D087B0CF}">
      <dgm:prSet/>
      <dgm:spPr/>
      <dgm:t>
        <a:bodyPr/>
        <a:lstStyle/>
        <a:p>
          <a:endParaRPr lang="en-US"/>
        </a:p>
      </dgm:t>
    </dgm:pt>
    <dgm:pt modelId="{673BA1CE-4459-4D98-B3CA-F6746A4D5340}" type="sibTrans" cxnId="{6542FE2D-03E4-4251-A060-52A9D087B0CF}">
      <dgm:prSet/>
      <dgm:spPr/>
      <dgm:t>
        <a:bodyPr/>
        <a:lstStyle/>
        <a:p>
          <a:endParaRPr lang="en-US"/>
        </a:p>
      </dgm:t>
    </dgm:pt>
    <dgm:pt modelId="{A18BE493-4159-455E-8A5A-92DF19A02FF6}">
      <dgm:prSet/>
      <dgm:spPr/>
      <dgm:t>
        <a:bodyPr/>
        <a:lstStyle/>
        <a:p>
          <a:r>
            <a:rPr lang="en-US" dirty="0"/>
            <a:t>Which are the same as primary school? </a:t>
          </a:r>
        </a:p>
      </dgm:t>
    </dgm:pt>
    <dgm:pt modelId="{14961E6E-02AE-4751-BD09-151199C61C7A}" type="parTrans" cxnId="{A14AF97F-B6F5-4D9B-A793-94133B2877C7}">
      <dgm:prSet/>
      <dgm:spPr/>
      <dgm:t>
        <a:bodyPr/>
        <a:lstStyle/>
        <a:p>
          <a:endParaRPr lang="en-US"/>
        </a:p>
      </dgm:t>
    </dgm:pt>
    <dgm:pt modelId="{07C47E41-960E-476C-91D5-FFF25E3F9ED1}" type="sibTrans" cxnId="{A14AF97F-B6F5-4D9B-A793-94133B2877C7}">
      <dgm:prSet/>
      <dgm:spPr/>
      <dgm:t>
        <a:bodyPr/>
        <a:lstStyle/>
        <a:p>
          <a:endParaRPr lang="en-US"/>
        </a:p>
      </dgm:t>
    </dgm:pt>
    <dgm:pt modelId="{9CC30446-AFAA-4093-AA65-A3D98899DB76}">
      <dgm:prSet/>
      <dgm:spPr/>
      <dgm:t>
        <a:bodyPr/>
        <a:lstStyle/>
        <a:p>
          <a:r>
            <a:rPr lang="en-US"/>
            <a:t>Which are different? </a:t>
          </a:r>
        </a:p>
      </dgm:t>
    </dgm:pt>
    <dgm:pt modelId="{814FF0A4-FA8F-41CD-9239-CD385FE378E3}" type="parTrans" cxnId="{BCA08396-506E-4499-BFBF-B48F68165A68}">
      <dgm:prSet/>
      <dgm:spPr/>
      <dgm:t>
        <a:bodyPr/>
        <a:lstStyle/>
        <a:p>
          <a:endParaRPr lang="en-US"/>
        </a:p>
      </dgm:t>
    </dgm:pt>
    <dgm:pt modelId="{6F0160B0-A608-4436-8391-EC3F776F7ED9}" type="sibTrans" cxnId="{BCA08396-506E-4499-BFBF-B48F68165A68}">
      <dgm:prSet/>
      <dgm:spPr/>
      <dgm:t>
        <a:bodyPr/>
        <a:lstStyle/>
        <a:p>
          <a:endParaRPr lang="en-US"/>
        </a:p>
      </dgm:t>
    </dgm:pt>
    <dgm:pt modelId="{166F33B5-EC8D-FF4D-8CB3-26D373E2D615}" type="pres">
      <dgm:prSet presAssocID="{8298DA2C-5121-4775-8BFD-87A2FC9ECE2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AC2FAC1-8379-CF48-8695-70927E1DEE1F}" type="pres">
      <dgm:prSet presAssocID="{CB6A3219-1E90-4854-A0CC-F61CD9648C59}" presName="hierRoot1" presStyleCnt="0"/>
      <dgm:spPr/>
    </dgm:pt>
    <dgm:pt modelId="{866027CD-342C-794C-BE63-5A62CD554375}" type="pres">
      <dgm:prSet presAssocID="{CB6A3219-1E90-4854-A0CC-F61CD9648C59}" presName="composite" presStyleCnt="0"/>
      <dgm:spPr/>
    </dgm:pt>
    <dgm:pt modelId="{05DE99A6-2746-704A-8CF8-6552A11C30F7}" type="pres">
      <dgm:prSet presAssocID="{CB6A3219-1E90-4854-A0CC-F61CD9648C59}" presName="background" presStyleLbl="node0" presStyleIdx="0" presStyleCnt="3"/>
      <dgm:spPr/>
    </dgm:pt>
    <dgm:pt modelId="{318E715B-C806-5545-A783-F0CA2D18D885}" type="pres">
      <dgm:prSet presAssocID="{CB6A3219-1E90-4854-A0CC-F61CD9648C59}" presName="text" presStyleLbl="fgAcc0" presStyleIdx="0" presStyleCnt="3" custScaleX="111090" custScaleY="1487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C6BD53-342A-E14D-869E-BDC439A1AB18}" type="pres">
      <dgm:prSet presAssocID="{CB6A3219-1E90-4854-A0CC-F61CD9648C59}" presName="hierChild2" presStyleCnt="0"/>
      <dgm:spPr/>
    </dgm:pt>
    <dgm:pt modelId="{437F1112-2D18-5B49-B942-3976DE979B4E}" type="pres">
      <dgm:prSet presAssocID="{A18BE493-4159-455E-8A5A-92DF19A02FF6}" presName="hierRoot1" presStyleCnt="0"/>
      <dgm:spPr/>
    </dgm:pt>
    <dgm:pt modelId="{0ED071E8-AC9A-6C45-AB6C-E5FC392A6B0B}" type="pres">
      <dgm:prSet presAssocID="{A18BE493-4159-455E-8A5A-92DF19A02FF6}" presName="composite" presStyleCnt="0"/>
      <dgm:spPr/>
    </dgm:pt>
    <dgm:pt modelId="{704591C7-5CD9-DB4D-AB50-0E498FCA768B}" type="pres">
      <dgm:prSet presAssocID="{A18BE493-4159-455E-8A5A-92DF19A02FF6}" presName="background" presStyleLbl="node0" presStyleIdx="1" presStyleCnt="3"/>
      <dgm:spPr/>
    </dgm:pt>
    <dgm:pt modelId="{B673FABE-BA76-C941-96D6-77FC206088E1}" type="pres">
      <dgm:prSet presAssocID="{A18BE493-4159-455E-8A5A-92DF19A02FF6}" presName="text" presStyleLbl="fgAcc0" presStyleIdx="1" presStyleCnt="3" custScaleX="111942" custScaleY="1572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993921-E6AC-244C-B84C-2913A3809731}" type="pres">
      <dgm:prSet presAssocID="{A18BE493-4159-455E-8A5A-92DF19A02FF6}" presName="hierChild2" presStyleCnt="0"/>
      <dgm:spPr/>
    </dgm:pt>
    <dgm:pt modelId="{64C01301-606B-4F46-B27C-E5BA765E481B}" type="pres">
      <dgm:prSet presAssocID="{9CC30446-AFAA-4093-AA65-A3D98899DB76}" presName="hierRoot1" presStyleCnt="0"/>
      <dgm:spPr/>
    </dgm:pt>
    <dgm:pt modelId="{4CACCF59-6B22-E947-9492-17DD2D1D6559}" type="pres">
      <dgm:prSet presAssocID="{9CC30446-AFAA-4093-AA65-A3D98899DB76}" presName="composite" presStyleCnt="0"/>
      <dgm:spPr/>
    </dgm:pt>
    <dgm:pt modelId="{38A64323-6A7C-1648-B695-2D18B9A417B6}" type="pres">
      <dgm:prSet presAssocID="{9CC30446-AFAA-4093-AA65-A3D98899DB76}" presName="background" presStyleLbl="node0" presStyleIdx="2" presStyleCnt="3"/>
      <dgm:spPr/>
    </dgm:pt>
    <dgm:pt modelId="{8F748010-C3CF-FD41-9F4E-6AB73C931361}" type="pres">
      <dgm:prSet presAssocID="{9CC30446-AFAA-4093-AA65-A3D98899DB76}" presName="text" presStyleLbl="fgAcc0" presStyleIdx="2" presStyleCnt="3" custScaleX="120169" custScaleY="1781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669447-5E80-244D-B041-EA0E2BFF75F0}" type="pres">
      <dgm:prSet presAssocID="{9CC30446-AFAA-4093-AA65-A3D98899DB76}" presName="hierChild2" presStyleCnt="0"/>
      <dgm:spPr/>
    </dgm:pt>
  </dgm:ptLst>
  <dgm:cxnLst>
    <dgm:cxn modelId="{BCA08396-506E-4499-BFBF-B48F68165A68}" srcId="{8298DA2C-5121-4775-8BFD-87A2FC9ECE2F}" destId="{9CC30446-AFAA-4093-AA65-A3D98899DB76}" srcOrd="2" destOrd="0" parTransId="{814FF0A4-FA8F-41CD-9239-CD385FE378E3}" sibTransId="{6F0160B0-A608-4436-8391-EC3F776F7ED9}"/>
    <dgm:cxn modelId="{A14AF97F-B6F5-4D9B-A793-94133B2877C7}" srcId="{8298DA2C-5121-4775-8BFD-87A2FC9ECE2F}" destId="{A18BE493-4159-455E-8A5A-92DF19A02FF6}" srcOrd="1" destOrd="0" parTransId="{14961E6E-02AE-4751-BD09-151199C61C7A}" sibTransId="{07C47E41-960E-476C-91D5-FFF25E3F9ED1}"/>
    <dgm:cxn modelId="{724B87FC-BBD1-0B45-88A5-91048A7CC5E5}" type="presOf" srcId="{A18BE493-4159-455E-8A5A-92DF19A02FF6}" destId="{B673FABE-BA76-C941-96D6-77FC206088E1}" srcOrd="0" destOrd="0" presId="urn:microsoft.com/office/officeart/2005/8/layout/hierarchy1"/>
    <dgm:cxn modelId="{BE86122F-4466-E34B-BC03-AB6516BC14F1}" type="presOf" srcId="{CB6A3219-1E90-4854-A0CC-F61CD9648C59}" destId="{318E715B-C806-5545-A783-F0CA2D18D885}" srcOrd="0" destOrd="0" presId="urn:microsoft.com/office/officeart/2005/8/layout/hierarchy1"/>
    <dgm:cxn modelId="{DF878542-7E44-A842-8F8F-6BA50792822E}" type="presOf" srcId="{9CC30446-AFAA-4093-AA65-A3D98899DB76}" destId="{8F748010-C3CF-FD41-9F4E-6AB73C931361}" srcOrd="0" destOrd="0" presId="urn:microsoft.com/office/officeart/2005/8/layout/hierarchy1"/>
    <dgm:cxn modelId="{6542FE2D-03E4-4251-A060-52A9D087B0CF}" srcId="{8298DA2C-5121-4775-8BFD-87A2FC9ECE2F}" destId="{CB6A3219-1E90-4854-A0CC-F61CD9648C59}" srcOrd="0" destOrd="0" parTransId="{6F1F684F-9FFF-4583-A42F-3982AA678EBC}" sibTransId="{673BA1CE-4459-4D98-B3CA-F6746A4D5340}"/>
    <dgm:cxn modelId="{B6A77447-60DF-AE48-AD4F-EFEC7AE409DA}" type="presOf" srcId="{8298DA2C-5121-4775-8BFD-87A2FC9ECE2F}" destId="{166F33B5-EC8D-FF4D-8CB3-26D373E2D615}" srcOrd="0" destOrd="0" presId="urn:microsoft.com/office/officeart/2005/8/layout/hierarchy1"/>
    <dgm:cxn modelId="{51F1D53E-4B04-FC4E-86BC-338BD75B8401}" type="presParOf" srcId="{166F33B5-EC8D-FF4D-8CB3-26D373E2D615}" destId="{FAC2FAC1-8379-CF48-8695-70927E1DEE1F}" srcOrd="0" destOrd="0" presId="urn:microsoft.com/office/officeart/2005/8/layout/hierarchy1"/>
    <dgm:cxn modelId="{80B8509A-FBCF-994A-A523-1F2F15CB9ABC}" type="presParOf" srcId="{FAC2FAC1-8379-CF48-8695-70927E1DEE1F}" destId="{866027CD-342C-794C-BE63-5A62CD554375}" srcOrd="0" destOrd="0" presId="urn:microsoft.com/office/officeart/2005/8/layout/hierarchy1"/>
    <dgm:cxn modelId="{4400C298-A2C7-B743-BAA5-1A5F851D8090}" type="presParOf" srcId="{866027CD-342C-794C-BE63-5A62CD554375}" destId="{05DE99A6-2746-704A-8CF8-6552A11C30F7}" srcOrd="0" destOrd="0" presId="urn:microsoft.com/office/officeart/2005/8/layout/hierarchy1"/>
    <dgm:cxn modelId="{BDC43DCD-6897-2B41-89F7-025F4B15204E}" type="presParOf" srcId="{866027CD-342C-794C-BE63-5A62CD554375}" destId="{318E715B-C806-5545-A783-F0CA2D18D885}" srcOrd="1" destOrd="0" presId="urn:microsoft.com/office/officeart/2005/8/layout/hierarchy1"/>
    <dgm:cxn modelId="{3FC2BCF3-8A32-5341-8961-C78C282159C0}" type="presParOf" srcId="{FAC2FAC1-8379-CF48-8695-70927E1DEE1F}" destId="{CFC6BD53-342A-E14D-869E-BDC439A1AB18}" srcOrd="1" destOrd="0" presId="urn:microsoft.com/office/officeart/2005/8/layout/hierarchy1"/>
    <dgm:cxn modelId="{FFD03B65-DC5B-E240-9B80-5BA13A58DBCF}" type="presParOf" srcId="{166F33B5-EC8D-FF4D-8CB3-26D373E2D615}" destId="{437F1112-2D18-5B49-B942-3976DE979B4E}" srcOrd="1" destOrd="0" presId="urn:microsoft.com/office/officeart/2005/8/layout/hierarchy1"/>
    <dgm:cxn modelId="{9E9A63D8-B1A5-1445-A8F2-0027D3D78B70}" type="presParOf" srcId="{437F1112-2D18-5B49-B942-3976DE979B4E}" destId="{0ED071E8-AC9A-6C45-AB6C-E5FC392A6B0B}" srcOrd="0" destOrd="0" presId="urn:microsoft.com/office/officeart/2005/8/layout/hierarchy1"/>
    <dgm:cxn modelId="{5D7A7603-5533-E942-B9CE-1600F2276F99}" type="presParOf" srcId="{0ED071E8-AC9A-6C45-AB6C-E5FC392A6B0B}" destId="{704591C7-5CD9-DB4D-AB50-0E498FCA768B}" srcOrd="0" destOrd="0" presId="urn:microsoft.com/office/officeart/2005/8/layout/hierarchy1"/>
    <dgm:cxn modelId="{D09D7278-BE6A-F04F-A246-A2CF394C3ABB}" type="presParOf" srcId="{0ED071E8-AC9A-6C45-AB6C-E5FC392A6B0B}" destId="{B673FABE-BA76-C941-96D6-77FC206088E1}" srcOrd="1" destOrd="0" presId="urn:microsoft.com/office/officeart/2005/8/layout/hierarchy1"/>
    <dgm:cxn modelId="{3367E8A3-A48A-6F40-BC24-0CB00BE5355D}" type="presParOf" srcId="{437F1112-2D18-5B49-B942-3976DE979B4E}" destId="{53993921-E6AC-244C-B84C-2913A3809731}" srcOrd="1" destOrd="0" presId="urn:microsoft.com/office/officeart/2005/8/layout/hierarchy1"/>
    <dgm:cxn modelId="{DCCA7C9D-9644-3A41-92A3-DE3A53B13A09}" type="presParOf" srcId="{166F33B5-EC8D-FF4D-8CB3-26D373E2D615}" destId="{64C01301-606B-4F46-B27C-E5BA765E481B}" srcOrd="2" destOrd="0" presId="urn:microsoft.com/office/officeart/2005/8/layout/hierarchy1"/>
    <dgm:cxn modelId="{301BA564-486A-4046-AA88-93703B13DFBC}" type="presParOf" srcId="{64C01301-606B-4F46-B27C-E5BA765E481B}" destId="{4CACCF59-6B22-E947-9492-17DD2D1D6559}" srcOrd="0" destOrd="0" presId="urn:microsoft.com/office/officeart/2005/8/layout/hierarchy1"/>
    <dgm:cxn modelId="{C8375DFD-4115-6245-99C6-30F9477A08F3}" type="presParOf" srcId="{4CACCF59-6B22-E947-9492-17DD2D1D6559}" destId="{38A64323-6A7C-1648-B695-2D18B9A417B6}" srcOrd="0" destOrd="0" presId="urn:microsoft.com/office/officeart/2005/8/layout/hierarchy1"/>
    <dgm:cxn modelId="{46213922-E8F0-AF49-9F08-36ECBEC379BB}" type="presParOf" srcId="{4CACCF59-6B22-E947-9492-17DD2D1D6559}" destId="{8F748010-C3CF-FD41-9F4E-6AB73C931361}" srcOrd="1" destOrd="0" presId="urn:microsoft.com/office/officeart/2005/8/layout/hierarchy1"/>
    <dgm:cxn modelId="{1F17BE79-AEEC-094A-A5AF-4CDCBA59D7FC}" type="presParOf" srcId="{64C01301-606B-4F46-B27C-E5BA765E481B}" destId="{A5669447-5E80-244D-B041-EA0E2BFF75F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63DA9F-92FF-49B4-92BF-E5E731E6251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9DC24DC-304E-4CA9-9481-F38A8E934FAA}">
      <dgm:prSet/>
      <dgm:spPr/>
      <dgm:t>
        <a:bodyPr/>
        <a:lstStyle/>
        <a:p>
          <a:r>
            <a:rPr lang="en-US"/>
            <a:t>You may have a one week timetable or a two week timetable.</a:t>
          </a:r>
        </a:p>
      </dgm:t>
    </dgm:pt>
    <dgm:pt modelId="{6691D0E0-622E-42D9-AFF4-2F158A1A495F}" type="parTrans" cxnId="{9B4FBB00-BC3C-485C-A15D-5620AAEF4136}">
      <dgm:prSet/>
      <dgm:spPr/>
      <dgm:t>
        <a:bodyPr/>
        <a:lstStyle/>
        <a:p>
          <a:endParaRPr lang="en-US"/>
        </a:p>
      </dgm:t>
    </dgm:pt>
    <dgm:pt modelId="{4713CC80-1635-4FDD-85DC-DF79D2DAF9B5}" type="sibTrans" cxnId="{9B4FBB00-BC3C-485C-A15D-5620AAEF4136}">
      <dgm:prSet/>
      <dgm:spPr/>
      <dgm:t>
        <a:bodyPr/>
        <a:lstStyle/>
        <a:p>
          <a:endParaRPr lang="en-US"/>
        </a:p>
      </dgm:t>
    </dgm:pt>
    <dgm:pt modelId="{3045CA4F-3559-490B-AD8A-AB32D26B3EED}">
      <dgm:prSet/>
      <dgm:spPr/>
      <dgm:t>
        <a:bodyPr/>
        <a:lstStyle/>
        <a:p>
          <a:r>
            <a:rPr lang="en-US"/>
            <a:t>If you have a one week timetable you do the same lessons at the same time each week</a:t>
          </a:r>
        </a:p>
      </dgm:t>
    </dgm:pt>
    <dgm:pt modelId="{32C73E67-77EF-4515-8A8E-58C5074C8715}" type="parTrans" cxnId="{39AAD522-0DA2-4CAB-BA3F-83D348B0EE01}">
      <dgm:prSet/>
      <dgm:spPr/>
      <dgm:t>
        <a:bodyPr/>
        <a:lstStyle/>
        <a:p>
          <a:endParaRPr lang="en-US"/>
        </a:p>
      </dgm:t>
    </dgm:pt>
    <dgm:pt modelId="{D238E86A-C1B1-49AC-84DC-4951A94D9765}" type="sibTrans" cxnId="{39AAD522-0DA2-4CAB-BA3F-83D348B0EE01}">
      <dgm:prSet/>
      <dgm:spPr/>
      <dgm:t>
        <a:bodyPr/>
        <a:lstStyle/>
        <a:p>
          <a:endParaRPr lang="en-US"/>
        </a:p>
      </dgm:t>
    </dgm:pt>
    <dgm:pt modelId="{629A320B-1C86-459B-BDA4-A5EF4417AFD6}">
      <dgm:prSet/>
      <dgm:spPr/>
      <dgm:t>
        <a:bodyPr/>
        <a:lstStyle/>
        <a:p>
          <a:r>
            <a:rPr lang="en-US"/>
            <a:t>If you have a two week timetable you will do the same lessons as week 1 every other week and the same lessons at week 2 every other week. </a:t>
          </a:r>
        </a:p>
      </dgm:t>
    </dgm:pt>
    <dgm:pt modelId="{48DBC54C-D01B-4D15-BDF7-E6A45D355597}" type="parTrans" cxnId="{89457D38-6BF8-417D-8B56-AEBA6E9147D8}">
      <dgm:prSet/>
      <dgm:spPr/>
      <dgm:t>
        <a:bodyPr/>
        <a:lstStyle/>
        <a:p>
          <a:endParaRPr lang="en-US"/>
        </a:p>
      </dgm:t>
    </dgm:pt>
    <dgm:pt modelId="{C0302848-FEF3-4B92-AAE3-6050DAF0C25C}" type="sibTrans" cxnId="{89457D38-6BF8-417D-8B56-AEBA6E9147D8}">
      <dgm:prSet/>
      <dgm:spPr/>
      <dgm:t>
        <a:bodyPr/>
        <a:lstStyle/>
        <a:p>
          <a:endParaRPr lang="en-US"/>
        </a:p>
      </dgm:t>
    </dgm:pt>
    <dgm:pt modelId="{48BA7A34-A843-4FD7-B95B-7EBCD2734AEF}">
      <dgm:prSet/>
      <dgm:spPr/>
      <dgm:t>
        <a:bodyPr/>
        <a:lstStyle/>
        <a:p>
          <a:r>
            <a:rPr lang="en-US"/>
            <a:t>Let’s look at some examples! </a:t>
          </a:r>
        </a:p>
      </dgm:t>
    </dgm:pt>
    <dgm:pt modelId="{2CDF70EF-CA7F-4F89-915A-C3DC54E12BB8}" type="parTrans" cxnId="{7454BC50-6D57-4026-B72B-96AFDFA492CA}">
      <dgm:prSet/>
      <dgm:spPr/>
      <dgm:t>
        <a:bodyPr/>
        <a:lstStyle/>
        <a:p>
          <a:endParaRPr lang="en-US"/>
        </a:p>
      </dgm:t>
    </dgm:pt>
    <dgm:pt modelId="{C8BC93A4-7D6B-47E3-9017-88EE7D79B607}" type="sibTrans" cxnId="{7454BC50-6D57-4026-B72B-96AFDFA492CA}">
      <dgm:prSet/>
      <dgm:spPr/>
      <dgm:t>
        <a:bodyPr/>
        <a:lstStyle/>
        <a:p>
          <a:endParaRPr lang="en-US"/>
        </a:p>
      </dgm:t>
    </dgm:pt>
    <dgm:pt modelId="{EBCDE768-A706-41B6-B77A-1A66CCCED421}" type="pres">
      <dgm:prSet presAssocID="{3963DA9F-92FF-49B4-92BF-E5E731E62512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6C19D1-C8CA-4DB4-B7DE-68968FE2438D}" type="pres">
      <dgm:prSet presAssocID="{49DC24DC-304E-4CA9-9481-F38A8E934FAA}" presName="compNode" presStyleCnt="0"/>
      <dgm:spPr/>
    </dgm:pt>
    <dgm:pt modelId="{6BFC38F8-C19E-4AD1-BEC8-8C32581B5C1F}" type="pres">
      <dgm:prSet presAssocID="{49DC24DC-304E-4CA9-9481-F38A8E934FAA}" presName="bgRect" presStyleLbl="bgShp" presStyleIdx="0" presStyleCnt="4"/>
      <dgm:spPr/>
    </dgm:pt>
    <dgm:pt modelId="{ECE823A4-EFD2-447E-AED2-BD0A13CE6A22}" type="pres">
      <dgm:prSet presAssocID="{49DC24DC-304E-4CA9-9481-F38A8E934FA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4C8D417C-FB78-48AD-8E12-F019E5B6F474}" type="pres">
      <dgm:prSet presAssocID="{49DC24DC-304E-4CA9-9481-F38A8E934FAA}" presName="spaceRect" presStyleCnt="0"/>
      <dgm:spPr/>
    </dgm:pt>
    <dgm:pt modelId="{76DB07C4-2CB7-4491-956D-7C3BD1F02120}" type="pres">
      <dgm:prSet presAssocID="{49DC24DC-304E-4CA9-9481-F38A8E934FAA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B8654FAA-3D24-4A53-916B-C46BE845F5B9}" type="pres">
      <dgm:prSet presAssocID="{4713CC80-1635-4FDD-85DC-DF79D2DAF9B5}" presName="sibTrans" presStyleCnt="0"/>
      <dgm:spPr/>
    </dgm:pt>
    <dgm:pt modelId="{2C275564-C82F-488A-B7C9-A29D09F40FB9}" type="pres">
      <dgm:prSet presAssocID="{3045CA4F-3559-490B-AD8A-AB32D26B3EED}" presName="compNode" presStyleCnt="0"/>
      <dgm:spPr/>
    </dgm:pt>
    <dgm:pt modelId="{D54412B9-573F-491D-952B-4707034958C1}" type="pres">
      <dgm:prSet presAssocID="{3045CA4F-3559-490B-AD8A-AB32D26B3EED}" presName="bgRect" presStyleLbl="bgShp" presStyleIdx="1" presStyleCnt="4"/>
      <dgm:spPr/>
    </dgm:pt>
    <dgm:pt modelId="{6CCD9E5E-9FB4-4F29-8BC6-FD54F1907EE5}" type="pres">
      <dgm:prSet presAssocID="{3045CA4F-3559-490B-AD8A-AB32D26B3EE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0ED984D8-D2CD-4F34-A41F-94CA8D54E581}" type="pres">
      <dgm:prSet presAssocID="{3045CA4F-3559-490B-AD8A-AB32D26B3EED}" presName="spaceRect" presStyleCnt="0"/>
      <dgm:spPr/>
    </dgm:pt>
    <dgm:pt modelId="{291E317A-AC70-4B75-AC66-94B8A5CF82DD}" type="pres">
      <dgm:prSet presAssocID="{3045CA4F-3559-490B-AD8A-AB32D26B3EED}" presName="parTx" presStyleLbl="revTx" presStyleIdx="1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E325136-46E8-487E-BBBB-D5318EB179DC}" type="pres">
      <dgm:prSet presAssocID="{D238E86A-C1B1-49AC-84DC-4951A94D9765}" presName="sibTrans" presStyleCnt="0"/>
      <dgm:spPr/>
    </dgm:pt>
    <dgm:pt modelId="{DB8E7249-6C6E-4F81-9E8D-789D18BE66C5}" type="pres">
      <dgm:prSet presAssocID="{629A320B-1C86-459B-BDA4-A5EF4417AFD6}" presName="compNode" presStyleCnt="0"/>
      <dgm:spPr/>
    </dgm:pt>
    <dgm:pt modelId="{ADB41C44-5BAD-4E91-935B-5C9E95B8A79E}" type="pres">
      <dgm:prSet presAssocID="{629A320B-1C86-459B-BDA4-A5EF4417AFD6}" presName="bgRect" presStyleLbl="bgShp" presStyleIdx="2" presStyleCnt="4"/>
      <dgm:spPr/>
    </dgm:pt>
    <dgm:pt modelId="{7D67B7DE-34DD-49D2-9EE1-81F9CA0DCF70}" type="pres">
      <dgm:prSet presAssocID="{629A320B-1C86-459B-BDA4-A5EF4417AFD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D28BE9D4-AED6-4B09-9581-46601431931C}" type="pres">
      <dgm:prSet presAssocID="{629A320B-1C86-459B-BDA4-A5EF4417AFD6}" presName="spaceRect" presStyleCnt="0"/>
      <dgm:spPr/>
    </dgm:pt>
    <dgm:pt modelId="{13BDCA5C-8257-49D3-9B67-50AAE4B4A597}" type="pres">
      <dgm:prSet presAssocID="{629A320B-1C86-459B-BDA4-A5EF4417AFD6}" presName="parTx" presStyleLbl="revTx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97CAFF3-A717-4819-BFEF-E2FA26E49601}" type="pres">
      <dgm:prSet presAssocID="{C0302848-FEF3-4B92-AAE3-6050DAF0C25C}" presName="sibTrans" presStyleCnt="0"/>
      <dgm:spPr/>
    </dgm:pt>
    <dgm:pt modelId="{7CDB79FD-D9C3-45C5-ABD0-BA50A04E6E9F}" type="pres">
      <dgm:prSet presAssocID="{48BA7A34-A843-4FD7-B95B-7EBCD2734AEF}" presName="compNode" presStyleCnt="0"/>
      <dgm:spPr/>
    </dgm:pt>
    <dgm:pt modelId="{F48EBB5D-239A-420C-8628-05AA4BEF1E8E}" type="pres">
      <dgm:prSet presAssocID="{48BA7A34-A843-4FD7-B95B-7EBCD2734AEF}" presName="bgRect" presStyleLbl="bgShp" presStyleIdx="3" presStyleCnt="4"/>
      <dgm:spPr/>
    </dgm:pt>
    <dgm:pt modelId="{8B24F361-1275-486E-9FAA-75B0E268B38A}" type="pres">
      <dgm:prSet presAssocID="{48BA7A34-A843-4FD7-B95B-7EBCD2734AE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Quotation Mark"/>
        </a:ext>
      </dgm:extLst>
    </dgm:pt>
    <dgm:pt modelId="{7FCFD48B-4A30-49C0-A5EB-1123CFDF2F54}" type="pres">
      <dgm:prSet presAssocID="{48BA7A34-A843-4FD7-B95B-7EBCD2734AEF}" presName="spaceRect" presStyleCnt="0"/>
      <dgm:spPr/>
    </dgm:pt>
    <dgm:pt modelId="{0BCBA92A-2FB6-4F66-9C12-FC40C7B60427}" type="pres">
      <dgm:prSet presAssocID="{48BA7A34-A843-4FD7-B95B-7EBCD2734AEF}" presName="parTx" presStyleLbl="revTx" presStyleIdx="3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81731F20-A3B5-4ECB-99F7-986E580C6106}" type="presOf" srcId="{3963DA9F-92FF-49B4-92BF-E5E731E62512}" destId="{EBCDE768-A706-41B6-B77A-1A66CCCED421}" srcOrd="0" destOrd="0" presId="urn:microsoft.com/office/officeart/2018/2/layout/IconVerticalSolidList"/>
    <dgm:cxn modelId="{39AAD522-0DA2-4CAB-BA3F-83D348B0EE01}" srcId="{3963DA9F-92FF-49B4-92BF-E5E731E62512}" destId="{3045CA4F-3559-490B-AD8A-AB32D26B3EED}" srcOrd="1" destOrd="0" parTransId="{32C73E67-77EF-4515-8A8E-58C5074C8715}" sibTransId="{D238E86A-C1B1-49AC-84DC-4951A94D9765}"/>
    <dgm:cxn modelId="{7454BC50-6D57-4026-B72B-96AFDFA492CA}" srcId="{3963DA9F-92FF-49B4-92BF-E5E731E62512}" destId="{48BA7A34-A843-4FD7-B95B-7EBCD2734AEF}" srcOrd="3" destOrd="0" parTransId="{2CDF70EF-CA7F-4F89-915A-C3DC54E12BB8}" sibTransId="{C8BC93A4-7D6B-47E3-9017-88EE7D79B607}"/>
    <dgm:cxn modelId="{B0CEAB7E-A2AC-463F-AAB0-13A8DB3EF53C}" type="presOf" srcId="{3045CA4F-3559-490B-AD8A-AB32D26B3EED}" destId="{291E317A-AC70-4B75-AC66-94B8A5CF82DD}" srcOrd="0" destOrd="0" presId="urn:microsoft.com/office/officeart/2018/2/layout/IconVerticalSolidList"/>
    <dgm:cxn modelId="{89457D38-6BF8-417D-8B56-AEBA6E9147D8}" srcId="{3963DA9F-92FF-49B4-92BF-E5E731E62512}" destId="{629A320B-1C86-459B-BDA4-A5EF4417AFD6}" srcOrd="2" destOrd="0" parTransId="{48DBC54C-D01B-4D15-BDF7-E6A45D355597}" sibTransId="{C0302848-FEF3-4B92-AAE3-6050DAF0C25C}"/>
    <dgm:cxn modelId="{1250291B-BD83-4CFC-8066-1016F5110138}" type="presOf" srcId="{48BA7A34-A843-4FD7-B95B-7EBCD2734AEF}" destId="{0BCBA92A-2FB6-4F66-9C12-FC40C7B60427}" srcOrd="0" destOrd="0" presId="urn:microsoft.com/office/officeart/2018/2/layout/IconVerticalSolidList"/>
    <dgm:cxn modelId="{9B4FBB00-BC3C-485C-A15D-5620AAEF4136}" srcId="{3963DA9F-92FF-49B4-92BF-E5E731E62512}" destId="{49DC24DC-304E-4CA9-9481-F38A8E934FAA}" srcOrd="0" destOrd="0" parTransId="{6691D0E0-622E-42D9-AFF4-2F158A1A495F}" sibTransId="{4713CC80-1635-4FDD-85DC-DF79D2DAF9B5}"/>
    <dgm:cxn modelId="{AED6265B-08FF-432E-9EAB-4B5BE7FD46C0}" type="presOf" srcId="{49DC24DC-304E-4CA9-9481-F38A8E934FAA}" destId="{76DB07C4-2CB7-4491-956D-7C3BD1F02120}" srcOrd="0" destOrd="0" presId="urn:microsoft.com/office/officeart/2018/2/layout/IconVerticalSolidList"/>
    <dgm:cxn modelId="{39C08A84-6E6E-42A5-B4A8-C7862EC079D1}" type="presOf" srcId="{629A320B-1C86-459B-BDA4-A5EF4417AFD6}" destId="{13BDCA5C-8257-49D3-9B67-50AAE4B4A597}" srcOrd="0" destOrd="0" presId="urn:microsoft.com/office/officeart/2018/2/layout/IconVerticalSolidList"/>
    <dgm:cxn modelId="{F145F320-BE1D-4F0A-BF6F-115F31C61B42}" type="presParOf" srcId="{EBCDE768-A706-41B6-B77A-1A66CCCED421}" destId="{1F6C19D1-C8CA-4DB4-B7DE-68968FE2438D}" srcOrd="0" destOrd="0" presId="urn:microsoft.com/office/officeart/2018/2/layout/IconVerticalSolidList"/>
    <dgm:cxn modelId="{48263444-1DB9-44D9-BA2D-1E3A5E47DF46}" type="presParOf" srcId="{1F6C19D1-C8CA-4DB4-B7DE-68968FE2438D}" destId="{6BFC38F8-C19E-4AD1-BEC8-8C32581B5C1F}" srcOrd="0" destOrd="0" presId="urn:microsoft.com/office/officeart/2018/2/layout/IconVerticalSolidList"/>
    <dgm:cxn modelId="{AEF28EBF-87BD-48E4-9943-594BAB30F78B}" type="presParOf" srcId="{1F6C19D1-C8CA-4DB4-B7DE-68968FE2438D}" destId="{ECE823A4-EFD2-447E-AED2-BD0A13CE6A22}" srcOrd="1" destOrd="0" presId="urn:microsoft.com/office/officeart/2018/2/layout/IconVerticalSolidList"/>
    <dgm:cxn modelId="{782F1B3F-DF6F-4FDB-979A-93A3F1EECB8D}" type="presParOf" srcId="{1F6C19D1-C8CA-4DB4-B7DE-68968FE2438D}" destId="{4C8D417C-FB78-48AD-8E12-F019E5B6F474}" srcOrd="2" destOrd="0" presId="urn:microsoft.com/office/officeart/2018/2/layout/IconVerticalSolidList"/>
    <dgm:cxn modelId="{3DAB624B-6C4D-4868-AC97-B1788D248A33}" type="presParOf" srcId="{1F6C19D1-C8CA-4DB4-B7DE-68968FE2438D}" destId="{76DB07C4-2CB7-4491-956D-7C3BD1F02120}" srcOrd="3" destOrd="0" presId="urn:microsoft.com/office/officeart/2018/2/layout/IconVerticalSolidList"/>
    <dgm:cxn modelId="{EE6D18C2-02F8-434E-A0FC-18A3739CD65A}" type="presParOf" srcId="{EBCDE768-A706-41B6-B77A-1A66CCCED421}" destId="{B8654FAA-3D24-4A53-916B-C46BE845F5B9}" srcOrd="1" destOrd="0" presId="urn:microsoft.com/office/officeart/2018/2/layout/IconVerticalSolidList"/>
    <dgm:cxn modelId="{826C69D1-2546-4618-AD1E-78C939F5603A}" type="presParOf" srcId="{EBCDE768-A706-41B6-B77A-1A66CCCED421}" destId="{2C275564-C82F-488A-B7C9-A29D09F40FB9}" srcOrd="2" destOrd="0" presId="urn:microsoft.com/office/officeart/2018/2/layout/IconVerticalSolidList"/>
    <dgm:cxn modelId="{D2E1B8DF-6B8E-46F3-80B6-26DD9C9158A5}" type="presParOf" srcId="{2C275564-C82F-488A-B7C9-A29D09F40FB9}" destId="{D54412B9-573F-491D-952B-4707034958C1}" srcOrd="0" destOrd="0" presId="urn:microsoft.com/office/officeart/2018/2/layout/IconVerticalSolidList"/>
    <dgm:cxn modelId="{818A9FB0-4FA6-4C16-BBC9-73112E3F8E12}" type="presParOf" srcId="{2C275564-C82F-488A-B7C9-A29D09F40FB9}" destId="{6CCD9E5E-9FB4-4F29-8BC6-FD54F1907EE5}" srcOrd="1" destOrd="0" presId="urn:microsoft.com/office/officeart/2018/2/layout/IconVerticalSolidList"/>
    <dgm:cxn modelId="{BA4F8950-69DA-4A6D-A1E9-74A2D1CDCE75}" type="presParOf" srcId="{2C275564-C82F-488A-B7C9-A29D09F40FB9}" destId="{0ED984D8-D2CD-4F34-A41F-94CA8D54E581}" srcOrd="2" destOrd="0" presId="urn:microsoft.com/office/officeart/2018/2/layout/IconVerticalSolidList"/>
    <dgm:cxn modelId="{67DC300C-2DD5-4701-88EB-25A0964BC668}" type="presParOf" srcId="{2C275564-C82F-488A-B7C9-A29D09F40FB9}" destId="{291E317A-AC70-4B75-AC66-94B8A5CF82DD}" srcOrd="3" destOrd="0" presId="urn:microsoft.com/office/officeart/2018/2/layout/IconVerticalSolidList"/>
    <dgm:cxn modelId="{A72E4259-42CD-420F-8F19-229FC80C41B4}" type="presParOf" srcId="{EBCDE768-A706-41B6-B77A-1A66CCCED421}" destId="{7E325136-46E8-487E-BBBB-D5318EB179DC}" srcOrd="3" destOrd="0" presId="urn:microsoft.com/office/officeart/2018/2/layout/IconVerticalSolidList"/>
    <dgm:cxn modelId="{7140B8E6-E408-49CD-88B0-F8B203B25E35}" type="presParOf" srcId="{EBCDE768-A706-41B6-B77A-1A66CCCED421}" destId="{DB8E7249-6C6E-4F81-9E8D-789D18BE66C5}" srcOrd="4" destOrd="0" presId="urn:microsoft.com/office/officeart/2018/2/layout/IconVerticalSolidList"/>
    <dgm:cxn modelId="{C8167432-BF3D-4AAE-90B0-BBA2EBCC06F8}" type="presParOf" srcId="{DB8E7249-6C6E-4F81-9E8D-789D18BE66C5}" destId="{ADB41C44-5BAD-4E91-935B-5C9E95B8A79E}" srcOrd="0" destOrd="0" presId="urn:microsoft.com/office/officeart/2018/2/layout/IconVerticalSolidList"/>
    <dgm:cxn modelId="{1F8809A1-A50B-4359-9A2A-C18075CAF6BA}" type="presParOf" srcId="{DB8E7249-6C6E-4F81-9E8D-789D18BE66C5}" destId="{7D67B7DE-34DD-49D2-9EE1-81F9CA0DCF70}" srcOrd="1" destOrd="0" presId="urn:microsoft.com/office/officeart/2018/2/layout/IconVerticalSolidList"/>
    <dgm:cxn modelId="{875553C9-6552-436F-AB98-E2EBCFCF3DFA}" type="presParOf" srcId="{DB8E7249-6C6E-4F81-9E8D-789D18BE66C5}" destId="{D28BE9D4-AED6-4B09-9581-46601431931C}" srcOrd="2" destOrd="0" presId="urn:microsoft.com/office/officeart/2018/2/layout/IconVerticalSolidList"/>
    <dgm:cxn modelId="{07C59365-0A33-47ED-B19A-A4C20CD63C8E}" type="presParOf" srcId="{DB8E7249-6C6E-4F81-9E8D-789D18BE66C5}" destId="{13BDCA5C-8257-49D3-9B67-50AAE4B4A597}" srcOrd="3" destOrd="0" presId="urn:microsoft.com/office/officeart/2018/2/layout/IconVerticalSolidList"/>
    <dgm:cxn modelId="{F7A6BF9C-FCA0-4242-8A58-6710F3EC2859}" type="presParOf" srcId="{EBCDE768-A706-41B6-B77A-1A66CCCED421}" destId="{997CAFF3-A717-4819-BFEF-E2FA26E49601}" srcOrd="5" destOrd="0" presId="urn:microsoft.com/office/officeart/2018/2/layout/IconVerticalSolidList"/>
    <dgm:cxn modelId="{AB9A9B03-AB92-4174-8D0D-12BBCCCE41A9}" type="presParOf" srcId="{EBCDE768-A706-41B6-B77A-1A66CCCED421}" destId="{7CDB79FD-D9C3-45C5-ABD0-BA50A04E6E9F}" srcOrd="6" destOrd="0" presId="urn:microsoft.com/office/officeart/2018/2/layout/IconVerticalSolidList"/>
    <dgm:cxn modelId="{6E05BAFB-E44A-4F32-8168-4405009477A8}" type="presParOf" srcId="{7CDB79FD-D9C3-45C5-ABD0-BA50A04E6E9F}" destId="{F48EBB5D-239A-420C-8628-05AA4BEF1E8E}" srcOrd="0" destOrd="0" presId="urn:microsoft.com/office/officeart/2018/2/layout/IconVerticalSolidList"/>
    <dgm:cxn modelId="{9E83B3C3-BF9B-45ED-8E11-ECFD50C74AB7}" type="presParOf" srcId="{7CDB79FD-D9C3-45C5-ABD0-BA50A04E6E9F}" destId="{8B24F361-1275-486E-9FAA-75B0E268B38A}" srcOrd="1" destOrd="0" presId="urn:microsoft.com/office/officeart/2018/2/layout/IconVerticalSolidList"/>
    <dgm:cxn modelId="{EC285E78-59DE-4CDA-9CB0-695E8EE1A6AF}" type="presParOf" srcId="{7CDB79FD-D9C3-45C5-ABD0-BA50A04E6E9F}" destId="{7FCFD48B-4A30-49C0-A5EB-1123CFDF2F54}" srcOrd="2" destOrd="0" presId="urn:microsoft.com/office/officeart/2018/2/layout/IconVerticalSolidList"/>
    <dgm:cxn modelId="{BC20E552-20B2-4C0E-9BA8-8AFEC242A233}" type="presParOf" srcId="{7CDB79FD-D9C3-45C5-ABD0-BA50A04E6E9F}" destId="{0BCBA92A-2FB6-4F66-9C12-FC40C7B6042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CFA365-A176-4C6D-B40E-4D431E3F301A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A0FE492-9530-4A26-B64B-C354338D73C0}">
      <dgm:prSet/>
      <dgm:spPr/>
      <dgm:t>
        <a:bodyPr/>
        <a:lstStyle/>
        <a:p>
          <a:r>
            <a:rPr lang="en-US"/>
            <a:t>Which lessons do you have the most of? </a:t>
          </a:r>
        </a:p>
      </dgm:t>
    </dgm:pt>
    <dgm:pt modelId="{C2A13619-A89B-4D69-A56E-BBCC77BE8076}" type="parTrans" cxnId="{A3D0A04B-2ED5-4DED-964D-1991F960048A}">
      <dgm:prSet/>
      <dgm:spPr/>
      <dgm:t>
        <a:bodyPr/>
        <a:lstStyle/>
        <a:p>
          <a:endParaRPr lang="en-US"/>
        </a:p>
      </dgm:t>
    </dgm:pt>
    <dgm:pt modelId="{7B014A4E-34EF-4B02-B213-3EE848780262}" type="sibTrans" cxnId="{A3D0A04B-2ED5-4DED-964D-1991F960048A}">
      <dgm:prSet/>
      <dgm:spPr/>
      <dgm:t>
        <a:bodyPr/>
        <a:lstStyle/>
        <a:p>
          <a:endParaRPr lang="en-US"/>
        </a:p>
      </dgm:t>
    </dgm:pt>
    <dgm:pt modelId="{34BDD48F-2D99-4D9C-9293-7BCDB2816D34}">
      <dgm:prSet/>
      <dgm:spPr/>
      <dgm:t>
        <a:bodyPr/>
        <a:lstStyle/>
        <a:p>
          <a:r>
            <a:rPr lang="en-US"/>
            <a:t>Which lessons have 2 or more lessons a week? </a:t>
          </a:r>
        </a:p>
      </dgm:t>
    </dgm:pt>
    <dgm:pt modelId="{04AB1427-C0B8-49BD-8BE8-AED1E8876F12}" type="parTrans" cxnId="{68D8F8E8-74B4-4F6A-BB5B-323FCDC838DB}">
      <dgm:prSet/>
      <dgm:spPr/>
      <dgm:t>
        <a:bodyPr/>
        <a:lstStyle/>
        <a:p>
          <a:endParaRPr lang="en-US"/>
        </a:p>
      </dgm:t>
    </dgm:pt>
    <dgm:pt modelId="{008DA4B7-49CB-4B66-B65A-28BA9FA29D6D}" type="sibTrans" cxnId="{68D8F8E8-74B4-4F6A-BB5B-323FCDC838DB}">
      <dgm:prSet/>
      <dgm:spPr/>
      <dgm:t>
        <a:bodyPr/>
        <a:lstStyle/>
        <a:p>
          <a:endParaRPr lang="en-US"/>
        </a:p>
      </dgm:t>
    </dgm:pt>
    <dgm:pt modelId="{FB0BF55E-9909-4DF3-BF53-3232D8C37180}">
      <dgm:prSet/>
      <dgm:spPr/>
      <dgm:t>
        <a:bodyPr/>
        <a:lstStyle/>
        <a:p>
          <a:r>
            <a:rPr lang="en-US"/>
            <a:t>Do all subjects have the same teacher for each lesson? </a:t>
          </a:r>
        </a:p>
      </dgm:t>
    </dgm:pt>
    <dgm:pt modelId="{838793FC-EA1C-4505-9DF1-D91B285B5DDA}" type="parTrans" cxnId="{A597AA78-0C4F-4967-9684-A37269A1E4FD}">
      <dgm:prSet/>
      <dgm:spPr/>
      <dgm:t>
        <a:bodyPr/>
        <a:lstStyle/>
        <a:p>
          <a:endParaRPr lang="en-US"/>
        </a:p>
      </dgm:t>
    </dgm:pt>
    <dgm:pt modelId="{2263C5BC-C908-45E0-A1AC-988CB2EE7098}" type="sibTrans" cxnId="{A597AA78-0C4F-4967-9684-A37269A1E4FD}">
      <dgm:prSet/>
      <dgm:spPr/>
      <dgm:t>
        <a:bodyPr/>
        <a:lstStyle/>
        <a:p>
          <a:endParaRPr lang="en-US"/>
        </a:p>
      </dgm:t>
    </dgm:pt>
    <dgm:pt modelId="{000A6F8A-C0ED-4328-8E27-D67CD76C29C3}">
      <dgm:prSet/>
      <dgm:spPr/>
      <dgm:t>
        <a:bodyPr/>
        <a:lstStyle/>
        <a:p>
          <a:r>
            <a:rPr lang="en-US"/>
            <a:t>Why might you have two lessons one after the other? What is this called? </a:t>
          </a:r>
        </a:p>
      </dgm:t>
    </dgm:pt>
    <dgm:pt modelId="{25A435ED-7513-46F7-8498-162F484D7076}" type="parTrans" cxnId="{4925129E-1F9C-4667-BB81-79F80EBFD77A}">
      <dgm:prSet/>
      <dgm:spPr/>
      <dgm:t>
        <a:bodyPr/>
        <a:lstStyle/>
        <a:p>
          <a:endParaRPr lang="en-US"/>
        </a:p>
      </dgm:t>
    </dgm:pt>
    <dgm:pt modelId="{AB260C41-41AF-41B2-BEC2-6FC304ADE08D}" type="sibTrans" cxnId="{4925129E-1F9C-4667-BB81-79F80EBFD77A}">
      <dgm:prSet/>
      <dgm:spPr/>
      <dgm:t>
        <a:bodyPr/>
        <a:lstStyle/>
        <a:p>
          <a:endParaRPr lang="en-US"/>
        </a:p>
      </dgm:t>
    </dgm:pt>
    <dgm:pt modelId="{0A3EE004-23B6-491E-B860-37BC03169C4B}">
      <dgm:prSet/>
      <dgm:spPr/>
      <dgm:t>
        <a:bodyPr/>
        <a:lstStyle/>
        <a:p>
          <a:r>
            <a:rPr lang="en-US"/>
            <a:t>Why do you think there are only two assemblies a week? </a:t>
          </a:r>
        </a:p>
      </dgm:t>
    </dgm:pt>
    <dgm:pt modelId="{52A21845-24E1-4932-932E-CE17614164EE}" type="parTrans" cxnId="{CF79B0B0-E505-46D2-B098-D35F291F9C23}">
      <dgm:prSet/>
      <dgm:spPr/>
      <dgm:t>
        <a:bodyPr/>
        <a:lstStyle/>
        <a:p>
          <a:endParaRPr lang="en-US"/>
        </a:p>
      </dgm:t>
    </dgm:pt>
    <dgm:pt modelId="{2D155064-3AEE-4046-9ECD-05AE73AAB3D2}" type="sibTrans" cxnId="{CF79B0B0-E505-46D2-B098-D35F291F9C23}">
      <dgm:prSet/>
      <dgm:spPr/>
      <dgm:t>
        <a:bodyPr/>
        <a:lstStyle/>
        <a:p>
          <a:endParaRPr lang="en-US"/>
        </a:p>
      </dgm:t>
    </dgm:pt>
    <dgm:pt modelId="{BBCE4F3B-AF1F-4E72-A941-64EE29BEDD92}">
      <dgm:prSet/>
      <dgm:spPr/>
      <dgm:t>
        <a:bodyPr/>
        <a:lstStyle/>
        <a:p>
          <a:r>
            <a:rPr lang="en-US"/>
            <a:t>In which two rooms do you have English? </a:t>
          </a:r>
        </a:p>
      </dgm:t>
    </dgm:pt>
    <dgm:pt modelId="{977357A0-25C9-4B6B-8673-2A0980E3A9E1}" type="parTrans" cxnId="{C5CB6048-5691-4F4D-A9D8-FCDFC64720D9}">
      <dgm:prSet/>
      <dgm:spPr/>
      <dgm:t>
        <a:bodyPr/>
        <a:lstStyle/>
        <a:p>
          <a:endParaRPr lang="en-US"/>
        </a:p>
      </dgm:t>
    </dgm:pt>
    <dgm:pt modelId="{F52513BF-0AC3-4F9E-8611-634553539AA7}" type="sibTrans" cxnId="{C5CB6048-5691-4F4D-A9D8-FCDFC64720D9}">
      <dgm:prSet/>
      <dgm:spPr/>
      <dgm:t>
        <a:bodyPr/>
        <a:lstStyle/>
        <a:p>
          <a:endParaRPr lang="en-US"/>
        </a:p>
      </dgm:t>
    </dgm:pt>
    <dgm:pt modelId="{D6091E92-A7DC-4B31-A78D-DD22F911380E}">
      <dgm:prSet/>
      <dgm:spPr/>
      <dgm:t>
        <a:bodyPr/>
        <a:lstStyle/>
        <a:p>
          <a:r>
            <a:rPr lang="en-US"/>
            <a:t>In which locations do you have PE? </a:t>
          </a:r>
        </a:p>
      </dgm:t>
    </dgm:pt>
    <dgm:pt modelId="{74E185D8-1319-49A6-93E0-366AD017AD49}" type="parTrans" cxnId="{AEF85EA6-B791-41B5-AAEE-5D4A263F6BB4}">
      <dgm:prSet/>
      <dgm:spPr/>
      <dgm:t>
        <a:bodyPr/>
        <a:lstStyle/>
        <a:p>
          <a:endParaRPr lang="en-US"/>
        </a:p>
      </dgm:t>
    </dgm:pt>
    <dgm:pt modelId="{313A8DCE-B20F-42F8-908A-6CEA89B35AF7}" type="sibTrans" cxnId="{AEF85EA6-B791-41B5-AAEE-5D4A263F6BB4}">
      <dgm:prSet/>
      <dgm:spPr/>
      <dgm:t>
        <a:bodyPr/>
        <a:lstStyle/>
        <a:p>
          <a:endParaRPr lang="en-US"/>
        </a:p>
      </dgm:t>
    </dgm:pt>
    <dgm:pt modelId="{748D90E3-B935-496D-8C85-B87526CFE2A2}">
      <dgm:prSet/>
      <dgm:spPr/>
      <dgm:t>
        <a:bodyPr/>
        <a:lstStyle/>
        <a:p>
          <a:r>
            <a:rPr lang="en-US"/>
            <a:t>In which locations do you have maths?</a:t>
          </a:r>
        </a:p>
      </dgm:t>
    </dgm:pt>
    <dgm:pt modelId="{BAE52213-79FC-4457-A8C4-A4AB4221C988}" type="parTrans" cxnId="{4316B31B-861A-4485-95C8-0E7F99E44F2A}">
      <dgm:prSet/>
      <dgm:spPr/>
      <dgm:t>
        <a:bodyPr/>
        <a:lstStyle/>
        <a:p>
          <a:endParaRPr lang="en-US"/>
        </a:p>
      </dgm:t>
    </dgm:pt>
    <dgm:pt modelId="{22B4BC95-B354-45C3-8A3B-0469D6D59486}" type="sibTrans" cxnId="{4316B31B-861A-4485-95C8-0E7F99E44F2A}">
      <dgm:prSet/>
      <dgm:spPr/>
      <dgm:t>
        <a:bodyPr/>
        <a:lstStyle/>
        <a:p>
          <a:endParaRPr lang="en-US"/>
        </a:p>
      </dgm:t>
    </dgm:pt>
    <dgm:pt modelId="{E8DDC1F3-3762-4020-9798-9B2ED6A76D4D}">
      <dgm:prSet/>
      <dgm:spPr/>
      <dgm:t>
        <a:bodyPr/>
        <a:lstStyle/>
        <a:p>
          <a:r>
            <a:rPr lang="en-US"/>
            <a:t>What teacher do you have for history? </a:t>
          </a:r>
        </a:p>
      </dgm:t>
    </dgm:pt>
    <dgm:pt modelId="{E77FCCFE-FB8F-4B1A-B908-FD6961C923E1}" type="parTrans" cxnId="{DE5465B4-DE92-4B0A-9B6D-ED0A9D71B329}">
      <dgm:prSet/>
      <dgm:spPr/>
      <dgm:t>
        <a:bodyPr/>
        <a:lstStyle/>
        <a:p>
          <a:endParaRPr lang="en-US"/>
        </a:p>
      </dgm:t>
    </dgm:pt>
    <dgm:pt modelId="{295CCB78-6EDE-4966-911C-0BBCE49C42BD}" type="sibTrans" cxnId="{DE5465B4-DE92-4B0A-9B6D-ED0A9D71B329}">
      <dgm:prSet/>
      <dgm:spPr/>
      <dgm:t>
        <a:bodyPr/>
        <a:lstStyle/>
        <a:p>
          <a:endParaRPr lang="en-US"/>
        </a:p>
      </dgm:t>
    </dgm:pt>
    <dgm:pt modelId="{E63EF1E6-36C0-4D17-8FAB-03F567FA8433}">
      <dgm:prSet/>
      <dgm:spPr/>
      <dgm:t>
        <a:bodyPr/>
        <a:lstStyle/>
        <a:p>
          <a:r>
            <a:rPr lang="en-US" dirty="0"/>
            <a:t>What teachers do you have for PE?  </a:t>
          </a:r>
        </a:p>
      </dgm:t>
    </dgm:pt>
    <dgm:pt modelId="{AC9FA809-7B12-434C-B310-AB0873B5B312}" type="parTrans" cxnId="{5A1EB34B-ED06-4B0F-BD9A-A5E90DB502FF}">
      <dgm:prSet/>
      <dgm:spPr/>
      <dgm:t>
        <a:bodyPr/>
        <a:lstStyle/>
        <a:p>
          <a:endParaRPr lang="en-US"/>
        </a:p>
      </dgm:t>
    </dgm:pt>
    <dgm:pt modelId="{73746372-5C7E-4D33-936D-732767E59A04}" type="sibTrans" cxnId="{5A1EB34B-ED06-4B0F-BD9A-A5E90DB502FF}">
      <dgm:prSet/>
      <dgm:spPr/>
      <dgm:t>
        <a:bodyPr/>
        <a:lstStyle/>
        <a:p>
          <a:endParaRPr lang="en-US"/>
        </a:p>
      </dgm:t>
    </dgm:pt>
    <dgm:pt modelId="{405FB753-391A-E242-AD05-75F55AFE56D2}">
      <dgm:prSet/>
      <dgm:spPr/>
      <dgm:t>
        <a:bodyPr/>
        <a:lstStyle/>
        <a:p>
          <a:r>
            <a:rPr lang="en-US" dirty="0"/>
            <a:t>What teacher do you have for French? </a:t>
          </a:r>
        </a:p>
      </dgm:t>
    </dgm:pt>
    <dgm:pt modelId="{1AA9BDF6-9F25-9B4B-A4B2-9337AE294992}" type="parTrans" cxnId="{6B80810D-6968-144F-B5DF-00A0E5FB022B}">
      <dgm:prSet/>
      <dgm:spPr/>
      <dgm:t>
        <a:bodyPr/>
        <a:lstStyle/>
        <a:p>
          <a:endParaRPr lang="en-GB"/>
        </a:p>
      </dgm:t>
    </dgm:pt>
    <dgm:pt modelId="{38DE2A3A-1E33-084F-BB24-4B1D3C84BC14}" type="sibTrans" cxnId="{6B80810D-6968-144F-B5DF-00A0E5FB022B}">
      <dgm:prSet/>
      <dgm:spPr/>
      <dgm:t>
        <a:bodyPr/>
        <a:lstStyle/>
        <a:p>
          <a:endParaRPr lang="en-GB"/>
        </a:p>
      </dgm:t>
    </dgm:pt>
    <dgm:pt modelId="{EC0D52E0-CB02-8541-9682-70CCCA97A9B9}">
      <dgm:prSet/>
      <dgm:spPr/>
      <dgm:t>
        <a:bodyPr/>
        <a:lstStyle/>
        <a:p>
          <a:r>
            <a:rPr lang="en-US" dirty="0"/>
            <a:t>What lessons are missing from the timetable? </a:t>
          </a:r>
        </a:p>
      </dgm:t>
    </dgm:pt>
    <dgm:pt modelId="{52B58134-EC5E-1E42-AE5B-C792D679C626}" type="parTrans" cxnId="{79DE50D2-7C45-7849-B292-B416659968AB}">
      <dgm:prSet/>
      <dgm:spPr/>
      <dgm:t>
        <a:bodyPr/>
        <a:lstStyle/>
        <a:p>
          <a:endParaRPr lang="en-GB"/>
        </a:p>
      </dgm:t>
    </dgm:pt>
    <dgm:pt modelId="{D29044D0-C639-9040-80D2-0ED91BB22883}" type="sibTrans" cxnId="{79DE50D2-7C45-7849-B292-B416659968AB}">
      <dgm:prSet/>
      <dgm:spPr/>
      <dgm:t>
        <a:bodyPr/>
        <a:lstStyle/>
        <a:p>
          <a:endParaRPr lang="en-GB"/>
        </a:p>
      </dgm:t>
    </dgm:pt>
    <dgm:pt modelId="{FE4A9403-D20C-0440-BF43-A51A06DCB6AA}" type="pres">
      <dgm:prSet presAssocID="{0DCFA365-A176-4C6D-B40E-4D431E3F301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6BF68D-1189-7C4D-85F4-21D2F753B7C5}" type="pres">
      <dgm:prSet presAssocID="{2A0FE492-9530-4A26-B64B-C354338D73C0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4204FE-A098-6147-B775-287B2475E6AA}" type="pres">
      <dgm:prSet presAssocID="{7B014A4E-34EF-4B02-B213-3EE848780262}" presName="sibTrans" presStyleCnt="0"/>
      <dgm:spPr/>
    </dgm:pt>
    <dgm:pt modelId="{B6078268-000D-C54F-B2DB-FFAE9545382C}" type="pres">
      <dgm:prSet presAssocID="{34BDD48F-2D99-4D9C-9293-7BCDB2816D34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D3DED8-DD52-3743-B27C-F2C746C19733}" type="pres">
      <dgm:prSet presAssocID="{008DA4B7-49CB-4B66-B65A-28BA9FA29D6D}" presName="sibTrans" presStyleCnt="0"/>
      <dgm:spPr/>
    </dgm:pt>
    <dgm:pt modelId="{0C9D13FE-BDDE-DD4E-B386-4F00713771F1}" type="pres">
      <dgm:prSet presAssocID="{FB0BF55E-9909-4DF3-BF53-3232D8C37180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2B95E1-2EAE-6741-83D5-8A3EF82081DF}" type="pres">
      <dgm:prSet presAssocID="{2263C5BC-C908-45E0-A1AC-988CB2EE7098}" presName="sibTrans" presStyleCnt="0"/>
      <dgm:spPr/>
    </dgm:pt>
    <dgm:pt modelId="{8B2C8B5B-F269-154E-9342-B5C283FAC58B}" type="pres">
      <dgm:prSet presAssocID="{000A6F8A-C0ED-4328-8E27-D67CD76C29C3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6AA61C-616A-9846-B542-A965E9031AB7}" type="pres">
      <dgm:prSet presAssocID="{AB260C41-41AF-41B2-BEC2-6FC304ADE08D}" presName="sibTrans" presStyleCnt="0"/>
      <dgm:spPr/>
    </dgm:pt>
    <dgm:pt modelId="{1F6142E5-BD33-9341-A856-D9B0809692AA}" type="pres">
      <dgm:prSet presAssocID="{0A3EE004-23B6-491E-B860-37BC03169C4B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B42F38-D7B1-A04C-8FDC-C5D6F052E200}" type="pres">
      <dgm:prSet presAssocID="{2D155064-3AEE-4046-9ECD-05AE73AAB3D2}" presName="sibTrans" presStyleCnt="0"/>
      <dgm:spPr/>
    </dgm:pt>
    <dgm:pt modelId="{8A3C70C0-CAFC-A640-A8C2-BFC072316C35}" type="pres">
      <dgm:prSet presAssocID="{BBCE4F3B-AF1F-4E72-A941-64EE29BEDD92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EBC71D-9CD2-514A-97A1-6738A1F77871}" type="pres">
      <dgm:prSet presAssocID="{F52513BF-0AC3-4F9E-8611-634553539AA7}" presName="sibTrans" presStyleCnt="0"/>
      <dgm:spPr/>
    </dgm:pt>
    <dgm:pt modelId="{8CA61CA8-9117-8146-8271-B1BF1BF100E9}" type="pres">
      <dgm:prSet presAssocID="{D6091E92-A7DC-4B31-A78D-DD22F911380E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E7BEE1-D0B8-DC41-AEE9-CA3772502928}" type="pres">
      <dgm:prSet presAssocID="{313A8DCE-B20F-42F8-908A-6CEA89B35AF7}" presName="sibTrans" presStyleCnt="0"/>
      <dgm:spPr/>
    </dgm:pt>
    <dgm:pt modelId="{2D2932C8-61D1-B146-A484-50558746BD20}" type="pres">
      <dgm:prSet presAssocID="{748D90E3-B935-496D-8C85-B87526CFE2A2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23B26D-F2AB-0E45-983B-202A481811AB}" type="pres">
      <dgm:prSet presAssocID="{22B4BC95-B354-45C3-8A3B-0469D6D59486}" presName="sibTrans" presStyleCnt="0"/>
      <dgm:spPr/>
    </dgm:pt>
    <dgm:pt modelId="{02407FA0-E863-1043-8C16-F756DE8E4820}" type="pres">
      <dgm:prSet presAssocID="{E8DDC1F3-3762-4020-9798-9B2ED6A76D4D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0531A-1941-FF49-9B9E-B6F3615D01CB}" type="pres">
      <dgm:prSet presAssocID="{295CCB78-6EDE-4966-911C-0BBCE49C42BD}" presName="sibTrans" presStyleCnt="0"/>
      <dgm:spPr/>
    </dgm:pt>
    <dgm:pt modelId="{5E9929AE-5FB7-9445-8030-6733459E1BD8}" type="pres">
      <dgm:prSet presAssocID="{E63EF1E6-36C0-4D17-8FAB-03F567FA8433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6986E6-FE5A-FF46-9A6A-EF72B5899F86}" type="pres">
      <dgm:prSet presAssocID="{73746372-5C7E-4D33-936D-732767E59A04}" presName="sibTrans" presStyleCnt="0"/>
      <dgm:spPr/>
    </dgm:pt>
    <dgm:pt modelId="{9A54B9DB-3A42-CD4F-93F5-1CF70A48E239}" type="pres">
      <dgm:prSet presAssocID="{405FB753-391A-E242-AD05-75F55AFE56D2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475D76-93ED-8645-88AC-894F9D8DF735}" type="pres">
      <dgm:prSet presAssocID="{38DE2A3A-1E33-084F-BB24-4B1D3C84BC14}" presName="sibTrans" presStyleCnt="0"/>
      <dgm:spPr/>
    </dgm:pt>
    <dgm:pt modelId="{3E17FC9E-82B6-3E41-8AD3-3C4F061869B4}" type="pres">
      <dgm:prSet presAssocID="{EC0D52E0-CB02-8541-9682-70CCCA97A9B9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D0A04B-2ED5-4DED-964D-1991F960048A}" srcId="{0DCFA365-A176-4C6D-B40E-4D431E3F301A}" destId="{2A0FE492-9530-4A26-B64B-C354338D73C0}" srcOrd="0" destOrd="0" parTransId="{C2A13619-A89B-4D69-A56E-BBCC77BE8076}" sibTransId="{7B014A4E-34EF-4B02-B213-3EE848780262}"/>
    <dgm:cxn modelId="{4316B31B-861A-4485-95C8-0E7F99E44F2A}" srcId="{0DCFA365-A176-4C6D-B40E-4D431E3F301A}" destId="{748D90E3-B935-496D-8C85-B87526CFE2A2}" srcOrd="7" destOrd="0" parTransId="{BAE52213-79FC-4457-A8C4-A4AB4221C988}" sibTransId="{22B4BC95-B354-45C3-8A3B-0469D6D59486}"/>
    <dgm:cxn modelId="{DE5465B4-DE92-4B0A-9B6D-ED0A9D71B329}" srcId="{0DCFA365-A176-4C6D-B40E-4D431E3F301A}" destId="{E8DDC1F3-3762-4020-9798-9B2ED6A76D4D}" srcOrd="8" destOrd="0" parTransId="{E77FCCFE-FB8F-4B1A-B908-FD6961C923E1}" sibTransId="{295CCB78-6EDE-4966-911C-0BBCE49C42BD}"/>
    <dgm:cxn modelId="{6B80810D-6968-144F-B5DF-00A0E5FB022B}" srcId="{0DCFA365-A176-4C6D-B40E-4D431E3F301A}" destId="{405FB753-391A-E242-AD05-75F55AFE56D2}" srcOrd="10" destOrd="0" parTransId="{1AA9BDF6-9F25-9B4B-A4B2-9337AE294992}" sibTransId="{38DE2A3A-1E33-084F-BB24-4B1D3C84BC14}"/>
    <dgm:cxn modelId="{5A1EB34B-ED06-4B0F-BD9A-A5E90DB502FF}" srcId="{0DCFA365-A176-4C6D-B40E-4D431E3F301A}" destId="{E63EF1E6-36C0-4D17-8FAB-03F567FA8433}" srcOrd="9" destOrd="0" parTransId="{AC9FA809-7B12-434C-B310-AB0873B5B312}" sibTransId="{73746372-5C7E-4D33-936D-732767E59A04}"/>
    <dgm:cxn modelId="{AEF85EA6-B791-41B5-AAEE-5D4A263F6BB4}" srcId="{0DCFA365-A176-4C6D-B40E-4D431E3F301A}" destId="{D6091E92-A7DC-4B31-A78D-DD22F911380E}" srcOrd="6" destOrd="0" parTransId="{74E185D8-1319-49A6-93E0-366AD017AD49}" sibTransId="{313A8DCE-B20F-42F8-908A-6CEA89B35AF7}"/>
    <dgm:cxn modelId="{BAD29046-0081-F246-9E21-DF165BCF8132}" type="presOf" srcId="{EC0D52E0-CB02-8541-9682-70CCCA97A9B9}" destId="{3E17FC9E-82B6-3E41-8AD3-3C4F061869B4}" srcOrd="0" destOrd="0" presId="urn:microsoft.com/office/officeart/2005/8/layout/default"/>
    <dgm:cxn modelId="{A597AA78-0C4F-4967-9684-A37269A1E4FD}" srcId="{0DCFA365-A176-4C6D-B40E-4D431E3F301A}" destId="{FB0BF55E-9909-4DF3-BF53-3232D8C37180}" srcOrd="2" destOrd="0" parTransId="{838793FC-EA1C-4505-9DF1-D91B285B5DDA}" sibTransId="{2263C5BC-C908-45E0-A1AC-988CB2EE7098}"/>
    <dgm:cxn modelId="{68D8F8E8-74B4-4F6A-BB5B-323FCDC838DB}" srcId="{0DCFA365-A176-4C6D-B40E-4D431E3F301A}" destId="{34BDD48F-2D99-4D9C-9293-7BCDB2816D34}" srcOrd="1" destOrd="0" parTransId="{04AB1427-C0B8-49BD-8BE8-AED1E8876F12}" sibTransId="{008DA4B7-49CB-4B66-B65A-28BA9FA29D6D}"/>
    <dgm:cxn modelId="{00DC62B7-3F8A-8E48-9733-EF8FF7B3C611}" type="presOf" srcId="{34BDD48F-2D99-4D9C-9293-7BCDB2816D34}" destId="{B6078268-000D-C54F-B2DB-FFAE9545382C}" srcOrd="0" destOrd="0" presId="urn:microsoft.com/office/officeart/2005/8/layout/default"/>
    <dgm:cxn modelId="{21F2A1C4-D76A-C549-85DD-A40E0B3162A5}" type="presOf" srcId="{000A6F8A-C0ED-4328-8E27-D67CD76C29C3}" destId="{8B2C8B5B-F269-154E-9342-B5C283FAC58B}" srcOrd="0" destOrd="0" presId="urn:microsoft.com/office/officeart/2005/8/layout/default"/>
    <dgm:cxn modelId="{3DC0889E-F12F-C049-8895-548EF7ADA904}" type="presOf" srcId="{E8DDC1F3-3762-4020-9798-9B2ED6A76D4D}" destId="{02407FA0-E863-1043-8C16-F756DE8E4820}" srcOrd="0" destOrd="0" presId="urn:microsoft.com/office/officeart/2005/8/layout/default"/>
    <dgm:cxn modelId="{7B487EE3-46FE-8C45-A1FC-788911669D6C}" type="presOf" srcId="{748D90E3-B935-496D-8C85-B87526CFE2A2}" destId="{2D2932C8-61D1-B146-A484-50558746BD20}" srcOrd="0" destOrd="0" presId="urn:microsoft.com/office/officeart/2005/8/layout/default"/>
    <dgm:cxn modelId="{A8B0FADC-ABD1-C142-AECE-51ADC942ABD8}" type="presOf" srcId="{D6091E92-A7DC-4B31-A78D-DD22F911380E}" destId="{8CA61CA8-9117-8146-8271-B1BF1BF100E9}" srcOrd="0" destOrd="0" presId="urn:microsoft.com/office/officeart/2005/8/layout/default"/>
    <dgm:cxn modelId="{4925129E-1F9C-4667-BB81-79F80EBFD77A}" srcId="{0DCFA365-A176-4C6D-B40E-4D431E3F301A}" destId="{000A6F8A-C0ED-4328-8E27-D67CD76C29C3}" srcOrd="3" destOrd="0" parTransId="{25A435ED-7513-46F7-8498-162F484D7076}" sibTransId="{AB260C41-41AF-41B2-BEC2-6FC304ADE08D}"/>
    <dgm:cxn modelId="{BAF6632F-DDAB-CB41-B037-1E6EBCC183E7}" type="presOf" srcId="{BBCE4F3B-AF1F-4E72-A941-64EE29BEDD92}" destId="{8A3C70C0-CAFC-A640-A8C2-BFC072316C35}" srcOrd="0" destOrd="0" presId="urn:microsoft.com/office/officeart/2005/8/layout/default"/>
    <dgm:cxn modelId="{22EFA22D-9ED9-7D4A-9B4E-747C5DE221A6}" type="presOf" srcId="{FB0BF55E-9909-4DF3-BF53-3232D8C37180}" destId="{0C9D13FE-BDDE-DD4E-B386-4F00713771F1}" srcOrd="0" destOrd="0" presId="urn:microsoft.com/office/officeart/2005/8/layout/default"/>
    <dgm:cxn modelId="{C5CB6048-5691-4F4D-A9D8-FCDFC64720D9}" srcId="{0DCFA365-A176-4C6D-B40E-4D431E3F301A}" destId="{BBCE4F3B-AF1F-4E72-A941-64EE29BEDD92}" srcOrd="5" destOrd="0" parTransId="{977357A0-25C9-4B6B-8673-2A0980E3A9E1}" sibTransId="{F52513BF-0AC3-4F9E-8611-634553539AA7}"/>
    <dgm:cxn modelId="{D9B4432C-0AE3-9B4B-9BA4-7DEEB107B0F8}" type="presOf" srcId="{E63EF1E6-36C0-4D17-8FAB-03F567FA8433}" destId="{5E9929AE-5FB7-9445-8030-6733459E1BD8}" srcOrd="0" destOrd="0" presId="urn:microsoft.com/office/officeart/2005/8/layout/default"/>
    <dgm:cxn modelId="{CF79B0B0-E505-46D2-B098-D35F291F9C23}" srcId="{0DCFA365-A176-4C6D-B40E-4D431E3F301A}" destId="{0A3EE004-23B6-491E-B860-37BC03169C4B}" srcOrd="4" destOrd="0" parTransId="{52A21845-24E1-4932-932E-CE17614164EE}" sibTransId="{2D155064-3AEE-4046-9ECD-05AE73AAB3D2}"/>
    <dgm:cxn modelId="{2ADE27C1-F183-5E4C-967A-62E42DE3C4C7}" type="presOf" srcId="{0DCFA365-A176-4C6D-B40E-4D431E3F301A}" destId="{FE4A9403-D20C-0440-BF43-A51A06DCB6AA}" srcOrd="0" destOrd="0" presId="urn:microsoft.com/office/officeart/2005/8/layout/default"/>
    <dgm:cxn modelId="{F1FEB798-6E45-1040-9C75-310D58329C52}" type="presOf" srcId="{2A0FE492-9530-4A26-B64B-C354338D73C0}" destId="{C36BF68D-1189-7C4D-85F4-21D2F753B7C5}" srcOrd="0" destOrd="0" presId="urn:microsoft.com/office/officeart/2005/8/layout/default"/>
    <dgm:cxn modelId="{3E89B02A-1D28-6642-A0AA-311CEAB96BD3}" type="presOf" srcId="{0A3EE004-23B6-491E-B860-37BC03169C4B}" destId="{1F6142E5-BD33-9341-A856-D9B0809692AA}" srcOrd="0" destOrd="0" presId="urn:microsoft.com/office/officeart/2005/8/layout/default"/>
    <dgm:cxn modelId="{79DE50D2-7C45-7849-B292-B416659968AB}" srcId="{0DCFA365-A176-4C6D-B40E-4D431E3F301A}" destId="{EC0D52E0-CB02-8541-9682-70CCCA97A9B9}" srcOrd="11" destOrd="0" parTransId="{52B58134-EC5E-1E42-AE5B-C792D679C626}" sibTransId="{D29044D0-C639-9040-80D2-0ED91BB22883}"/>
    <dgm:cxn modelId="{CE230EAB-59D0-5D48-B41C-C25366C2F478}" type="presOf" srcId="{405FB753-391A-E242-AD05-75F55AFE56D2}" destId="{9A54B9DB-3A42-CD4F-93F5-1CF70A48E239}" srcOrd="0" destOrd="0" presId="urn:microsoft.com/office/officeart/2005/8/layout/default"/>
    <dgm:cxn modelId="{37E4DA85-8488-0740-9071-BF5A1A402FE2}" type="presParOf" srcId="{FE4A9403-D20C-0440-BF43-A51A06DCB6AA}" destId="{C36BF68D-1189-7C4D-85F4-21D2F753B7C5}" srcOrd="0" destOrd="0" presId="urn:microsoft.com/office/officeart/2005/8/layout/default"/>
    <dgm:cxn modelId="{F09295A9-4D83-D24F-AA3D-3DECE37D1B4D}" type="presParOf" srcId="{FE4A9403-D20C-0440-BF43-A51A06DCB6AA}" destId="{544204FE-A098-6147-B775-287B2475E6AA}" srcOrd="1" destOrd="0" presId="urn:microsoft.com/office/officeart/2005/8/layout/default"/>
    <dgm:cxn modelId="{EBC72756-FFD1-1747-8FDD-65210E2DA41A}" type="presParOf" srcId="{FE4A9403-D20C-0440-BF43-A51A06DCB6AA}" destId="{B6078268-000D-C54F-B2DB-FFAE9545382C}" srcOrd="2" destOrd="0" presId="urn:microsoft.com/office/officeart/2005/8/layout/default"/>
    <dgm:cxn modelId="{619D01E6-B288-8D4E-AB7E-DB92673E55D8}" type="presParOf" srcId="{FE4A9403-D20C-0440-BF43-A51A06DCB6AA}" destId="{72D3DED8-DD52-3743-B27C-F2C746C19733}" srcOrd="3" destOrd="0" presId="urn:microsoft.com/office/officeart/2005/8/layout/default"/>
    <dgm:cxn modelId="{03B07E3A-872F-9A49-A963-AFEEE6558895}" type="presParOf" srcId="{FE4A9403-D20C-0440-BF43-A51A06DCB6AA}" destId="{0C9D13FE-BDDE-DD4E-B386-4F00713771F1}" srcOrd="4" destOrd="0" presId="urn:microsoft.com/office/officeart/2005/8/layout/default"/>
    <dgm:cxn modelId="{4AEBBF99-C15B-BE4B-81C4-4875F13380B2}" type="presParOf" srcId="{FE4A9403-D20C-0440-BF43-A51A06DCB6AA}" destId="{F22B95E1-2EAE-6741-83D5-8A3EF82081DF}" srcOrd="5" destOrd="0" presId="urn:microsoft.com/office/officeart/2005/8/layout/default"/>
    <dgm:cxn modelId="{97CCAF26-7EC7-9841-B685-497E7C079631}" type="presParOf" srcId="{FE4A9403-D20C-0440-BF43-A51A06DCB6AA}" destId="{8B2C8B5B-F269-154E-9342-B5C283FAC58B}" srcOrd="6" destOrd="0" presId="urn:microsoft.com/office/officeart/2005/8/layout/default"/>
    <dgm:cxn modelId="{35CB2D22-94D4-A54D-9D67-FB6C0E216406}" type="presParOf" srcId="{FE4A9403-D20C-0440-BF43-A51A06DCB6AA}" destId="{6F6AA61C-616A-9846-B542-A965E9031AB7}" srcOrd="7" destOrd="0" presId="urn:microsoft.com/office/officeart/2005/8/layout/default"/>
    <dgm:cxn modelId="{129FB325-A278-1D45-B5E4-48BD90452AEC}" type="presParOf" srcId="{FE4A9403-D20C-0440-BF43-A51A06DCB6AA}" destId="{1F6142E5-BD33-9341-A856-D9B0809692AA}" srcOrd="8" destOrd="0" presId="urn:microsoft.com/office/officeart/2005/8/layout/default"/>
    <dgm:cxn modelId="{BBC1C521-737A-B84F-AA57-2ABE399D2390}" type="presParOf" srcId="{FE4A9403-D20C-0440-BF43-A51A06DCB6AA}" destId="{13B42F38-D7B1-A04C-8FDC-C5D6F052E200}" srcOrd="9" destOrd="0" presId="urn:microsoft.com/office/officeart/2005/8/layout/default"/>
    <dgm:cxn modelId="{50F5C85F-F653-E549-A3FF-1D18AF190277}" type="presParOf" srcId="{FE4A9403-D20C-0440-BF43-A51A06DCB6AA}" destId="{8A3C70C0-CAFC-A640-A8C2-BFC072316C35}" srcOrd="10" destOrd="0" presId="urn:microsoft.com/office/officeart/2005/8/layout/default"/>
    <dgm:cxn modelId="{02FF7997-EF57-C84E-A685-4790B2FE7B86}" type="presParOf" srcId="{FE4A9403-D20C-0440-BF43-A51A06DCB6AA}" destId="{9AEBC71D-9CD2-514A-97A1-6738A1F77871}" srcOrd="11" destOrd="0" presId="urn:microsoft.com/office/officeart/2005/8/layout/default"/>
    <dgm:cxn modelId="{A9F0C82E-1E7C-3E47-9459-254226564B24}" type="presParOf" srcId="{FE4A9403-D20C-0440-BF43-A51A06DCB6AA}" destId="{8CA61CA8-9117-8146-8271-B1BF1BF100E9}" srcOrd="12" destOrd="0" presId="urn:microsoft.com/office/officeart/2005/8/layout/default"/>
    <dgm:cxn modelId="{5698C25E-25BE-4649-B3C8-DA57AD27C2D9}" type="presParOf" srcId="{FE4A9403-D20C-0440-BF43-A51A06DCB6AA}" destId="{5EE7BEE1-D0B8-DC41-AEE9-CA3772502928}" srcOrd="13" destOrd="0" presId="urn:microsoft.com/office/officeart/2005/8/layout/default"/>
    <dgm:cxn modelId="{26B4477D-B066-554F-AD08-4C4AEF9E8284}" type="presParOf" srcId="{FE4A9403-D20C-0440-BF43-A51A06DCB6AA}" destId="{2D2932C8-61D1-B146-A484-50558746BD20}" srcOrd="14" destOrd="0" presId="urn:microsoft.com/office/officeart/2005/8/layout/default"/>
    <dgm:cxn modelId="{29706773-D7C2-DC4C-85CD-68050313CE1C}" type="presParOf" srcId="{FE4A9403-D20C-0440-BF43-A51A06DCB6AA}" destId="{E923B26D-F2AB-0E45-983B-202A481811AB}" srcOrd="15" destOrd="0" presId="urn:microsoft.com/office/officeart/2005/8/layout/default"/>
    <dgm:cxn modelId="{46619E85-64F3-B24D-A29A-D30729A50EF3}" type="presParOf" srcId="{FE4A9403-D20C-0440-BF43-A51A06DCB6AA}" destId="{02407FA0-E863-1043-8C16-F756DE8E4820}" srcOrd="16" destOrd="0" presId="urn:microsoft.com/office/officeart/2005/8/layout/default"/>
    <dgm:cxn modelId="{178C2050-3AF4-AB42-B5DE-93F8594FF8C4}" type="presParOf" srcId="{FE4A9403-D20C-0440-BF43-A51A06DCB6AA}" destId="{1680531A-1941-FF49-9B9E-B6F3615D01CB}" srcOrd="17" destOrd="0" presId="urn:microsoft.com/office/officeart/2005/8/layout/default"/>
    <dgm:cxn modelId="{70962143-F4DD-AB40-8491-9E512F5BACDF}" type="presParOf" srcId="{FE4A9403-D20C-0440-BF43-A51A06DCB6AA}" destId="{5E9929AE-5FB7-9445-8030-6733459E1BD8}" srcOrd="18" destOrd="0" presId="urn:microsoft.com/office/officeart/2005/8/layout/default"/>
    <dgm:cxn modelId="{7932C2B3-E1D2-4D4A-929E-586F9DED8B67}" type="presParOf" srcId="{FE4A9403-D20C-0440-BF43-A51A06DCB6AA}" destId="{C56986E6-FE5A-FF46-9A6A-EF72B5899F86}" srcOrd="19" destOrd="0" presId="urn:microsoft.com/office/officeart/2005/8/layout/default"/>
    <dgm:cxn modelId="{3637477C-62BE-AB42-A968-25F6FE24D706}" type="presParOf" srcId="{FE4A9403-D20C-0440-BF43-A51A06DCB6AA}" destId="{9A54B9DB-3A42-CD4F-93F5-1CF70A48E239}" srcOrd="20" destOrd="0" presId="urn:microsoft.com/office/officeart/2005/8/layout/default"/>
    <dgm:cxn modelId="{D6EA87C1-B377-F34D-8C29-846A004347FE}" type="presParOf" srcId="{FE4A9403-D20C-0440-BF43-A51A06DCB6AA}" destId="{3B475D76-93ED-8645-88AC-894F9D8DF735}" srcOrd="21" destOrd="0" presId="urn:microsoft.com/office/officeart/2005/8/layout/default"/>
    <dgm:cxn modelId="{DC77489B-0EA4-F749-9D76-D825CC90E261}" type="presParOf" srcId="{FE4A9403-D20C-0440-BF43-A51A06DCB6AA}" destId="{3E17FC9E-82B6-3E41-8AD3-3C4F061869B4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CFA365-A176-4C6D-B40E-4D431E3F301A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A0FE492-9530-4A26-B64B-C354338D73C0}">
      <dgm:prSet/>
      <dgm:spPr/>
      <dgm:t>
        <a:bodyPr/>
        <a:lstStyle/>
        <a:p>
          <a:r>
            <a:rPr lang="en-US" dirty="0"/>
            <a:t>Which lessons do you have the most of over the 2 weeks? </a:t>
          </a:r>
        </a:p>
      </dgm:t>
    </dgm:pt>
    <dgm:pt modelId="{C2A13619-A89B-4D69-A56E-BBCC77BE8076}" type="parTrans" cxnId="{A3D0A04B-2ED5-4DED-964D-1991F960048A}">
      <dgm:prSet/>
      <dgm:spPr/>
      <dgm:t>
        <a:bodyPr/>
        <a:lstStyle/>
        <a:p>
          <a:endParaRPr lang="en-US"/>
        </a:p>
      </dgm:t>
    </dgm:pt>
    <dgm:pt modelId="{7B014A4E-34EF-4B02-B213-3EE848780262}" type="sibTrans" cxnId="{A3D0A04B-2ED5-4DED-964D-1991F960048A}">
      <dgm:prSet/>
      <dgm:spPr/>
      <dgm:t>
        <a:bodyPr/>
        <a:lstStyle/>
        <a:p>
          <a:endParaRPr lang="en-US"/>
        </a:p>
      </dgm:t>
    </dgm:pt>
    <dgm:pt modelId="{34BDD48F-2D99-4D9C-9293-7BCDB2816D34}">
      <dgm:prSet/>
      <dgm:spPr/>
      <dgm:t>
        <a:bodyPr/>
        <a:lstStyle/>
        <a:p>
          <a:r>
            <a:rPr lang="en-US" dirty="0"/>
            <a:t>Which lessons have 2 or more lessons every 2 weeks? </a:t>
          </a:r>
        </a:p>
      </dgm:t>
    </dgm:pt>
    <dgm:pt modelId="{04AB1427-C0B8-49BD-8BE8-AED1E8876F12}" type="parTrans" cxnId="{68D8F8E8-74B4-4F6A-BB5B-323FCDC838DB}">
      <dgm:prSet/>
      <dgm:spPr/>
      <dgm:t>
        <a:bodyPr/>
        <a:lstStyle/>
        <a:p>
          <a:endParaRPr lang="en-US"/>
        </a:p>
      </dgm:t>
    </dgm:pt>
    <dgm:pt modelId="{008DA4B7-49CB-4B66-B65A-28BA9FA29D6D}" type="sibTrans" cxnId="{68D8F8E8-74B4-4F6A-BB5B-323FCDC838DB}">
      <dgm:prSet/>
      <dgm:spPr/>
      <dgm:t>
        <a:bodyPr/>
        <a:lstStyle/>
        <a:p>
          <a:endParaRPr lang="en-US"/>
        </a:p>
      </dgm:t>
    </dgm:pt>
    <dgm:pt modelId="{FB0BF55E-9909-4DF3-BF53-3232D8C37180}">
      <dgm:prSet/>
      <dgm:spPr/>
      <dgm:t>
        <a:bodyPr/>
        <a:lstStyle/>
        <a:p>
          <a:r>
            <a:rPr lang="en-US" dirty="0"/>
            <a:t>Which lessons only have one lesson every 2 weeks? </a:t>
          </a:r>
        </a:p>
      </dgm:t>
    </dgm:pt>
    <dgm:pt modelId="{838793FC-EA1C-4505-9DF1-D91B285B5DDA}" type="parTrans" cxnId="{A597AA78-0C4F-4967-9684-A37269A1E4FD}">
      <dgm:prSet/>
      <dgm:spPr/>
      <dgm:t>
        <a:bodyPr/>
        <a:lstStyle/>
        <a:p>
          <a:endParaRPr lang="en-US"/>
        </a:p>
      </dgm:t>
    </dgm:pt>
    <dgm:pt modelId="{2263C5BC-C908-45E0-A1AC-988CB2EE7098}" type="sibTrans" cxnId="{A597AA78-0C4F-4967-9684-A37269A1E4FD}">
      <dgm:prSet/>
      <dgm:spPr/>
      <dgm:t>
        <a:bodyPr/>
        <a:lstStyle/>
        <a:p>
          <a:endParaRPr lang="en-US"/>
        </a:p>
      </dgm:t>
    </dgm:pt>
    <dgm:pt modelId="{000A6F8A-C0ED-4328-8E27-D67CD76C29C3}">
      <dgm:prSet/>
      <dgm:spPr/>
      <dgm:t>
        <a:bodyPr/>
        <a:lstStyle/>
        <a:p>
          <a:r>
            <a:rPr lang="en-US" dirty="0"/>
            <a:t>Why do you think schools might use a two week timetable? </a:t>
          </a:r>
        </a:p>
      </dgm:t>
    </dgm:pt>
    <dgm:pt modelId="{25A435ED-7513-46F7-8498-162F484D7076}" type="parTrans" cxnId="{4925129E-1F9C-4667-BB81-79F80EBFD77A}">
      <dgm:prSet/>
      <dgm:spPr/>
      <dgm:t>
        <a:bodyPr/>
        <a:lstStyle/>
        <a:p>
          <a:endParaRPr lang="en-US"/>
        </a:p>
      </dgm:t>
    </dgm:pt>
    <dgm:pt modelId="{AB260C41-41AF-41B2-BEC2-6FC304ADE08D}" type="sibTrans" cxnId="{4925129E-1F9C-4667-BB81-79F80EBFD77A}">
      <dgm:prSet/>
      <dgm:spPr/>
      <dgm:t>
        <a:bodyPr/>
        <a:lstStyle/>
        <a:p>
          <a:endParaRPr lang="en-US"/>
        </a:p>
      </dgm:t>
    </dgm:pt>
    <dgm:pt modelId="{0A3EE004-23B6-491E-B860-37BC03169C4B}">
      <dgm:prSet/>
      <dgm:spPr/>
      <dgm:t>
        <a:bodyPr/>
        <a:lstStyle/>
        <a:p>
          <a:r>
            <a:rPr lang="en-US" dirty="0"/>
            <a:t>What lessons are different in period 3 week 1 to period 3 week 2 each day? </a:t>
          </a:r>
        </a:p>
      </dgm:t>
    </dgm:pt>
    <dgm:pt modelId="{52A21845-24E1-4932-932E-CE17614164EE}" type="parTrans" cxnId="{CF79B0B0-E505-46D2-B098-D35F291F9C23}">
      <dgm:prSet/>
      <dgm:spPr/>
      <dgm:t>
        <a:bodyPr/>
        <a:lstStyle/>
        <a:p>
          <a:endParaRPr lang="en-US"/>
        </a:p>
      </dgm:t>
    </dgm:pt>
    <dgm:pt modelId="{2D155064-3AEE-4046-9ECD-05AE73AAB3D2}" type="sibTrans" cxnId="{CF79B0B0-E505-46D2-B098-D35F291F9C23}">
      <dgm:prSet/>
      <dgm:spPr/>
      <dgm:t>
        <a:bodyPr/>
        <a:lstStyle/>
        <a:p>
          <a:endParaRPr lang="en-US"/>
        </a:p>
      </dgm:t>
    </dgm:pt>
    <dgm:pt modelId="{BBCE4F3B-AF1F-4E72-A941-64EE29BEDD92}">
      <dgm:prSet/>
      <dgm:spPr/>
      <dgm:t>
        <a:bodyPr/>
        <a:lstStyle/>
        <a:p>
          <a:r>
            <a:rPr lang="en-US" dirty="0"/>
            <a:t>How many science lessons do you have over 2 weeks? </a:t>
          </a:r>
        </a:p>
      </dgm:t>
    </dgm:pt>
    <dgm:pt modelId="{977357A0-25C9-4B6B-8673-2A0980E3A9E1}" type="parTrans" cxnId="{C5CB6048-5691-4F4D-A9D8-FCDFC64720D9}">
      <dgm:prSet/>
      <dgm:spPr/>
      <dgm:t>
        <a:bodyPr/>
        <a:lstStyle/>
        <a:p>
          <a:endParaRPr lang="en-US"/>
        </a:p>
      </dgm:t>
    </dgm:pt>
    <dgm:pt modelId="{F52513BF-0AC3-4F9E-8611-634553539AA7}" type="sibTrans" cxnId="{C5CB6048-5691-4F4D-A9D8-FCDFC64720D9}">
      <dgm:prSet/>
      <dgm:spPr/>
      <dgm:t>
        <a:bodyPr/>
        <a:lstStyle/>
        <a:p>
          <a:endParaRPr lang="en-US"/>
        </a:p>
      </dgm:t>
    </dgm:pt>
    <dgm:pt modelId="{D6091E92-A7DC-4B31-A78D-DD22F911380E}">
      <dgm:prSet/>
      <dgm:spPr/>
      <dgm:t>
        <a:bodyPr/>
        <a:lstStyle/>
        <a:p>
          <a:r>
            <a:rPr lang="en-US" dirty="0"/>
            <a:t>In which locations do you have history? </a:t>
          </a:r>
        </a:p>
      </dgm:t>
    </dgm:pt>
    <dgm:pt modelId="{74E185D8-1319-49A6-93E0-366AD017AD49}" type="parTrans" cxnId="{AEF85EA6-B791-41B5-AAEE-5D4A263F6BB4}">
      <dgm:prSet/>
      <dgm:spPr/>
      <dgm:t>
        <a:bodyPr/>
        <a:lstStyle/>
        <a:p>
          <a:endParaRPr lang="en-US"/>
        </a:p>
      </dgm:t>
    </dgm:pt>
    <dgm:pt modelId="{313A8DCE-B20F-42F8-908A-6CEA89B35AF7}" type="sibTrans" cxnId="{AEF85EA6-B791-41B5-AAEE-5D4A263F6BB4}">
      <dgm:prSet/>
      <dgm:spPr/>
      <dgm:t>
        <a:bodyPr/>
        <a:lstStyle/>
        <a:p>
          <a:endParaRPr lang="en-US"/>
        </a:p>
      </dgm:t>
    </dgm:pt>
    <dgm:pt modelId="{748D90E3-B935-496D-8C85-B87526CFE2A2}">
      <dgm:prSet/>
      <dgm:spPr/>
      <dgm:t>
        <a:bodyPr/>
        <a:lstStyle/>
        <a:p>
          <a:r>
            <a:rPr lang="en-US" dirty="0"/>
            <a:t>In which locations do you have design technology subjects?</a:t>
          </a:r>
        </a:p>
      </dgm:t>
    </dgm:pt>
    <dgm:pt modelId="{BAE52213-79FC-4457-A8C4-A4AB4221C988}" type="parTrans" cxnId="{4316B31B-861A-4485-95C8-0E7F99E44F2A}">
      <dgm:prSet/>
      <dgm:spPr/>
      <dgm:t>
        <a:bodyPr/>
        <a:lstStyle/>
        <a:p>
          <a:endParaRPr lang="en-US"/>
        </a:p>
      </dgm:t>
    </dgm:pt>
    <dgm:pt modelId="{22B4BC95-B354-45C3-8A3B-0469D6D59486}" type="sibTrans" cxnId="{4316B31B-861A-4485-95C8-0E7F99E44F2A}">
      <dgm:prSet/>
      <dgm:spPr/>
      <dgm:t>
        <a:bodyPr/>
        <a:lstStyle/>
        <a:p>
          <a:endParaRPr lang="en-US"/>
        </a:p>
      </dgm:t>
    </dgm:pt>
    <dgm:pt modelId="{E8DDC1F3-3762-4020-9798-9B2ED6A76D4D}">
      <dgm:prSet/>
      <dgm:spPr/>
      <dgm:t>
        <a:bodyPr/>
        <a:lstStyle/>
        <a:p>
          <a:r>
            <a:rPr lang="en-US" dirty="0"/>
            <a:t>What teacher do you have for RE? </a:t>
          </a:r>
        </a:p>
      </dgm:t>
    </dgm:pt>
    <dgm:pt modelId="{E77FCCFE-FB8F-4B1A-B908-FD6961C923E1}" type="parTrans" cxnId="{DE5465B4-DE92-4B0A-9B6D-ED0A9D71B329}">
      <dgm:prSet/>
      <dgm:spPr/>
      <dgm:t>
        <a:bodyPr/>
        <a:lstStyle/>
        <a:p>
          <a:endParaRPr lang="en-US"/>
        </a:p>
      </dgm:t>
    </dgm:pt>
    <dgm:pt modelId="{295CCB78-6EDE-4966-911C-0BBCE49C42BD}" type="sibTrans" cxnId="{DE5465B4-DE92-4B0A-9B6D-ED0A9D71B329}">
      <dgm:prSet/>
      <dgm:spPr/>
      <dgm:t>
        <a:bodyPr/>
        <a:lstStyle/>
        <a:p>
          <a:endParaRPr lang="en-US"/>
        </a:p>
      </dgm:t>
    </dgm:pt>
    <dgm:pt modelId="{E63EF1E6-36C0-4D17-8FAB-03F567FA8433}">
      <dgm:prSet/>
      <dgm:spPr/>
      <dgm:t>
        <a:bodyPr/>
        <a:lstStyle/>
        <a:p>
          <a:r>
            <a:rPr lang="en-US" dirty="0"/>
            <a:t>What teacher do you have for German?  </a:t>
          </a:r>
        </a:p>
      </dgm:t>
    </dgm:pt>
    <dgm:pt modelId="{AC9FA809-7B12-434C-B310-AB0873B5B312}" type="parTrans" cxnId="{5A1EB34B-ED06-4B0F-BD9A-A5E90DB502FF}">
      <dgm:prSet/>
      <dgm:spPr/>
      <dgm:t>
        <a:bodyPr/>
        <a:lstStyle/>
        <a:p>
          <a:endParaRPr lang="en-US"/>
        </a:p>
      </dgm:t>
    </dgm:pt>
    <dgm:pt modelId="{73746372-5C7E-4D33-936D-732767E59A04}" type="sibTrans" cxnId="{5A1EB34B-ED06-4B0F-BD9A-A5E90DB502FF}">
      <dgm:prSet/>
      <dgm:spPr/>
      <dgm:t>
        <a:bodyPr/>
        <a:lstStyle/>
        <a:p>
          <a:endParaRPr lang="en-US"/>
        </a:p>
      </dgm:t>
    </dgm:pt>
    <dgm:pt modelId="{405FB753-391A-E242-AD05-75F55AFE56D2}">
      <dgm:prSet/>
      <dgm:spPr/>
      <dgm:t>
        <a:bodyPr/>
        <a:lstStyle/>
        <a:p>
          <a:r>
            <a:rPr lang="en-US" dirty="0"/>
            <a:t>How many lessons are there a week? </a:t>
          </a:r>
        </a:p>
      </dgm:t>
    </dgm:pt>
    <dgm:pt modelId="{1AA9BDF6-9F25-9B4B-A4B2-9337AE294992}" type="parTrans" cxnId="{6B80810D-6968-144F-B5DF-00A0E5FB022B}">
      <dgm:prSet/>
      <dgm:spPr/>
      <dgm:t>
        <a:bodyPr/>
        <a:lstStyle/>
        <a:p>
          <a:endParaRPr lang="en-GB"/>
        </a:p>
      </dgm:t>
    </dgm:pt>
    <dgm:pt modelId="{38DE2A3A-1E33-084F-BB24-4B1D3C84BC14}" type="sibTrans" cxnId="{6B80810D-6968-144F-B5DF-00A0E5FB022B}">
      <dgm:prSet/>
      <dgm:spPr/>
      <dgm:t>
        <a:bodyPr/>
        <a:lstStyle/>
        <a:p>
          <a:endParaRPr lang="en-GB"/>
        </a:p>
      </dgm:t>
    </dgm:pt>
    <dgm:pt modelId="{EC0D52E0-CB02-8541-9682-70CCCA97A9B9}">
      <dgm:prSet/>
      <dgm:spPr/>
      <dgm:t>
        <a:bodyPr/>
        <a:lstStyle/>
        <a:p>
          <a:r>
            <a:rPr lang="en-US" dirty="0"/>
            <a:t>How many different rooms overall are there? </a:t>
          </a:r>
        </a:p>
      </dgm:t>
    </dgm:pt>
    <dgm:pt modelId="{52B58134-EC5E-1E42-AE5B-C792D679C626}" type="parTrans" cxnId="{79DE50D2-7C45-7849-B292-B416659968AB}">
      <dgm:prSet/>
      <dgm:spPr/>
      <dgm:t>
        <a:bodyPr/>
        <a:lstStyle/>
        <a:p>
          <a:endParaRPr lang="en-GB"/>
        </a:p>
      </dgm:t>
    </dgm:pt>
    <dgm:pt modelId="{D29044D0-C639-9040-80D2-0ED91BB22883}" type="sibTrans" cxnId="{79DE50D2-7C45-7849-B292-B416659968AB}">
      <dgm:prSet/>
      <dgm:spPr/>
      <dgm:t>
        <a:bodyPr/>
        <a:lstStyle/>
        <a:p>
          <a:endParaRPr lang="en-GB"/>
        </a:p>
      </dgm:t>
    </dgm:pt>
    <dgm:pt modelId="{FE4A9403-D20C-0440-BF43-A51A06DCB6AA}" type="pres">
      <dgm:prSet presAssocID="{0DCFA365-A176-4C6D-B40E-4D431E3F301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6BF68D-1189-7C4D-85F4-21D2F753B7C5}" type="pres">
      <dgm:prSet presAssocID="{2A0FE492-9530-4A26-B64B-C354338D73C0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4204FE-A098-6147-B775-287B2475E6AA}" type="pres">
      <dgm:prSet presAssocID="{7B014A4E-34EF-4B02-B213-3EE848780262}" presName="sibTrans" presStyleCnt="0"/>
      <dgm:spPr/>
    </dgm:pt>
    <dgm:pt modelId="{B6078268-000D-C54F-B2DB-FFAE9545382C}" type="pres">
      <dgm:prSet presAssocID="{34BDD48F-2D99-4D9C-9293-7BCDB2816D34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D3DED8-DD52-3743-B27C-F2C746C19733}" type="pres">
      <dgm:prSet presAssocID="{008DA4B7-49CB-4B66-B65A-28BA9FA29D6D}" presName="sibTrans" presStyleCnt="0"/>
      <dgm:spPr/>
    </dgm:pt>
    <dgm:pt modelId="{0C9D13FE-BDDE-DD4E-B386-4F00713771F1}" type="pres">
      <dgm:prSet presAssocID="{FB0BF55E-9909-4DF3-BF53-3232D8C37180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2B95E1-2EAE-6741-83D5-8A3EF82081DF}" type="pres">
      <dgm:prSet presAssocID="{2263C5BC-C908-45E0-A1AC-988CB2EE7098}" presName="sibTrans" presStyleCnt="0"/>
      <dgm:spPr/>
    </dgm:pt>
    <dgm:pt modelId="{8B2C8B5B-F269-154E-9342-B5C283FAC58B}" type="pres">
      <dgm:prSet presAssocID="{000A6F8A-C0ED-4328-8E27-D67CD76C29C3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6AA61C-616A-9846-B542-A965E9031AB7}" type="pres">
      <dgm:prSet presAssocID="{AB260C41-41AF-41B2-BEC2-6FC304ADE08D}" presName="sibTrans" presStyleCnt="0"/>
      <dgm:spPr/>
    </dgm:pt>
    <dgm:pt modelId="{1F6142E5-BD33-9341-A856-D9B0809692AA}" type="pres">
      <dgm:prSet presAssocID="{0A3EE004-23B6-491E-B860-37BC03169C4B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B42F38-D7B1-A04C-8FDC-C5D6F052E200}" type="pres">
      <dgm:prSet presAssocID="{2D155064-3AEE-4046-9ECD-05AE73AAB3D2}" presName="sibTrans" presStyleCnt="0"/>
      <dgm:spPr/>
    </dgm:pt>
    <dgm:pt modelId="{8A3C70C0-CAFC-A640-A8C2-BFC072316C35}" type="pres">
      <dgm:prSet presAssocID="{BBCE4F3B-AF1F-4E72-A941-64EE29BEDD92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EBC71D-9CD2-514A-97A1-6738A1F77871}" type="pres">
      <dgm:prSet presAssocID="{F52513BF-0AC3-4F9E-8611-634553539AA7}" presName="sibTrans" presStyleCnt="0"/>
      <dgm:spPr/>
    </dgm:pt>
    <dgm:pt modelId="{8CA61CA8-9117-8146-8271-B1BF1BF100E9}" type="pres">
      <dgm:prSet presAssocID="{D6091E92-A7DC-4B31-A78D-DD22F911380E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E7BEE1-D0B8-DC41-AEE9-CA3772502928}" type="pres">
      <dgm:prSet presAssocID="{313A8DCE-B20F-42F8-908A-6CEA89B35AF7}" presName="sibTrans" presStyleCnt="0"/>
      <dgm:spPr/>
    </dgm:pt>
    <dgm:pt modelId="{2D2932C8-61D1-B146-A484-50558746BD20}" type="pres">
      <dgm:prSet presAssocID="{748D90E3-B935-496D-8C85-B87526CFE2A2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23B26D-F2AB-0E45-983B-202A481811AB}" type="pres">
      <dgm:prSet presAssocID="{22B4BC95-B354-45C3-8A3B-0469D6D59486}" presName="sibTrans" presStyleCnt="0"/>
      <dgm:spPr/>
    </dgm:pt>
    <dgm:pt modelId="{02407FA0-E863-1043-8C16-F756DE8E4820}" type="pres">
      <dgm:prSet presAssocID="{E8DDC1F3-3762-4020-9798-9B2ED6A76D4D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0531A-1941-FF49-9B9E-B6F3615D01CB}" type="pres">
      <dgm:prSet presAssocID="{295CCB78-6EDE-4966-911C-0BBCE49C42BD}" presName="sibTrans" presStyleCnt="0"/>
      <dgm:spPr/>
    </dgm:pt>
    <dgm:pt modelId="{5E9929AE-5FB7-9445-8030-6733459E1BD8}" type="pres">
      <dgm:prSet presAssocID="{E63EF1E6-36C0-4D17-8FAB-03F567FA8433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6986E6-FE5A-FF46-9A6A-EF72B5899F86}" type="pres">
      <dgm:prSet presAssocID="{73746372-5C7E-4D33-936D-732767E59A04}" presName="sibTrans" presStyleCnt="0"/>
      <dgm:spPr/>
    </dgm:pt>
    <dgm:pt modelId="{9A54B9DB-3A42-CD4F-93F5-1CF70A48E239}" type="pres">
      <dgm:prSet presAssocID="{405FB753-391A-E242-AD05-75F55AFE56D2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475D76-93ED-8645-88AC-894F9D8DF735}" type="pres">
      <dgm:prSet presAssocID="{38DE2A3A-1E33-084F-BB24-4B1D3C84BC14}" presName="sibTrans" presStyleCnt="0"/>
      <dgm:spPr/>
    </dgm:pt>
    <dgm:pt modelId="{3E17FC9E-82B6-3E41-8AD3-3C4F061869B4}" type="pres">
      <dgm:prSet presAssocID="{EC0D52E0-CB02-8541-9682-70CCCA97A9B9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D0A04B-2ED5-4DED-964D-1991F960048A}" srcId="{0DCFA365-A176-4C6D-B40E-4D431E3F301A}" destId="{2A0FE492-9530-4A26-B64B-C354338D73C0}" srcOrd="0" destOrd="0" parTransId="{C2A13619-A89B-4D69-A56E-BBCC77BE8076}" sibTransId="{7B014A4E-34EF-4B02-B213-3EE848780262}"/>
    <dgm:cxn modelId="{4316B31B-861A-4485-95C8-0E7F99E44F2A}" srcId="{0DCFA365-A176-4C6D-B40E-4D431E3F301A}" destId="{748D90E3-B935-496D-8C85-B87526CFE2A2}" srcOrd="7" destOrd="0" parTransId="{BAE52213-79FC-4457-A8C4-A4AB4221C988}" sibTransId="{22B4BC95-B354-45C3-8A3B-0469D6D59486}"/>
    <dgm:cxn modelId="{DE5465B4-DE92-4B0A-9B6D-ED0A9D71B329}" srcId="{0DCFA365-A176-4C6D-B40E-4D431E3F301A}" destId="{E8DDC1F3-3762-4020-9798-9B2ED6A76D4D}" srcOrd="8" destOrd="0" parTransId="{E77FCCFE-FB8F-4B1A-B908-FD6961C923E1}" sibTransId="{295CCB78-6EDE-4966-911C-0BBCE49C42BD}"/>
    <dgm:cxn modelId="{6B80810D-6968-144F-B5DF-00A0E5FB022B}" srcId="{0DCFA365-A176-4C6D-B40E-4D431E3F301A}" destId="{405FB753-391A-E242-AD05-75F55AFE56D2}" srcOrd="10" destOrd="0" parTransId="{1AA9BDF6-9F25-9B4B-A4B2-9337AE294992}" sibTransId="{38DE2A3A-1E33-084F-BB24-4B1D3C84BC14}"/>
    <dgm:cxn modelId="{5A1EB34B-ED06-4B0F-BD9A-A5E90DB502FF}" srcId="{0DCFA365-A176-4C6D-B40E-4D431E3F301A}" destId="{E63EF1E6-36C0-4D17-8FAB-03F567FA8433}" srcOrd="9" destOrd="0" parTransId="{AC9FA809-7B12-434C-B310-AB0873B5B312}" sibTransId="{73746372-5C7E-4D33-936D-732767E59A04}"/>
    <dgm:cxn modelId="{AEF85EA6-B791-41B5-AAEE-5D4A263F6BB4}" srcId="{0DCFA365-A176-4C6D-B40E-4D431E3F301A}" destId="{D6091E92-A7DC-4B31-A78D-DD22F911380E}" srcOrd="6" destOrd="0" parTransId="{74E185D8-1319-49A6-93E0-366AD017AD49}" sibTransId="{313A8DCE-B20F-42F8-908A-6CEA89B35AF7}"/>
    <dgm:cxn modelId="{BAD29046-0081-F246-9E21-DF165BCF8132}" type="presOf" srcId="{EC0D52E0-CB02-8541-9682-70CCCA97A9B9}" destId="{3E17FC9E-82B6-3E41-8AD3-3C4F061869B4}" srcOrd="0" destOrd="0" presId="urn:microsoft.com/office/officeart/2005/8/layout/default"/>
    <dgm:cxn modelId="{A597AA78-0C4F-4967-9684-A37269A1E4FD}" srcId="{0DCFA365-A176-4C6D-B40E-4D431E3F301A}" destId="{FB0BF55E-9909-4DF3-BF53-3232D8C37180}" srcOrd="2" destOrd="0" parTransId="{838793FC-EA1C-4505-9DF1-D91B285B5DDA}" sibTransId="{2263C5BC-C908-45E0-A1AC-988CB2EE7098}"/>
    <dgm:cxn modelId="{68D8F8E8-74B4-4F6A-BB5B-323FCDC838DB}" srcId="{0DCFA365-A176-4C6D-B40E-4D431E3F301A}" destId="{34BDD48F-2D99-4D9C-9293-7BCDB2816D34}" srcOrd="1" destOrd="0" parTransId="{04AB1427-C0B8-49BD-8BE8-AED1E8876F12}" sibTransId="{008DA4B7-49CB-4B66-B65A-28BA9FA29D6D}"/>
    <dgm:cxn modelId="{00DC62B7-3F8A-8E48-9733-EF8FF7B3C611}" type="presOf" srcId="{34BDD48F-2D99-4D9C-9293-7BCDB2816D34}" destId="{B6078268-000D-C54F-B2DB-FFAE9545382C}" srcOrd="0" destOrd="0" presId="urn:microsoft.com/office/officeart/2005/8/layout/default"/>
    <dgm:cxn modelId="{21F2A1C4-D76A-C549-85DD-A40E0B3162A5}" type="presOf" srcId="{000A6F8A-C0ED-4328-8E27-D67CD76C29C3}" destId="{8B2C8B5B-F269-154E-9342-B5C283FAC58B}" srcOrd="0" destOrd="0" presId="urn:microsoft.com/office/officeart/2005/8/layout/default"/>
    <dgm:cxn modelId="{3DC0889E-F12F-C049-8895-548EF7ADA904}" type="presOf" srcId="{E8DDC1F3-3762-4020-9798-9B2ED6A76D4D}" destId="{02407FA0-E863-1043-8C16-F756DE8E4820}" srcOrd="0" destOrd="0" presId="urn:microsoft.com/office/officeart/2005/8/layout/default"/>
    <dgm:cxn modelId="{7B487EE3-46FE-8C45-A1FC-788911669D6C}" type="presOf" srcId="{748D90E3-B935-496D-8C85-B87526CFE2A2}" destId="{2D2932C8-61D1-B146-A484-50558746BD20}" srcOrd="0" destOrd="0" presId="urn:microsoft.com/office/officeart/2005/8/layout/default"/>
    <dgm:cxn modelId="{A8B0FADC-ABD1-C142-AECE-51ADC942ABD8}" type="presOf" srcId="{D6091E92-A7DC-4B31-A78D-DD22F911380E}" destId="{8CA61CA8-9117-8146-8271-B1BF1BF100E9}" srcOrd="0" destOrd="0" presId="urn:microsoft.com/office/officeart/2005/8/layout/default"/>
    <dgm:cxn modelId="{4925129E-1F9C-4667-BB81-79F80EBFD77A}" srcId="{0DCFA365-A176-4C6D-B40E-4D431E3F301A}" destId="{000A6F8A-C0ED-4328-8E27-D67CD76C29C3}" srcOrd="3" destOrd="0" parTransId="{25A435ED-7513-46F7-8498-162F484D7076}" sibTransId="{AB260C41-41AF-41B2-BEC2-6FC304ADE08D}"/>
    <dgm:cxn modelId="{BAF6632F-DDAB-CB41-B037-1E6EBCC183E7}" type="presOf" srcId="{BBCE4F3B-AF1F-4E72-A941-64EE29BEDD92}" destId="{8A3C70C0-CAFC-A640-A8C2-BFC072316C35}" srcOrd="0" destOrd="0" presId="urn:microsoft.com/office/officeart/2005/8/layout/default"/>
    <dgm:cxn modelId="{22EFA22D-9ED9-7D4A-9B4E-747C5DE221A6}" type="presOf" srcId="{FB0BF55E-9909-4DF3-BF53-3232D8C37180}" destId="{0C9D13FE-BDDE-DD4E-B386-4F00713771F1}" srcOrd="0" destOrd="0" presId="urn:microsoft.com/office/officeart/2005/8/layout/default"/>
    <dgm:cxn modelId="{C5CB6048-5691-4F4D-A9D8-FCDFC64720D9}" srcId="{0DCFA365-A176-4C6D-B40E-4D431E3F301A}" destId="{BBCE4F3B-AF1F-4E72-A941-64EE29BEDD92}" srcOrd="5" destOrd="0" parTransId="{977357A0-25C9-4B6B-8673-2A0980E3A9E1}" sibTransId="{F52513BF-0AC3-4F9E-8611-634553539AA7}"/>
    <dgm:cxn modelId="{D9B4432C-0AE3-9B4B-9BA4-7DEEB107B0F8}" type="presOf" srcId="{E63EF1E6-36C0-4D17-8FAB-03F567FA8433}" destId="{5E9929AE-5FB7-9445-8030-6733459E1BD8}" srcOrd="0" destOrd="0" presId="urn:microsoft.com/office/officeart/2005/8/layout/default"/>
    <dgm:cxn modelId="{CF79B0B0-E505-46D2-B098-D35F291F9C23}" srcId="{0DCFA365-A176-4C6D-B40E-4D431E3F301A}" destId="{0A3EE004-23B6-491E-B860-37BC03169C4B}" srcOrd="4" destOrd="0" parTransId="{52A21845-24E1-4932-932E-CE17614164EE}" sibTransId="{2D155064-3AEE-4046-9ECD-05AE73AAB3D2}"/>
    <dgm:cxn modelId="{2ADE27C1-F183-5E4C-967A-62E42DE3C4C7}" type="presOf" srcId="{0DCFA365-A176-4C6D-B40E-4D431E3F301A}" destId="{FE4A9403-D20C-0440-BF43-A51A06DCB6AA}" srcOrd="0" destOrd="0" presId="urn:microsoft.com/office/officeart/2005/8/layout/default"/>
    <dgm:cxn modelId="{F1FEB798-6E45-1040-9C75-310D58329C52}" type="presOf" srcId="{2A0FE492-9530-4A26-B64B-C354338D73C0}" destId="{C36BF68D-1189-7C4D-85F4-21D2F753B7C5}" srcOrd="0" destOrd="0" presId="urn:microsoft.com/office/officeart/2005/8/layout/default"/>
    <dgm:cxn modelId="{3E89B02A-1D28-6642-A0AA-311CEAB96BD3}" type="presOf" srcId="{0A3EE004-23B6-491E-B860-37BC03169C4B}" destId="{1F6142E5-BD33-9341-A856-D9B0809692AA}" srcOrd="0" destOrd="0" presId="urn:microsoft.com/office/officeart/2005/8/layout/default"/>
    <dgm:cxn modelId="{79DE50D2-7C45-7849-B292-B416659968AB}" srcId="{0DCFA365-A176-4C6D-B40E-4D431E3F301A}" destId="{EC0D52E0-CB02-8541-9682-70CCCA97A9B9}" srcOrd="11" destOrd="0" parTransId="{52B58134-EC5E-1E42-AE5B-C792D679C626}" sibTransId="{D29044D0-C639-9040-80D2-0ED91BB22883}"/>
    <dgm:cxn modelId="{CE230EAB-59D0-5D48-B41C-C25366C2F478}" type="presOf" srcId="{405FB753-391A-E242-AD05-75F55AFE56D2}" destId="{9A54B9DB-3A42-CD4F-93F5-1CF70A48E239}" srcOrd="0" destOrd="0" presId="urn:microsoft.com/office/officeart/2005/8/layout/default"/>
    <dgm:cxn modelId="{37E4DA85-8488-0740-9071-BF5A1A402FE2}" type="presParOf" srcId="{FE4A9403-D20C-0440-BF43-A51A06DCB6AA}" destId="{C36BF68D-1189-7C4D-85F4-21D2F753B7C5}" srcOrd="0" destOrd="0" presId="urn:microsoft.com/office/officeart/2005/8/layout/default"/>
    <dgm:cxn modelId="{F09295A9-4D83-D24F-AA3D-3DECE37D1B4D}" type="presParOf" srcId="{FE4A9403-D20C-0440-BF43-A51A06DCB6AA}" destId="{544204FE-A098-6147-B775-287B2475E6AA}" srcOrd="1" destOrd="0" presId="urn:microsoft.com/office/officeart/2005/8/layout/default"/>
    <dgm:cxn modelId="{EBC72756-FFD1-1747-8FDD-65210E2DA41A}" type="presParOf" srcId="{FE4A9403-D20C-0440-BF43-A51A06DCB6AA}" destId="{B6078268-000D-C54F-B2DB-FFAE9545382C}" srcOrd="2" destOrd="0" presId="urn:microsoft.com/office/officeart/2005/8/layout/default"/>
    <dgm:cxn modelId="{619D01E6-B288-8D4E-AB7E-DB92673E55D8}" type="presParOf" srcId="{FE4A9403-D20C-0440-BF43-A51A06DCB6AA}" destId="{72D3DED8-DD52-3743-B27C-F2C746C19733}" srcOrd="3" destOrd="0" presId="urn:microsoft.com/office/officeart/2005/8/layout/default"/>
    <dgm:cxn modelId="{03B07E3A-872F-9A49-A963-AFEEE6558895}" type="presParOf" srcId="{FE4A9403-D20C-0440-BF43-A51A06DCB6AA}" destId="{0C9D13FE-BDDE-DD4E-B386-4F00713771F1}" srcOrd="4" destOrd="0" presId="urn:microsoft.com/office/officeart/2005/8/layout/default"/>
    <dgm:cxn modelId="{4AEBBF99-C15B-BE4B-81C4-4875F13380B2}" type="presParOf" srcId="{FE4A9403-D20C-0440-BF43-A51A06DCB6AA}" destId="{F22B95E1-2EAE-6741-83D5-8A3EF82081DF}" srcOrd="5" destOrd="0" presId="urn:microsoft.com/office/officeart/2005/8/layout/default"/>
    <dgm:cxn modelId="{97CCAF26-7EC7-9841-B685-497E7C079631}" type="presParOf" srcId="{FE4A9403-D20C-0440-BF43-A51A06DCB6AA}" destId="{8B2C8B5B-F269-154E-9342-B5C283FAC58B}" srcOrd="6" destOrd="0" presId="urn:microsoft.com/office/officeart/2005/8/layout/default"/>
    <dgm:cxn modelId="{35CB2D22-94D4-A54D-9D67-FB6C0E216406}" type="presParOf" srcId="{FE4A9403-D20C-0440-BF43-A51A06DCB6AA}" destId="{6F6AA61C-616A-9846-B542-A965E9031AB7}" srcOrd="7" destOrd="0" presId="urn:microsoft.com/office/officeart/2005/8/layout/default"/>
    <dgm:cxn modelId="{129FB325-A278-1D45-B5E4-48BD90452AEC}" type="presParOf" srcId="{FE4A9403-D20C-0440-BF43-A51A06DCB6AA}" destId="{1F6142E5-BD33-9341-A856-D9B0809692AA}" srcOrd="8" destOrd="0" presId="urn:microsoft.com/office/officeart/2005/8/layout/default"/>
    <dgm:cxn modelId="{BBC1C521-737A-B84F-AA57-2ABE399D2390}" type="presParOf" srcId="{FE4A9403-D20C-0440-BF43-A51A06DCB6AA}" destId="{13B42F38-D7B1-A04C-8FDC-C5D6F052E200}" srcOrd="9" destOrd="0" presId="urn:microsoft.com/office/officeart/2005/8/layout/default"/>
    <dgm:cxn modelId="{50F5C85F-F653-E549-A3FF-1D18AF190277}" type="presParOf" srcId="{FE4A9403-D20C-0440-BF43-A51A06DCB6AA}" destId="{8A3C70C0-CAFC-A640-A8C2-BFC072316C35}" srcOrd="10" destOrd="0" presId="urn:microsoft.com/office/officeart/2005/8/layout/default"/>
    <dgm:cxn modelId="{02FF7997-EF57-C84E-A685-4790B2FE7B86}" type="presParOf" srcId="{FE4A9403-D20C-0440-BF43-A51A06DCB6AA}" destId="{9AEBC71D-9CD2-514A-97A1-6738A1F77871}" srcOrd="11" destOrd="0" presId="urn:microsoft.com/office/officeart/2005/8/layout/default"/>
    <dgm:cxn modelId="{A9F0C82E-1E7C-3E47-9459-254226564B24}" type="presParOf" srcId="{FE4A9403-D20C-0440-BF43-A51A06DCB6AA}" destId="{8CA61CA8-9117-8146-8271-B1BF1BF100E9}" srcOrd="12" destOrd="0" presId="urn:microsoft.com/office/officeart/2005/8/layout/default"/>
    <dgm:cxn modelId="{5698C25E-25BE-4649-B3C8-DA57AD27C2D9}" type="presParOf" srcId="{FE4A9403-D20C-0440-BF43-A51A06DCB6AA}" destId="{5EE7BEE1-D0B8-DC41-AEE9-CA3772502928}" srcOrd="13" destOrd="0" presId="urn:microsoft.com/office/officeart/2005/8/layout/default"/>
    <dgm:cxn modelId="{26B4477D-B066-554F-AD08-4C4AEF9E8284}" type="presParOf" srcId="{FE4A9403-D20C-0440-BF43-A51A06DCB6AA}" destId="{2D2932C8-61D1-B146-A484-50558746BD20}" srcOrd="14" destOrd="0" presId="urn:microsoft.com/office/officeart/2005/8/layout/default"/>
    <dgm:cxn modelId="{29706773-D7C2-DC4C-85CD-68050313CE1C}" type="presParOf" srcId="{FE4A9403-D20C-0440-BF43-A51A06DCB6AA}" destId="{E923B26D-F2AB-0E45-983B-202A481811AB}" srcOrd="15" destOrd="0" presId="urn:microsoft.com/office/officeart/2005/8/layout/default"/>
    <dgm:cxn modelId="{46619E85-64F3-B24D-A29A-D30729A50EF3}" type="presParOf" srcId="{FE4A9403-D20C-0440-BF43-A51A06DCB6AA}" destId="{02407FA0-E863-1043-8C16-F756DE8E4820}" srcOrd="16" destOrd="0" presId="urn:microsoft.com/office/officeart/2005/8/layout/default"/>
    <dgm:cxn modelId="{178C2050-3AF4-AB42-B5DE-93F8594FF8C4}" type="presParOf" srcId="{FE4A9403-D20C-0440-BF43-A51A06DCB6AA}" destId="{1680531A-1941-FF49-9B9E-B6F3615D01CB}" srcOrd="17" destOrd="0" presId="urn:microsoft.com/office/officeart/2005/8/layout/default"/>
    <dgm:cxn modelId="{70962143-F4DD-AB40-8491-9E512F5BACDF}" type="presParOf" srcId="{FE4A9403-D20C-0440-BF43-A51A06DCB6AA}" destId="{5E9929AE-5FB7-9445-8030-6733459E1BD8}" srcOrd="18" destOrd="0" presId="urn:microsoft.com/office/officeart/2005/8/layout/default"/>
    <dgm:cxn modelId="{7932C2B3-E1D2-4D4A-929E-586F9DED8B67}" type="presParOf" srcId="{FE4A9403-D20C-0440-BF43-A51A06DCB6AA}" destId="{C56986E6-FE5A-FF46-9A6A-EF72B5899F86}" srcOrd="19" destOrd="0" presId="urn:microsoft.com/office/officeart/2005/8/layout/default"/>
    <dgm:cxn modelId="{3637477C-62BE-AB42-A968-25F6FE24D706}" type="presParOf" srcId="{FE4A9403-D20C-0440-BF43-A51A06DCB6AA}" destId="{9A54B9DB-3A42-CD4F-93F5-1CF70A48E239}" srcOrd="20" destOrd="0" presId="urn:microsoft.com/office/officeart/2005/8/layout/default"/>
    <dgm:cxn modelId="{D6EA87C1-B377-F34D-8C29-846A004347FE}" type="presParOf" srcId="{FE4A9403-D20C-0440-BF43-A51A06DCB6AA}" destId="{3B475D76-93ED-8645-88AC-894F9D8DF735}" srcOrd="21" destOrd="0" presId="urn:microsoft.com/office/officeart/2005/8/layout/default"/>
    <dgm:cxn modelId="{DC77489B-0EA4-F749-9D76-D825CC90E261}" type="presParOf" srcId="{FE4A9403-D20C-0440-BF43-A51A06DCB6AA}" destId="{3E17FC9E-82B6-3E41-8AD3-3C4F061869B4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DE99A6-2746-704A-8CF8-6552A11C30F7}">
      <dsp:nvSpPr>
        <dsp:cNvPr id="0" name=""/>
        <dsp:cNvSpPr/>
      </dsp:nvSpPr>
      <dsp:spPr>
        <a:xfrm>
          <a:off x="3132" y="1340161"/>
          <a:ext cx="1500796" cy="12760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18E715B-C806-5545-A783-F0CA2D18D885}">
      <dsp:nvSpPr>
        <dsp:cNvPr id="0" name=""/>
        <dsp:cNvSpPr/>
      </dsp:nvSpPr>
      <dsp:spPr>
        <a:xfrm>
          <a:off x="153240" y="1482764"/>
          <a:ext cx="1500796" cy="1276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What subjects do you think you might learn? </a:t>
          </a:r>
        </a:p>
      </dsp:txBody>
      <dsp:txXfrm>
        <a:off x="190614" y="1520138"/>
        <a:ext cx="1426048" cy="1201305"/>
      </dsp:txXfrm>
    </dsp:sp>
    <dsp:sp modelId="{704591C7-5CD9-DB4D-AB50-0E498FCA768B}">
      <dsp:nvSpPr>
        <dsp:cNvPr id="0" name=""/>
        <dsp:cNvSpPr/>
      </dsp:nvSpPr>
      <dsp:spPr>
        <a:xfrm>
          <a:off x="1804145" y="1340161"/>
          <a:ext cx="1512307" cy="13486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673FABE-BA76-C941-96D6-77FC206088E1}">
      <dsp:nvSpPr>
        <dsp:cNvPr id="0" name=""/>
        <dsp:cNvSpPr/>
      </dsp:nvSpPr>
      <dsp:spPr>
        <a:xfrm>
          <a:off x="1954253" y="1482764"/>
          <a:ext cx="1512307" cy="13486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Which are the same as primary school? </a:t>
          </a:r>
        </a:p>
      </dsp:txBody>
      <dsp:txXfrm>
        <a:off x="1993753" y="1522264"/>
        <a:ext cx="1433307" cy="1269629"/>
      </dsp:txXfrm>
    </dsp:sp>
    <dsp:sp modelId="{38A64323-6A7C-1648-B695-2D18B9A417B6}">
      <dsp:nvSpPr>
        <dsp:cNvPr id="0" name=""/>
        <dsp:cNvSpPr/>
      </dsp:nvSpPr>
      <dsp:spPr>
        <a:xfrm>
          <a:off x="3616668" y="1340161"/>
          <a:ext cx="1623451" cy="15284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F748010-C3CF-FD41-9F4E-6AB73C931361}">
      <dsp:nvSpPr>
        <dsp:cNvPr id="0" name=""/>
        <dsp:cNvSpPr/>
      </dsp:nvSpPr>
      <dsp:spPr>
        <a:xfrm>
          <a:off x="3766777" y="1482764"/>
          <a:ext cx="1623451" cy="15284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Which are different? </a:t>
          </a:r>
        </a:p>
      </dsp:txBody>
      <dsp:txXfrm>
        <a:off x="3811543" y="1527530"/>
        <a:ext cx="1533919" cy="14388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FC38F8-C19E-4AD1-BEC8-8C32581B5C1F}">
      <dsp:nvSpPr>
        <dsp:cNvPr id="0" name=""/>
        <dsp:cNvSpPr/>
      </dsp:nvSpPr>
      <dsp:spPr>
        <a:xfrm>
          <a:off x="0" y="2347"/>
          <a:ext cx="6248400" cy="118980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E823A4-EFD2-447E-AED2-BD0A13CE6A22}">
      <dsp:nvSpPr>
        <dsp:cNvPr id="0" name=""/>
        <dsp:cNvSpPr/>
      </dsp:nvSpPr>
      <dsp:spPr>
        <a:xfrm>
          <a:off x="359915" y="270053"/>
          <a:ext cx="654392" cy="6543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DB07C4-2CB7-4491-956D-7C3BD1F02120}">
      <dsp:nvSpPr>
        <dsp:cNvPr id="0" name=""/>
        <dsp:cNvSpPr/>
      </dsp:nvSpPr>
      <dsp:spPr>
        <a:xfrm>
          <a:off x="1374223" y="2347"/>
          <a:ext cx="4874176" cy="1189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921" tIns="125921" rIns="125921" bIns="125921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You may have a one week timetable or a two week timetable.</a:t>
          </a:r>
        </a:p>
      </dsp:txBody>
      <dsp:txXfrm>
        <a:off x="1374223" y="2347"/>
        <a:ext cx="4874176" cy="1189803"/>
      </dsp:txXfrm>
    </dsp:sp>
    <dsp:sp modelId="{D54412B9-573F-491D-952B-4707034958C1}">
      <dsp:nvSpPr>
        <dsp:cNvPr id="0" name=""/>
        <dsp:cNvSpPr/>
      </dsp:nvSpPr>
      <dsp:spPr>
        <a:xfrm>
          <a:off x="0" y="1489602"/>
          <a:ext cx="6248400" cy="118980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CD9E5E-9FB4-4F29-8BC6-FD54F1907EE5}">
      <dsp:nvSpPr>
        <dsp:cNvPr id="0" name=""/>
        <dsp:cNvSpPr/>
      </dsp:nvSpPr>
      <dsp:spPr>
        <a:xfrm>
          <a:off x="359915" y="1757308"/>
          <a:ext cx="654392" cy="6543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1E317A-AC70-4B75-AC66-94B8A5CF82DD}">
      <dsp:nvSpPr>
        <dsp:cNvPr id="0" name=""/>
        <dsp:cNvSpPr/>
      </dsp:nvSpPr>
      <dsp:spPr>
        <a:xfrm>
          <a:off x="1374223" y="1489602"/>
          <a:ext cx="4874176" cy="1189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921" tIns="125921" rIns="125921" bIns="125921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If you have a one week timetable you do the same lessons at the same time each week</a:t>
          </a:r>
        </a:p>
      </dsp:txBody>
      <dsp:txXfrm>
        <a:off x="1374223" y="1489602"/>
        <a:ext cx="4874176" cy="1189803"/>
      </dsp:txXfrm>
    </dsp:sp>
    <dsp:sp modelId="{ADB41C44-5BAD-4E91-935B-5C9E95B8A79E}">
      <dsp:nvSpPr>
        <dsp:cNvPr id="0" name=""/>
        <dsp:cNvSpPr/>
      </dsp:nvSpPr>
      <dsp:spPr>
        <a:xfrm>
          <a:off x="0" y="2976856"/>
          <a:ext cx="6248400" cy="118980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67B7DE-34DD-49D2-9EE1-81F9CA0DCF70}">
      <dsp:nvSpPr>
        <dsp:cNvPr id="0" name=""/>
        <dsp:cNvSpPr/>
      </dsp:nvSpPr>
      <dsp:spPr>
        <a:xfrm>
          <a:off x="359915" y="3244562"/>
          <a:ext cx="654392" cy="6543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BDCA5C-8257-49D3-9B67-50AAE4B4A597}">
      <dsp:nvSpPr>
        <dsp:cNvPr id="0" name=""/>
        <dsp:cNvSpPr/>
      </dsp:nvSpPr>
      <dsp:spPr>
        <a:xfrm>
          <a:off x="1374223" y="2976856"/>
          <a:ext cx="4874176" cy="1189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921" tIns="125921" rIns="125921" bIns="125921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If you have a two week timetable you will do the same lessons as week 1 every other week and the same lessons at week 2 every other week. </a:t>
          </a:r>
        </a:p>
      </dsp:txBody>
      <dsp:txXfrm>
        <a:off x="1374223" y="2976856"/>
        <a:ext cx="4874176" cy="1189803"/>
      </dsp:txXfrm>
    </dsp:sp>
    <dsp:sp modelId="{F48EBB5D-239A-420C-8628-05AA4BEF1E8E}">
      <dsp:nvSpPr>
        <dsp:cNvPr id="0" name=""/>
        <dsp:cNvSpPr/>
      </dsp:nvSpPr>
      <dsp:spPr>
        <a:xfrm>
          <a:off x="0" y="4464111"/>
          <a:ext cx="6248400" cy="118980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24F361-1275-486E-9FAA-75B0E268B38A}">
      <dsp:nvSpPr>
        <dsp:cNvPr id="0" name=""/>
        <dsp:cNvSpPr/>
      </dsp:nvSpPr>
      <dsp:spPr>
        <a:xfrm>
          <a:off x="359915" y="4731817"/>
          <a:ext cx="654392" cy="65439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CBA92A-2FB6-4F66-9C12-FC40C7B60427}">
      <dsp:nvSpPr>
        <dsp:cNvPr id="0" name=""/>
        <dsp:cNvSpPr/>
      </dsp:nvSpPr>
      <dsp:spPr>
        <a:xfrm>
          <a:off x="1374223" y="4464111"/>
          <a:ext cx="4874176" cy="1189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921" tIns="125921" rIns="125921" bIns="125921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Let’s look at some examples! </a:t>
          </a:r>
        </a:p>
      </dsp:txBody>
      <dsp:txXfrm>
        <a:off x="1374223" y="4464111"/>
        <a:ext cx="4874176" cy="11898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BF68D-1189-7C4D-85F4-21D2F753B7C5}">
      <dsp:nvSpPr>
        <dsp:cNvPr id="0" name=""/>
        <dsp:cNvSpPr/>
      </dsp:nvSpPr>
      <dsp:spPr>
        <a:xfrm>
          <a:off x="1027258" y="559"/>
          <a:ext cx="2175109" cy="130506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Which lessons do you have the most of? </a:t>
          </a:r>
        </a:p>
      </dsp:txBody>
      <dsp:txXfrm>
        <a:off x="1027258" y="559"/>
        <a:ext cx="2175109" cy="1305065"/>
      </dsp:txXfrm>
    </dsp:sp>
    <dsp:sp modelId="{B6078268-000D-C54F-B2DB-FFAE9545382C}">
      <dsp:nvSpPr>
        <dsp:cNvPr id="0" name=""/>
        <dsp:cNvSpPr/>
      </dsp:nvSpPr>
      <dsp:spPr>
        <a:xfrm>
          <a:off x="3419878" y="559"/>
          <a:ext cx="2175109" cy="1305065"/>
        </a:xfrm>
        <a:prstGeom prst="rect">
          <a:avLst/>
        </a:prstGeom>
        <a:solidFill>
          <a:schemeClr val="accent5">
            <a:hueOff val="-614413"/>
            <a:satOff val="-1584"/>
            <a:lumOff val="-10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Which lessons have 2 or more lessons a week? </a:t>
          </a:r>
        </a:p>
      </dsp:txBody>
      <dsp:txXfrm>
        <a:off x="3419878" y="559"/>
        <a:ext cx="2175109" cy="1305065"/>
      </dsp:txXfrm>
    </dsp:sp>
    <dsp:sp modelId="{0C9D13FE-BDDE-DD4E-B386-4F00713771F1}">
      <dsp:nvSpPr>
        <dsp:cNvPr id="0" name=""/>
        <dsp:cNvSpPr/>
      </dsp:nvSpPr>
      <dsp:spPr>
        <a:xfrm>
          <a:off x="5812498" y="559"/>
          <a:ext cx="2175109" cy="1305065"/>
        </a:xfrm>
        <a:prstGeom prst="rect">
          <a:avLst/>
        </a:prstGeom>
        <a:solidFill>
          <a:schemeClr val="accent5">
            <a:hueOff val="-1228826"/>
            <a:satOff val="-3167"/>
            <a:lumOff val="-21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Do all subjects have the same teacher for each lesson? </a:t>
          </a:r>
        </a:p>
      </dsp:txBody>
      <dsp:txXfrm>
        <a:off x="5812498" y="559"/>
        <a:ext cx="2175109" cy="1305065"/>
      </dsp:txXfrm>
    </dsp:sp>
    <dsp:sp modelId="{8B2C8B5B-F269-154E-9342-B5C283FAC58B}">
      <dsp:nvSpPr>
        <dsp:cNvPr id="0" name=""/>
        <dsp:cNvSpPr/>
      </dsp:nvSpPr>
      <dsp:spPr>
        <a:xfrm>
          <a:off x="8205119" y="559"/>
          <a:ext cx="2175109" cy="1305065"/>
        </a:xfrm>
        <a:prstGeom prst="rect">
          <a:avLst/>
        </a:prstGeom>
        <a:solidFill>
          <a:schemeClr val="accent5">
            <a:hueOff val="-1843239"/>
            <a:satOff val="-4751"/>
            <a:lumOff val="-32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Why might you have two lessons one after the other? What is this called? </a:t>
          </a:r>
        </a:p>
      </dsp:txBody>
      <dsp:txXfrm>
        <a:off x="8205119" y="559"/>
        <a:ext cx="2175109" cy="1305065"/>
      </dsp:txXfrm>
    </dsp:sp>
    <dsp:sp modelId="{1F6142E5-BD33-9341-A856-D9B0809692AA}">
      <dsp:nvSpPr>
        <dsp:cNvPr id="0" name=""/>
        <dsp:cNvSpPr/>
      </dsp:nvSpPr>
      <dsp:spPr>
        <a:xfrm>
          <a:off x="1027258" y="1523136"/>
          <a:ext cx="2175109" cy="1305065"/>
        </a:xfrm>
        <a:prstGeom prst="rect">
          <a:avLst/>
        </a:prstGeom>
        <a:solidFill>
          <a:schemeClr val="accent5">
            <a:hueOff val="-2457652"/>
            <a:satOff val="-6334"/>
            <a:lumOff val="-42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Why do you think there are only two assemblies a week? </a:t>
          </a:r>
        </a:p>
      </dsp:txBody>
      <dsp:txXfrm>
        <a:off x="1027258" y="1523136"/>
        <a:ext cx="2175109" cy="1305065"/>
      </dsp:txXfrm>
    </dsp:sp>
    <dsp:sp modelId="{8A3C70C0-CAFC-A640-A8C2-BFC072316C35}">
      <dsp:nvSpPr>
        <dsp:cNvPr id="0" name=""/>
        <dsp:cNvSpPr/>
      </dsp:nvSpPr>
      <dsp:spPr>
        <a:xfrm>
          <a:off x="3419878" y="1523136"/>
          <a:ext cx="2175109" cy="1305065"/>
        </a:xfrm>
        <a:prstGeom prst="rect">
          <a:avLst/>
        </a:prstGeom>
        <a:solidFill>
          <a:schemeClr val="accent5">
            <a:hueOff val="-3072065"/>
            <a:satOff val="-7918"/>
            <a:lumOff val="-53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In which two rooms do you have English? </a:t>
          </a:r>
        </a:p>
      </dsp:txBody>
      <dsp:txXfrm>
        <a:off x="3419878" y="1523136"/>
        <a:ext cx="2175109" cy="1305065"/>
      </dsp:txXfrm>
    </dsp:sp>
    <dsp:sp modelId="{8CA61CA8-9117-8146-8271-B1BF1BF100E9}">
      <dsp:nvSpPr>
        <dsp:cNvPr id="0" name=""/>
        <dsp:cNvSpPr/>
      </dsp:nvSpPr>
      <dsp:spPr>
        <a:xfrm>
          <a:off x="5812498" y="1523136"/>
          <a:ext cx="2175109" cy="1305065"/>
        </a:xfrm>
        <a:prstGeom prst="rect">
          <a:avLst/>
        </a:prstGeom>
        <a:solidFill>
          <a:schemeClr val="accent5">
            <a:hueOff val="-3686478"/>
            <a:satOff val="-9501"/>
            <a:lumOff val="-64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In which locations do you have PE? </a:t>
          </a:r>
        </a:p>
      </dsp:txBody>
      <dsp:txXfrm>
        <a:off x="5812498" y="1523136"/>
        <a:ext cx="2175109" cy="1305065"/>
      </dsp:txXfrm>
    </dsp:sp>
    <dsp:sp modelId="{2D2932C8-61D1-B146-A484-50558746BD20}">
      <dsp:nvSpPr>
        <dsp:cNvPr id="0" name=""/>
        <dsp:cNvSpPr/>
      </dsp:nvSpPr>
      <dsp:spPr>
        <a:xfrm>
          <a:off x="8205119" y="1523136"/>
          <a:ext cx="2175109" cy="1305065"/>
        </a:xfrm>
        <a:prstGeom prst="rect">
          <a:avLst/>
        </a:prstGeom>
        <a:solidFill>
          <a:schemeClr val="accent5">
            <a:hueOff val="-4300891"/>
            <a:satOff val="-11085"/>
            <a:lumOff val="-74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In which locations do you have maths?</a:t>
          </a:r>
        </a:p>
      </dsp:txBody>
      <dsp:txXfrm>
        <a:off x="8205119" y="1523136"/>
        <a:ext cx="2175109" cy="1305065"/>
      </dsp:txXfrm>
    </dsp:sp>
    <dsp:sp modelId="{02407FA0-E863-1043-8C16-F756DE8E4820}">
      <dsp:nvSpPr>
        <dsp:cNvPr id="0" name=""/>
        <dsp:cNvSpPr/>
      </dsp:nvSpPr>
      <dsp:spPr>
        <a:xfrm>
          <a:off x="1027258" y="3045712"/>
          <a:ext cx="2175109" cy="1305065"/>
        </a:xfrm>
        <a:prstGeom prst="rect">
          <a:avLst/>
        </a:prstGeom>
        <a:solidFill>
          <a:schemeClr val="accent5">
            <a:hueOff val="-4915304"/>
            <a:satOff val="-12668"/>
            <a:lumOff val="-85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What teacher do you have for history? </a:t>
          </a:r>
        </a:p>
      </dsp:txBody>
      <dsp:txXfrm>
        <a:off x="1027258" y="3045712"/>
        <a:ext cx="2175109" cy="1305065"/>
      </dsp:txXfrm>
    </dsp:sp>
    <dsp:sp modelId="{5E9929AE-5FB7-9445-8030-6733459E1BD8}">
      <dsp:nvSpPr>
        <dsp:cNvPr id="0" name=""/>
        <dsp:cNvSpPr/>
      </dsp:nvSpPr>
      <dsp:spPr>
        <a:xfrm>
          <a:off x="3419878" y="3045712"/>
          <a:ext cx="2175109" cy="1305065"/>
        </a:xfrm>
        <a:prstGeom prst="rect">
          <a:avLst/>
        </a:prstGeom>
        <a:solidFill>
          <a:schemeClr val="accent5">
            <a:hueOff val="-5529717"/>
            <a:satOff val="-14252"/>
            <a:lumOff val="-96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What teachers do you have for PE?  </a:t>
          </a:r>
        </a:p>
      </dsp:txBody>
      <dsp:txXfrm>
        <a:off x="3419878" y="3045712"/>
        <a:ext cx="2175109" cy="1305065"/>
      </dsp:txXfrm>
    </dsp:sp>
    <dsp:sp modelId="{9A54B9DB-3A42-CD4F-93F5-1CF70A48E239}">
      <dsp:nvSpPr>
        <dsp:cNvPr id="0" name=""/>
        <dsp:cNvSpPr/>
      </dsp:nvSpPr>
      <dsp:spPr>
        <a:xfrm>
          <a:off x="5812498" y="3045712"/>
          <a:ext cx="2175109" cy="1305065"/>
        </a:xfrm>
        <a:prstGeom prst="rect">
          <a:avLst/>
        </a:prstGeom>
        <a:solidFill>
          <a:schemeClr val="accent5">
            <a:hueOff val="-6144130"/>
            <a:satOff val="-15835"/>
            <a:lumOff val="-106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What teacher do you have for French? </a:t>
          </a:r>
        </a:p>
      </dsp:txBody>
      <dsp:txXfrm>
        <a:off x="5812498" y="3045712"/>
        <a:ext cx="2175109" cy="1305065"/>
      </dsp:txXfrm>
    </dsp:sp>
    <dsp:sp modelId="{3E17FC9E-82B6-3E41-8AD3-3C4F061869B4}">
      <dsp:nvSpPr>
        <dsp:cNvPr id="0" name=""/>
        <dsp:cNvSpPr/>
      </dsp:nvSpPr>
      <dsp:spPr>
        <a:xfrm>
          <a:off x="8205119" y="3045712"/>
          <a:ext cx="2175109" cy="1305065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What lessons are missing from the timetable? </a:t>
          </a:r>
        </a:p>
      </dsp:txBody>
      <dsp:txXfrm>
        <a:off x="8205119" y="3045712"/>
        <a:ext cx="2175109" cy="13050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BF68D-1189-7C4D-85F4-21D2F753B7C5}">
      <dsp:nvSpPr>
        <dsp:cNvPr id="0" name=""/>
        <dsp:cNvSpPr/>
      </dsp:nvSpPr>
      <dsp:spPr>
        <a:xfrm>
          <a:off x="1027258" y="559"/>
          <a:ext cx="2175109" cy="130506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Which lessons do you have the most of over the 2 weeks? </a:t>
          </a:r>
        </a:p>
      </dsp:txBody>
      <dsp:txXfrm>
        <a:off x="1027258" y="559"/>
        <a:ext cx="2175109" cy="1305065"/>
      </dsp:txXfrm>
    </dsp:sp>
    <dsp:sp modelId="{B6078268-000D-C54F-B2DB-FFAE9545382C}">
      <dsp:nvSpPr>
        <dsp:cNvPr id="0" name=""/>
        <dsp:cNvSpPr/>
      </dsp:nvSpPr>
      <dsp:spPr>
        <a:xfrm>
          <a:off x="3419878" y="559"/>
          <a:ext cx="2175109" cy="1305065"/>
        </a:xfrm>
        <a:prstGeom prst="rect">
          <a:avLst/>
        </a:prstGeom>
        <a:solidFill>
          <a:schemeClr val="accent5">
            <a:hueOff val="-614413"/>
            <a:satOff val="-1584"/>
            <a:lumOff val="-10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Which lessons have 2 or more lessons every 2 weeks? </a:t>
          </a:r>
        </a:p>
      </dsp:txBody>
      <dsp:txXfrm>
        <a:off x="3419878" y="559"/>
        <a:ext cx="2175109" cy="1305065"/>
      </dsp:txXfrm>
    </dsp:sp>
    <dsp:sp modelId="{0C9D13FE-BDDE-DD4E-B386-4F00713771F1}">
      <dsp:nvSpPr>
        <dsp:cNvPr id="0" name=""/>
        <dsp:cNvSpPr/>
      </dsp:nvSpPr>
      <dsp:spPr>
        <a:xfrm>
          <a:off x="5812498" y="559"/>
          <a:ext cx="2175109" cy="1305065"/>
        </a:xfrm>
        <a:prstGeom prst="rect">
          <a:avLst/>
        </a:prstGeom>
        <a:solidFill>
          <a:schemeClr val="accent5">
            <a:hueOff val="-1228826"/>
            <a:satOff val="-3167"/>
            <a:lumOff val="-21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Which lessons only have one lesson every 2 weeks? </a:t>
          </a:r>
        </a:p>
      </dsp:txBody>
      <dsp:txXfrm>
        <a:off x="5812498" y="559"/>
        <a:ext cx="2175109" cy="1305065"/>
      </dsp:txXfrm>
    </dsp:sp>
    <dsp:sp modelId="{8B2C8B5B-F269-154E-9342-B5C283FAC58B}">
      <dsp:nvSpPr>
        <dsp:cNvPr id="0" name=""/>
        <dsp:cNvSpPr/>
      </dsp:nvSpPr>
      <dsp:spPr>
        <a:xfrm>
          <a:off x="8205119" y="559"/>
          <a:ext cx="2175109" cy="1305065"/>
        </a:xfrm>
        <a:prstGeom prst="rect">
          <a:avLst/>
        </a:prstGeom>
        <a:solidFill>
          <a:schemeClr val="accent5">
            <a:hueOff val="-1843239"/>
            <a:satOff val="-4751"/>
            <a:lumOff val="-32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Why do you think schools might use a two week timetable? </a:t>
          </a:r>
        </a:p>
      </dsp:txBody>
      <dsp:txXfrm>
        <a:off x="8205119" y="559"/>
        <a:ext cx="2175109" cy="1305065"/>
      </dsp:txXfrm>
    </dsp:sp>
    <dsp:sp modelId="{1F6142E5-BD33-9341-A856-D9B0809692AA}">
      <dsp:nvSpPr>
        <dsp:cNvPr id="0" name=""/>
        <dsp:cNvSpPr/>
      </dsp:nvSpPr>
      <dsp:spPr>
        <a:xfrm>
          <a:off x="1027258" y="1523136"/>
          <a:ext cx="2175109" cy="1305065"/>
        </a:xfrm>
        <a:prstGeom prst="rect">
          <a:avLst/>
        </a:prstGeom>
        <a:solidFill>
          <a:schemeClr val="accent5">
            <a:hueOff val="-2457652"/>
            <a:satOff val="-6334"/>
            <a:lumOff val="-42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What lessons are different in period 3 week 1 to period 3 week 2 each day? </a:t>
          </a:r>
        </a:p>
      </dsp:txBody>
      <dsp:txXfrm>
        <a:off x="1027258" y="1523136"/>
        <a:ext cx="2175109" cy="1305065"/>
      </dsp:txXfrm>
    </dsp:sp>
    <dsp:sp modelId="{8A3C70C0-CAFC-A640-A8C2-BFC072316C35}">
      <dsp:nvSpPr>
        <dsp:cNvPr id="0" name=""/>
        <dsp:cNvSpPr/>
      </dsp:nvSpPr>
      <dsp:spPr>
        <a:xfrm>
          <a:off x="3419878" y="1523136"/>
          <a:ext cx="2175109" cy="1305065"/>
        </a:xfrm>
        <a:prstGeom prst="rect">
          <a:avLst/>
        </a:prstGeom>
        <a:solidFill>
          <a:schemeClr val="accent5">
            <a:hueOff val="-3072065"/>
            <a:satOff val="-7918"/>
            <a:lumOff val="-53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How many science lessons do you have over 2 weeks? </a:t>
          </a:r>
        </a:p>
      </dsp:txBody>
      <dsp:txXfrm>
        <a:off x="3419878" y="1523136"/>
        <a:ext cx="2175109" cy="1305065"/>
      </dsp:txXfrm>
    </dsp:sp>
    <dsp:sp modelId="{8CA61CA8-9117-8146-8271-B1BF1BF100E9}">
      <dsp:nvSpPr>
        <dsp:cNvPr id="0" name=""/>
        <dsp:cNvSpPr/>
      </dsp:nvSpPr>
      <dsp:spPr>
        <a:xfrm>
          <a:off x="5812498" y="1523136"/>
          <a:ext cx="2175109" cy="1305065"/>
        </a:xfrm>
        <a:prstGeom prst="rect">
          <a:avLst/>
        </a:prstGeom>
        <a:solidFill>
          <a:schemeClr val="accent5">
            <a:hueOff val="-3686478"/>
            <a:satOff val="-9501"/>
            <a:lumOff val="-64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In which locations do you have history? </a:t>
          </a:r>
        </a:p>
      </dsp:txBody>
      <dsp:txXfrm>
        <a:off x="5812498" y="1523136"/>
        <a:ext cx="2175109" cy="1305065"/>
      </dsp:txXfrm>
    </dsp:sp>
    <dsp:sp modelId="{2D2932C8-61D1-B146-A484-50558746BD20}">
      <dsp:nvSpPr>
        <dsp:cNvPr id="0" name=""/>
        <dsp:cNvSpPr/>
      </dsp:nvSpPr>
      <dsp:spPr>
        <a:xfrm>
          <a:off x="8205119" y="1523136"/>
          <a:ext cx="2175109" cy="1305065"/>
        </a:xfrm>
        <a:prstGeom prst="rect">
          <a:avLst/>
        </a:prstGeom>
        <a:solidFill>
          <a:schemeClr val="accent5">
            <a:hueOff val="-4300891"/>
            <a:satOff val="-11085"/>
            <a:lumOff val="-74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In which locations do you have design technology subjects?</a:t>
          </a:r>
        </a:p>
      </dsp:txBody>
      <dsp:txXfrm>
        <a:off x="8205119" y="1523136"/>
        <a:ext cx="2175109" cy="1305065"/>
      </dsp:txXfrm>
    </dsp:sp>
    <dsp:sp modelId="{02407FA0-E863-1043-8C16-F756DE8E4820}">
      <dsp:nvSpPr>
        <dsp:cNvPr id="0" name=""/>
        <dsp:cNvSpPr/>
      </dsp:nvSpPr>
      <dsp:spPr>
        <a:xfrm>
          <a:off x="1027258" y="3045712"/>
          <a:ext cx="2175109" cy="1305065"/>
        </a:xfrm>
        <a:prstGeom prst="rect">
          <a:avLst/>
        </a:prstGeom>
        <a:solidFill>
          <a:schemeClr val="accent5">
            <a:hueOff val="-4915304"/>
            <a:satOff val="-12668"/>
            <a:lumOff val="-85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What teacher do you have for RE? </a:t>
          </a:r>
        </a:p>
      </dsp:txBody>
      <dsp:txXfrm>
        <a:off x="1027258" y="3045712"/>
        <a:ext cx="2175109" cy="1305065"/>
      </dsp:txXfrm>
    </dsp:sp>
    <dsp:sp modelId="{5E9929AE-5FB7-9445-8030-6733459E1BD8}">
      <dsp:nvSpPr>
        <dsp:cNvPr id="0" name=""/>
        <dsp:cNvSpPr/>
      </dsp:nvSpPr>
      <dsp:spPr>
        <a:xfrm>
          <a:off x="3419878" y="3045712"/>
          <a:ext cx="2175109" cy="1305065"/>
        </a:xfrm>
        <a:prstGeom prst="rect">
          <a:avLst/>
        </a:prstGeom>
        <a:solidFill>
          <a:schemeClr val="accent5">
            <a:hueOff val="-5529717"/>
            <a:satOff val="-14252"/>
            <a:lumOff val="-96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What teacher do you have for German?  </a:t>
          </a:r>
        </a:p>
      </dsp:txBody>
      <dsp:txXfrm>
        <a:off x="3419878" y="3045712"/>
        <a:ext cx="2175109" cy="1305065"/>
      </dsp:txXfrm>
    </dsp:sp>
    <dsp:sp modelId="{9A54B9DB-3A42-CD4F-93F5-1CF70A48E239}">
      <dsp:nvSpPr>
        <dsp:cNvPr id="0" name=""/>
        <dsp:cNvSpPr/>
      </dsp:nvSpPr>
      <dsp:spPr>
        <a:xfrm>
          <a:off x="5812498" y="3045712"/>
          <a:ext cx="2175109" cy="1305065"/>
        </a:xfrm>
        <a:prstGeom prst="rect">
          <a:avLst/>
        </a:prstGeom>
        <a:solidFill>
          <a:schemeClr val="accent5">
            <a:hueOff val="-6144130"/>
            <a:satOff val="-15835"/>
            <a:lumOff val="-106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How many lessons are there a week? </a:t>
          </a:r>
        </a:p>
      </dsp:txBody>
      <dsp:txXfrm>
        <a:off x="5812498" y="3045712"/>
        <a:ext cx="2175109" cy="1305065"/>
      </dsp:txXfrm>
    </dsp:sp>
    <dsp:sp modelId="{3E17FC9E-82B6-3E41-8AD3-3C4F061869B4}">
      <dsp:nvSpPr>
        <dsp:cNvPr id="0" name=""/>
        <dsp:cNvSpPr/>
      </dsp:nvSpPr>
      <dsp:spPr>
        <a:xfrm>
          <a:off x="8205119" y="3045712"/>
          <a:ext cx="2175109" cy="1305065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How many different rooms overall are there? </a:t>
          </a:r>
        </a:p>
      </dsp:txBody>
      <dsp:txXfrm>
        <a:off x="8205119" y="3045712"/>
        <a:ext cx="2175109" cy="1305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E4269-5F1C-3944-8619-0C97B4D36EA6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FC7136-1989-FB41-83D1-12021A0E2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0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FC7136-1989-FB41-83D1-12021A0E216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0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08CA0-61D8-2F46-BBDE-88C31809D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77FAA6-3454-BA45-A142-1FBACDF6A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A1E1F-78A6-D442-8DE1-C00A9A695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A92CE-94A2-2746-983E-389B258E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567D6-CD22-DB4D-B6A1-E2334742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0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62C79-E824-0147-8E7E-4AED024F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631059-0E9B-9049-B079-264FF49AF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76453-C61A-A146-80E4-0757D03A3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00C6E-5A22-C04E-80FE-B01E21E10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A4EB8-B144-D54B-B0C8-BC413276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0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D3AB44-FE71-2A44-A43E-E3FFFFE5C7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AB0696-7741-9B48-BE95-3B2118F4E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927B7-AF3F-A541-B933-E609759D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8C896-4D80-3843-A159-410A0597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71CD2-6B51-EC4C-85C9-856481E12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55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9D89F-BBBA-B94B-A9B6-BC2D36444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4D214-A42B-3845-92EB-E934A1AB9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39B4F-6FED-334A-BB42-6FC84AAFC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A3F5B-1ED4-6E42-AB5D-03435468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6FC91-7AEB-F44A-8608-37838FB4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83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32396-4545-2946-B9A1-EF90FBC9E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0E-BDCB-D041-888E-27DA09866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24EA7-54D2-2B4A-B5ED-2FC2E52DA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B5ADC-E19D-6B44-A334-C68036B5C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467EB-45DC-AC41-AB97-1B082902C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88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C45EC-AFA8-7746-B4D1-98FADFAF7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B86EF-3883-204B-BFC9-CD5793BC9F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EAF131-9D8E-E04A-8493-A343E145E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4C653F-F982-CB4C-8A25-87045FD23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D28C87-2D98-C741-B2BE-69C735D56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5CC64B-198A-234C-8FF6-F5DB3124A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25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4A289-1818-0A40-9D6C-3C24A96F2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26175E-FC65-F244-AB98-67C4F3DB9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29C2E-75E1-9144-A1AE-E11AE87BA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9B50B8-73BE-DA4C-B83D-93E2813047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ED9D78-836B-A14D-B434-C30731CCB8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7E1863-6DAE-5E44-9838-92F537BDA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EB1398-1AB8-6144-B011-747043866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3E5ED2-ACA1-E547-8739-0E3E0B32B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02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2BFC3-F96E-5646-AA2E-8469531AB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1EF9B5-AB88-E144-99E4-7EF8DA14E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99BB67-F58F-0248-A6CC-7D9C91201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B653C2-27DB-FA41-B26B-60EBAF1AA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98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4BE89F-EC3F-454A-89B9-93EFBF3D4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184528-8D17-0D48-A47A-3C1885D39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37BAA1-0947-BE45-8342-2F3805F71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5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83EAA-107C-6048-B8C0-AB1E491E9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A33ED-08B7-A040-8136-CE84A9F5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761487-25CD-3F45-A1B0-A4E1FBB68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40E7C-FC81-0C42-88DC-96896D0FC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58F92-C9DA-8948-8606-A8B361C87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FF6132-13A5-E04F-9E81-853503C4F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3503-72DF-1A4F-B248-4A9926A9B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F290B5-DFD3-5C4D-AEF9-317F02451B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60BC73-9AE2-D54F-8EA0-640689755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2DC60-0D2B-8D47-9BB1-D07DC38B3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F57214-840F-7849-AC5E-FEFB78BBB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6C6E1-5C0C-514D-858D-EC087D2FF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5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FE646A-534F-1B49-87CD-AF85EB3D9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874B6-0A09-A041-AD24-ED5505B81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B98ED-FD3C-CA46-8D25-A8DFF03370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670A5-1826-054C-96A7-D2E1A290E879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3F31F-C79B-6B41-A097-11787E2CAD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A0C7D-B66E-EB45-B946-377AEA6057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DA9E-6F86-CA45-B631-30783655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05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48754F-39D5-4541-9061-0FA69CDC0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US" sz="5600"/>
              <a:t>Transition to Secondary School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945D0E-B41B-654E-A7D3-A38339D682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r>
              <a:rPr lang="en-US" dirty="0"/>
              <a:t>Lesson 1</a:t>
            </a: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34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8955C3-547E-5F40-B3AC-8F6EC54FD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History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12E25-50FD-704D-9EA2-EB08FE002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1800"/>
              <a:t>the development of Church, state and society in Medieval Britain 1066-1509</a:t>
            </a:r>
          </a:p>
          <a:p>
            <a:r>
              <a:rPr lang="en-GB" sz="1800"/>
              <a:t>the development of Church, state and society in Britain 1509-1745</a:t>
            </a:r>
          </a:p>
          <a:p>
            <a:r>
              <a:rPr lang="en-GB" sz="1800"/>
              <a:t>ideas, political power, industry and empire: Britain, 1745-1901</a:t>
            </a:r>
          </a:p>
          <a:p>
            <a:r>
              <a:rPr lang="en-US" sz="1800"/>
              <a:t>women’s suffrage </a:t>
            </a:r>
          </a:p>
          <a:p>
            <a:r>
              <a:rPr lang="en-US" sz="1800"/>
              <a:t>the First World War and the Peace Settlement </a:t>
            </a:r>
          </a:p>
          <a:p>
            <a:r>
              <a:rPr lang="en-US" sz="1800"/>
              <a:t>the inter-war years: the Great Depression and the rise of dictators</a:t>
            </a:r>
          </a:p>
          <a:p>
            <a:r>
              <a:rPr lang="en-US" sz="1800"/>
              <a:t> the Second World War and the wartime leadership of Winston Churchill</a:t>
            </a:r>
          </a:p>
          <a:p>
            <a:r>
              <a:rPr lang="en-US" sz="1800"/>
              <a:t> the creation of the Welfare State </a:t>
            </a:r>
          </a:p>
          <a:p>
            <a:r>
              <a:rPr lang="en-US" sz="1800"/>
              <a:t>Indian independence and end of Empire</a:t>
            </a:r>
          </a:p>
          <a:p>
            <a:r>
              <a:rPr lang="en-US" sz="1800"/>
              <a:t> social, cultural and technological change in post-war British society </a:t>
            </a:r>
          </a:p>
          <a:p>
            <a:r>
              <a:rPr lang="en-US" sz="1800"/>
              <a:t> Britain’s place in the world since 1945</a:t>
            </a:r>
          </a:p>
        </p:txBody>
      </p:sp>
    </p:spTree>
    <p:extLst>
      <p:ext uri="{BB962C8B-B14F-4D97-AF65-F5344CB8AC3E}">
        <p14:creationId xmlns:p14="http://schemas.microsoft.com/office/powerpoint/2010/main" val="2456006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A76FD3-EE35-7D4F-8A09-6139E2400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Geography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A825D-4EC9-B642-9306-40C009488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85000" lnSpcReduction="10000"/>
          </a:bodyPr>
          <a:lstStyle/>
          <a:p>
            <a:r>
              <a:rPr lang="en-GB" dirty="0"/>
              <a:t>physical geography relating to: geological timescales and plate tectonics; rocks, weathering and soils; weather and climate, including the change in climate from the Ice Age to the present; and glaciation, hydrology and coasts </a:t>
            </a:r>
          </a:p>
          <a:p>
            <a:r>
              <a:rPr lang="en-GB" dirty="0"/>
              <a:t> human geography relating to: population and urbanisation; international development; economic activity in the primary, secondary, tertiary and quaternary sectors; and the use of natural resources</a:t>
            </a:r>
          </a:p>
          <a:p>
            <a:r>
              <a:rPr lang="en-GB" dirty="0"/>
              <a:t>World Geography and Map Skills</a:t>
            </a:r>
          </a:p>
          <a:p>
            <a:r>
              <a:rPr lang="en-GB" dirty="0"/>
              <a:t>Settlements</a:t>
            </a:r>
          </a:p>
          <a:p>
            <a:r>
              <a:rPr lang="en-GB" dirty="0"/>
              <a:t>Coasts</a:t>
            </a:r>
          </a:p>
          <a:p>
            <a:r>
              <a:rPr lang="en-GB" dirty="0"/>
              <a:t>Population</a:t>
            </a:r>
          </a:p>
          <a:p>
            <a:r>
              <a:rPr lang="en-GB" dirty="0"/>
              <a:t> Energy</a:t>
            </a:r>
          </a:p>
          <a:p>
            <a:r>
              <a:rPr lang="en-GB" dirty="0"/>
              <a:t>Weather and Climate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698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EFE78-CC2F-3D4F-84AD-8B59539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Art and Design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43EA0-D075-8A46-BDA0-DB00A645F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 Colour theory, sketching techniques, observational drawing, hatching.</a:t>
            </a:r>
          </a:p>
          <a:p>
            <a:r>
              <a:rPr lang="en-GB" dirty="0"/>
              <a:t>Observational drawing, texture, mark making, key vocabulary, evaluation.</a:t>
            </a:r>
          </a:p>
          <a:p>
            <a:r>
              <a:rPr lang="en-GB" dirty="0"/>
              <a:t>Printing processes, artist analysis, 3D projects</a:t>
            </a:r>
          </a:p>
          <a:p>
            <a:r>
              <a:rPr lang="en-GB" dirty="0"/>
              <a:t>observational drawing, printing processes, watercolour, brush control, art history</a:t>
            </a:r>
          </a:p>
          <a:p>
            <a:r>
              <a:rPr lang="en-GB" dirty="0"/>
              <a:t> Architecture</a:t>
            </a:r>
          </a:p>
          <a:p>
            <a:r>
              <a:rPr lang="en-GB" dirty="0"/>
              <a:t>structure and line</a:t>
            </a:r>
          </a:p>
          <a:p>
            <a:r>
              <a:rPr lang="en-GB" dirty="0"/>
              <a:t>Oil pastels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6380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AF37E6-1E48-9342-A091-899FE8D9F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Design technology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FAAF7-B204-154E-86D0-36FDE31EF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Textiles</a:t>
            </a:r>
          </a:p>
          <a:p>
            <a:r>
              <a:rPr lang="en-US" dirty="0"/>
              <a:t>Woodwork</a:t>
            </a:r>
          </a:p>
          <a:p>
            <a:r>
              <a:rPr lang="en-US" dirty="0"/>
              <a:t>Graphic design</a:t>
            </a:r>
          </a:p>
          <a:p>
            <a:r>
              <a:rPr lang="en-US" dirty="0"/>
              <a:t>Engineering</a:t>
            </a:r>
          </a:p>
          <a:p>
            <a:r>
              <a:rPr lang="en-US" dirty="0"/>
              <a:t>Food technology</a:t>
            </a:r>
          </a:p>
          <a:p>
            <a:r>
              <a:rPr lang="en-US" dirty="0"/>
              <a:t>Laser cutting</a:t>
            </a:r>
          </a:p>
          <a:p>
            <a:r>
              <a:rPr lang="en-US" dirty="0"/>
              <a:t>3D printing</a:t>
            </a:r>
          </a:p>
          <a:p>
            <a:r>
              <a:rPr lang="en-US" dirty="0"/>
              <a:t>Making things! </a:t>
            </a:r>
          </a:p>
        </p:txBody>
      </p:sp>
    </p:spTree>
    <p:extLst>
      <p:ext uri="{BB962C8B-B14F-4D97-AF65-F5344CB8AC3E}">
        <p14:creationId xmlns:p14="http://schemas.microsoft.com/office/powerpoint/2010/main" val="132569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9F9254-26E0-5F4C-A55F-4C3EC6B49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Computing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D1D91-24E5-1E4E-A577-2931352C7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Presentation skills</a:t>
            </a:r>
          </a:p>
          <a:p>
            <a:r>
              <a:rPr lang="en-GB" dirty="0"/>
              <a:t>Internet safety</a:t>
            </a:r>
          </a:p>
          <a:p>
            <a:r>
              <a:rPr lang="en-GB" dirty="0"/>
              <a:t>Block programming</a:t>
            </a:r>
          </a:p>
          <a:p>
            <a:r>
              <a:rPr lang="en-GB" dirty="0"/>
              <a:t>Researching and modelling.</a:t>
            </a:r>
          </a:p>
          <a:p>
            <a:r>
              <a:rPr lang="en-GB" dirty="0"/>
              <a:t>Animation</a:t>
            </a:r>
          </a:p>
          <a:p>
            <a:r>
              <a:rPr lang="en-GB" dirty="0"/>
              <a:t>Desktop Publishing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454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F6D768-AF75-294C-8720-1DD6B23B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Music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A15D2-0810-1D48-BEBE-903F1EE6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Rhythm and Voice</a:t>
            </a:r>
          </a:p>
          <a:p>
            <a:r>
              <a:rPr lang="en-GB" dirty="0"/>
              <a:t>The key Elements of music</a:t>
            </a:r>
          </a:p>
          <a:p>
            <a:r>
              <a:rPr lang="en-GB" dirty="0"/>
              <a:t>Spooky music composition</a:t>
            </a:r>
          </a:p>
          <a:p>
            <a:r>
              <a:rPr lang="en-GB" dirty="0"/>
              <a:t>Music for Film and Media</a:t>
            </a:r>
          </a:p>
          <a:p>
            <a:r>
              <a:rPr lang="en-GB" dirty="0"/>
              <a:t>Composing music for Adverts</a:t>
            </a:r>
          </a:p>
          <a:p>
            <a:r>
              <a:rPr lang="en-GB" dirty="0"/>
              <a:t>Music from Around the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887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71B1D8-6F09-A748-A11D-54454E1C9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AED33-ED9A-5C42-A393-881128938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All schools will offer a range of sports inside and outside! </a:t>
            </a:r>
          </a:p>
        </p:txBody>
      </p:sp>
    </p:spTree>
    <p:extLst>
      <p:ext uri="{BB962C8B-B14F-4D97-AF65-F5344CB8AC3E}">
        <p14:creationId xmlns:p14="http://schemas.microsoft.com/office/powerpoint/2010/main" val="1309575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B44DD0-AA52-4B4A-8EA1-2F954C20B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MFL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EC742-9411-B646-9010-1721C770B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Depending on your school you will learn French, German, Spanish or Mandarin</a:t>
            </a:r>
          </a:p>
        </p:txBody>
      </p:sp>
    </p:spTree>
    <p:extLst>
      <p:ext uri="{BB962C8B-B14F-4D97-AF65-F5344CB8AC3E}">
        <p14:creationId xmlns:p14="http://schemas.microsoft.com/office/powerpoint/2010/main" val="2605766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3C4399-0123-264C-AB00-6A8D9DED1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 will I manage all these subjects? 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318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F7479-6DF0-714E-BC98-ED4364CD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US" dirty="0"/>
              <a:t>How will I manage all these subjects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46F00-29D0-CA4C-B9B9-46C286FB0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en-US"/>
              <a:t>Not all schools will offer all these subjects so check with your school to see what you will learn</a:t>
            </a:r>
          </a:p>
          <a:p>
            <a:r>
              <a:rPr lang="en-US"/>
              <a:t>You will have a timetable to follow</a:t>
            </a:r>
          </a:p>
          <a:p>
            <a:r>
              <a:rPr lang="en-US"/>
              <a:t>You will have a planner to keep organized</a:t>
            </a:r>
          </a:p>
          <a:p>
            <a:r>
              <a:rPr lang="en-US"/>
              <a:t>You will have books for the different subjects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Dictionary Remove">
            <a:extLst>
              <a:ext uri="{FF2B5EF4-FFF2-40B4-BE49-F238E27FC236}">
                <a16:creationId xmlns:a16="http://schemas.microsoft.com/office/drawing/2014/main" id="{D9A4BEB4-1904-4CA8-B35A-664B95DB93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90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6D8586-32EE-2A4E-A384-72A60BC0E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You will start to learn subjects that you do already and some new subjects too! </a:t>
            </a:r>
          </a:p>
        </p:txBody>
      </p:sp>
    </p:spTree>
    <p:extLst>
      <p:ext uri="{BB962C8B-B14F-4D97-AF65-F5344CB8AC3E}">
        <p14:creationId xmlns:p14="http://schemas.microsoft.com/office/powerpoint/2010/main" val="2194990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DE9741-7B8E-6949-8E05-3E8CBBCFE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Timetables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86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03E95A-51CA-7E45-97CC-BA9D24F09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The school day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B2609-29EA-424B-B8AC-36434081C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Your school day will consist of the following: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Registration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Break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Lunch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Periods (5 or 6 per day depending on your school)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After school clubs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Lunchtime clubs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School trips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Sports competitions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Assembly</a:t>
            </a:r>
          </a:p>
        </p:txBody>
      </p:sp>
    </p:spTree>
    <p:extLst>
      <p:ext uri="{BB962C8B-B14F-4D97-AF65-F5344CB8AC3E}">
        <p14:creationId xmlns:p14="http://schemas.microsoft.com/office/powerpoint/2010/main" val="14167688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8575C10-8187-4AC4-AD72-C754EAFD28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5429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9B8618-7760-BB49-B99F-F00103CB2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59678"/>
            <a:ext cx="3567915" cy="4952492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Timetables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E776C9-ED67-41B7-B3A3-4DF76EF3AC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42976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2E54B56-5E8E-4B55-896E-F1D754AA8F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0280857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2291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E7D84A3-54AB-9A49-A6EC-73E0122F8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566503"/>
              </p:ext>
            </p:extLst>
          </p:nvPr>
        </p:nvGraphicFramePr>
        <p:xfrm>
          <a:off x="692596" y="646854"/>
          <a:ext cx="11040060" cy="6068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0010">
                  <a:extLst>
                    <a:ext uri="{9D8B030D-6E8A-4147-A177-3AD203B41FA5}">
                      <a16:colId xmlns:a16="http://schemas.microsoft.com/office/drawing/2014/main" val="1584839113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3462544105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2614946460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2459484495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2250723832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1651221270"/>
                    </a:ext>
                  </a:extLst>
                </a:gridCol>
              </a:tblGrid>
              <a:tr h="3903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927152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Registration </a:t>
                      </a:r>
                    </a:p>
                    <a:p>
                      <a:r>
                        <a:rPr lang="en-US" dirty="0"/>
                        <a:t>8.40-9.10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Registration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Registration activities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Assembly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874890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1</a:t>
                      </a:r>
                    </a:p>
                    <a:p>
                      <a:r>
                        <a:rPr lang="en-US" dirty="0"/>
                        <a:t>9.10-10.10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B12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Cooper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M14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Chemistry</a:t>
                      </a:r>
                    </a:p>
                    <a:p>
                      <a:pPr algn="ctr"/>
                      <a:r>
                        <a:rPr lang="en-US" sz="1400" dirty="0"/>
                        <a:t>Room S14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Reed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</a:t>
                      </a:r>
                    </a:p>
                    <a:p>
                      <a:pPr algn="ctr"/>
                      <a:r>
                        <a:rPr lang="en-US" sz="1400" dirty="0"/>
                        <a:t>Outdoor Games </a:t>
                      </a:r>
                    </a:p>
                    <a:p>
                      <a:pPr algn="ctr"/>
                      <a:r>
                        <a:rPr lang="en-US" sz="1400" dirty="0"/>
                        <a:t>Miss Turner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Physics</a:t>
                      </a:r>
                    </a:p>
                    <a:p>
                      <a:pPr algn="ctr"/>
                      <a:r>
                        <a:rPr lang="en-US" sz="1400" dirty="0"/>
                        <a:t>Room S12</a:t>
                      </a:r>
                    </a:p>
                    <a:p>
                      <a:pPr algn="ctr"/>
                      <a:r>
                        <a:rPr lang="en-US" sz="1400" dirty="0"/>
                        <a:t>Dr Martin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972844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2</a:t>
                      </a:r>
                    </a:p>
                    <a:p>
                      <a:r>
                        <a:rPr lang="en-US" dirty="0"/>
                        <a:t>10.10-11.10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Chemistry</a:t>
                      </a:r>
                    </a:p>
                    <a:p>
                      <a:pPr algn="ctr"/>
                      <a:r>
                        <a:rPr lang="en-US" sz="1400" dirty="0"/>
                        <a:t>Room S14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Reed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Biology </a:t>
                      </a:r>
                    </a:p>
                    <a:p>
                      <a:pPr algn="ctr"/>
                      <a:r>
                        <a:rPr lang="en-US" sz="1400" dirty="0"/>
                        <a:t>Room S06</a:t>
                      </a:r>
                    </a:p>
                    <a:p>
                      <a:pPr algn="ctr"/>
                      <a:r>
                        <a:rPr lang="en-US" sz="1400" dirty="0"/>
                        <a:t>Miss Booker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M9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French </a:t>
                      </a:r>
                    </a:p>
                    <a:p>
                      <a:pPr algn="ctr"/>
                      <a:r>
                        <a:rPr lang="en-US" sz="1400" dirty="0"/>
                        <a:t>Room M12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Neveau</a:t>
                      </a:r>
                      <a:r>
                        <a:rPr lang="en-US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Physics</a:t>
                      </a:r>
                    </a:p>
                    <a:p>
                      <a:pPr algn="ctr"/>
                      <a:r>
                        <a:rPr lang="en-US" sz="1400" dirty="0"/>
                        <a:t>Room S12</a:t>
                      </a:r>
                    </a:p>
                    <a:p>
                      <a:pPr algn="ctr"/>
                      <a:r>
                        <a:rPr lang="en-US" sz="1400" dirty="0"/>
                        <a:t>Dr Martin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163227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Break </a:t>
                      </a:r>
                    </a:p>
                    <a:p>
                      <a:r>
                        <a:rPr lang="en-US" dirty="0"/>
                        <a:t>11.10-11.30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7621029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3</a:t>
                      </a:r>
                    </a:p>
                    <a:p>
                      <a:r>
                        <a:rPr lang="en-US" dirty="0"/>
                        <a:t>11.30-12.30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M14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B12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Cooper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German</a:t>
                      </a:r>
                    </a:p>
                    <a:p>
                      <a:pPr algn="ctr"/>
                      <a:r>
                        <a:rPr lang="en-US" sz="1400" dirty="0"/>
                        <a:t>Room M12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Art </a:t>
                      </a:r>
                    </a:p>
                    <a:p>
                      <a:pPr algn="ctr"/>
                      <a:r>
                        <a:rPr lang="en-US" sz="1400" dirty="0"/>
                        <a:t>Room A02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M8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119072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Lunch </a:t>
                      </a:r>
                    </a:p>
                    <a:p>
                      <a:r>
                        <a:rPr lang="en-US" dirty="0"/>
                        <a:t>12.30 -13.10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968570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4</a:t>
                      </a:r>
                    </a:p>
                    <a:p>
                      <a:r>
                        <a:rPr lang="en-US" dirty="0"/>
                        <a:t>13.10-14.10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 </a:t>
                      </a:r>
                    </a:p>
                    <a:p>
                      <a:pPr algn="ctr"/>
                      <a:r>
                        <a:rPr lang="en-US" sz="1400" dirty="0"/>
                        <a:t>Gym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Bartlett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Food tech</a:t>
                      </a:r>
                    </a:p>
                    <a:p>
                      <a:pPr algn="ctr"/>
                      <a:r>
                        <a:rPr lang="en-US" sz="1400" dirty="0"/>
                        <a:t>Kitchens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Ahmed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Computing </a:t>
                      </a:r>
                    </a:p>
                    <a:p>
                      <a:pPr algn="ctr"/>
                      <a:r>
                        <a:rPr lang="en-US" sz="1400" dirty="0"/>
                        <a:t>IT1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Geography</a:t>
                      </a:r>
                    </a:p>
                    <a:p>
                      <a:pPr algn="ctr"/>
                      <a:r>
                        <a:rPr lang="en-US" sz="1400" dirty="0"/>
                        <a:t>G2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Turner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Drama</a:t>
                      </a:r>
                    </a:p>
                    <a:p>
                      <a:pPr algn="ctr"/>
                      <a:r>
                        <a:rPr lang="en-US" sz="1400" dirty="0"/>
                        <a:t>Room D5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Patel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65707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5</a:t>
                      </a:r>
                    </a:p>
                    <a:p>
                      <a:r>
                        <a:rPr lang="en-US" dirty="0"/>
                        <a:t>14.10 -15.10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A13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Kimble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Food tech</a:t>
                      </a:r>
                    </a:p>
                    <a:p>
                      <a:pPr algn="ctr"/>
                      <a:r>
                        <a:rPr lang="en-US" sz="1400" dirty="0"/>
                        <a:t>Kitchens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Ahmed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Music</a:t>
                      </a:r>
                    </a:p>
                    <a:p>
                      <a:pPr algn="ctr"/>
                      <a:r>
                        <a:rPr lang="en-US" sz="1400" dirty="0"/>
                        <a:t>Miss Flowers</a:t>
                      </a:r>
                    </a:p>
                    <a:p>
                      <a:pPr algn="ctr"/>
                      <a:r>
                        <a:rPr lang="en-US" sz="1400" dirty="0"/>
                        <a:t>MU3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History </a:t>
                      </a:r>
                    </a:p>
                    <a:p>
                      <a:pPr algn="ctr"/>
                      <a:r>
                        <a:rPr lang="en-US" sz="1400" dirty="0"/>
                        <a:t>Room H4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Bryant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A13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Kimble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119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5D81457-577E-574B-84B5-4F72C33FF0E1}"/>
              </a:ext>
            </a:extLst>
          </p:cNvPr>
          <p:cNvSpPr txBox="1"/>
          <p:nvPr/>
        </p:nvSpPr>
        <p:spPr>
          <a:xfrm>
            <a:off x="193182" y="277522"/>
            <a:ext cx="2081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One week timetable</a:t>
            </a:r>
          </a:p>
        </p:txBody>
      </p:sp>
    </p:spTree>
    <p:extLst>
      <p:ext uri="{BB962C8B-B14F-4D97-AF65-F5344CB8AC3E}">
        <p14:creationId xmlns:p14="http://schemas.microsoft.com/office/powerpoint/2010/main" val="26981027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37361-F44B-104F-99FB-168A177CD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378" y="320675"/>
            <a:ext cx="11407487" cy="1325563"/>
          </a:xfrm>
        </p:spPr>
        <p:txBody>
          <a:bodyPr>
            <a:normAutofit/>
          </a:bodyPr>
          <a:lstStyle/>
          <a:p>
            <a:r>
              <a:rPr lang="en-US" sz="4200"/>
              <a:t>Use the one week timetable to answer these questions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C89413-F2D1-4927-AD3D-A339DB3932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922322"/>
              </p:ext>
            </p:extLst>
          </p:nvPr>
        </p:nvGraphicFramePr>
        <p:xfrm>
          <a:off x="391379" y="1825625"/>
          <a:ext cx="11407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07165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FB5D2-A45B-114E-A5E2-34A680682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4669"/>
            <a:ext cx="4275667" cy="447675"/>
          </a:xfrm>
        </p:spPr>
        <p:txBody>
          <a:bodyPr>
            <a:noAutofit/>
          </a:bodyPr>
          <a:lstStyle/>
          <a:p>
            <a:r>
              <a:rPr lang="en-US" sz="1800" dirty="0"/>
              <a:t>2 week timetable week 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471F3DC-55B1-8148-8C13-6C783905B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219325"/>
              </p:ext>
            </p:extLst>
          </p:nvPr>
        </p:nvGraphicFramePr>
        <p:xfrm>
          <a:off x="575970" y="492260"/>
          <a:ext cx="11040060" cy="6068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0010">
                  <a:extLst>
                    <a:ext uri="{9D8B030D-6E8A-4147-A177-3AD203B41FA5}">
                      <a16:colId xmlns:a16="http://schemas.microsoft.com/office/drawing/2014/main" val="1584839113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3462544105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2614946460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2459484495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2250723832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1651221270"/>
                    </a:ext>
                  </a:extLst>
                </a:gridCol>
              </a:tblGrid>
              <a:tr h="3903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927152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Registration </a:t>
                      </a:r>
                    </a:p>
                    <a:p>
                      <a:r>
                        <a:rPr lang="en-US" dirty="0"/>
                        <a:t>8.40-9.10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Registration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Registration activities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Assembly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874890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1</a:t>
                      </a:r>
                    </a:p>
                    <a:p>
                      <a:r>
                        <a:rPr lang="en-US" dirty="0"/>
                        <a:t>9.10-10.10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B12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Cooper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M14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Chemistry</a:t>
                      </a:r>
                    </a:p>
                    <a:p>
                      <a:pPr algn="ctr"/>
                      <a:r>
                        <a:rPr lang="en-US" sz="1400" dirty="0"/>
                        <a:t>Room S14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Reed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</a:t>
                      </a:r>
                    </a:p>
                    <a:p>
                      <a:pPr algn="ctr"/>
                      <a:r>
                        <a:rPr lang="en-US" sz="1400" dirty="0"/>
                        <a:t>Outdoor Games </a:t>
                      </a:r>
                    </a:p>
                    <a:p>
                      <a:pPr algn="ctr"/>
                      <a:r>
                        <a:rPr lang="en-US" sz="1400" dirty="0"/>
                        <a:t>Miss Turner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Physics</a:t>
                      </a:r>
                    </a:p>
                    <a:p>
                      <a:pPr algn="ctr"/>
                      <a:r>
                        <a:rPr lang="en-US" sz="1400" dirty="0"/>
                        <a:t>Room S12</a:t>
                      </a:r>
                    </a:p>
                    <a:p>
                      <a:pPr algn="ctr"/>
                      <a:r>
                        <a:rPr lang="en-US" sz="1400" dirty="0"/>
                        <a:t>Dr Martin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972844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2</a:t>
                      </a:r>
                    </a:p>
                    <a:p>
                      <a:r>
                        <a:rPr lang="en-US" dirty="0"/>
                        <a:t>10.10-11.10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Chemistry</a:t>
                      </a:r>
                    </a:p>
                    <a:p>
                      <a:pPr algn="ctr"/>
                      <a:r>
                        <a:rPr lang="en-US" sz="1400" dirty="0"/>
                        <a:t>Room S14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Reed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Biology </a:t>
                      </a:r>
                    </a:p>
                    <a:p>
                      <a:pPr algn="ctr"/>
                      <a:r>
                        <a:rPr lang="en-US" sz="1400" dirty="0"/>
                        <a:t>Room S06</a:t>
                      </a:r>
                    </a:p>
                    <a:p>
                      <a:pPr algn="ctr"/>
                      <a:r>
                        <a:rPr lang="en-US" sz="1400" dirty="0"/>
                        <a:t>Miss Booker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M9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French </a:t>
                      </a:r>
                    </a:p>
                    <a:p>
                      <a:pPr algn="ctr"/>
                      <a:r>
                        <a:rPr lang="en-US" sz="1400" dirty="0"/>
                        <a:t>Room M12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Neveau</a:t>
                      </a:r>
                      <a:r>
                        <a:rPr lang="en-US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Physics</a:t>
                      </a:r>
                    </a:p>
                    <a:p>
                      <a:pPr algn="ctr"/>
                      <a:r>
                        <a:rPr lang="en-US" sz="1400" dirty="0"/>
                        <a:t>Room S12</a:t>
                      </a:r>
                    </a:p>
                    <a:p>
                      <a:pPr algn="ctr"/>
                      <a:r>
                        <a:rPr lang="en-US" sz="1400" dirty="0"/>
                        <a:t>Dr Martin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163227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Break </a:t>
                      </a:r>
                    </a:p>
                    <a:p>
                      <a:r>
                        <a:rPr lang="en-US" dirty="0"/>
                        <a:t>11.10-11.30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7621029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3</a:t>
                      </a:r>
                    </a:p>
                    <a:p>
                      <a:r>
                        <a:rPr lang="en-US" dirty="0"/>
                        <a:t>11.30-12.30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M14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B12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Cooper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German</a:t>
                      </a:r>
                    </a:p>
                    <a:p>
                      <a:pPr algn="ctr"/>
                      <a:r>
                        <a:rPr lang="en-US" sz="1400" dirty="0"/>
                        <a:t>Room M12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Art </a:t>
                      </a:r>
                    </a:p>
                    <a:p>
                      <a:pPr algn="ctr"/>
                      <a:r>
                        <a:rPr lang="en-US" sz="1400" dirty="0"/>
                        <a:t>Room A02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M8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119072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Lunch </a:t>
                      </a:r>
                    </a:p>
                    <a:p>
                      <a:r>
                        <a:rPr lang="en-US" dirty="0"/>
                        <a:t>12.30 -13.10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968570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4</a:t>
                      </a:r>
                    </a:p>
                    <a:p>
                      <a:r>
                        <a:rPr lang="en-US" dirty="0"/>
                        <a:t>13.10-14.10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 </a:t>
                      </a:r>
                    </a:p>
                    <a:p>
                      <a:pPr algn="ctr"/>
                      <a:r>
                        <a:rPr lang="en-US" sz="1400" dirty="0"/>
                        <a:t>Gym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Bartlett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Food tech</a:t>
                      </a:r>
                    </a:p>
                    <a:p>
                      <a:pPr algn="ctr"/>
                      <a:r>
                        <a:rPr lang="en-US" sz="1400" dirty="0"/>
                        <a:t>Kitchens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Ahmed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Computing </a:t>
                      </a:r>
                    </a:p>
                    <a:p>
                      <a:pPr algn="ctr"/>
                      <a:r>
                        <a:rPr lang="en-US" sz="1400" dirty="0"/>
                        <a:t>IT1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Geography</a:t>
                      </a:r>
                    </a:p>
                    <a:p>
                      <a:pPr algn="ctr"/>
                      <a:r>
                        <a:rPr lang="en-US" sz="1400" dirty="0"/>
                        <a:t>G2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Turner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Drama</a:t>
                      </a:r>
                    </a:p>
                    <a:p>
                      <a:pPr algn="ctr"/>
                      <a:r>
                        <a:rPr lang="en-US" sz="1400" dirty="0"/>
                        <a:t>Room D5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Patel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65707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5</a:t>
                      </a:r>
                    </a:p>
                    <a:p>
                      <a:r>
                        <a:rPr lang="en-US" dirty="0"/>
                        <a:t>14.10 -15.10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A13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Kimble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Food tech</a:t>
                      </a:r>
                    </a:p>
                    <a:p>
                      <a:pPr algn="ctr"/>
                      <a:r>
                        <a:rPr lang="en-US" sz="1400" dirty="0"/>
                        <a:t>Kitchens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Ahmed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Music</a:t>
                      </a:r>
                    </a:p>
                    <a:p>
                      <a:pPr algn="ctr"/>
                      <a:r>
                        <a:rPr lang="en-US" sz="1400" dirty="0"/>
                        <a:t>Miss Flowers</a:t>
                      </a:r>
                    </a:p>
                    <a:p>
                      <a:pPr algn="ctr"/>
                      <a:r>
                        <a:rPr lang="en-US" sz="1400" dirty="0"/>
                        <a:t>MU3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History </a:t>
                      </a:r>
                    </a:p>
                    <a:p>
                      <a:pPr algn="ctr"/>
                      <a:r>
                        <a:rPr lang="en-US" sz="1400" dirty="0"/>
                        <a:t>Room H4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Bryant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A13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Kimble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11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4356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D41639F-CCD4-5B42-8C51-70AB5E25F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272901"/>
              </p:ext>
            </p:extLst>
          </p:nvPr>
        </p:nvGraphicFramePr>
        <p:xfrm>
          <a:off x="575970" y="492260"/>
          <a:ext cx="11040060" cy="6068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0010">
                  <a:extLst>
                    <a:ext uri="{9D8B030D-6E8A-4147-A177-3AD203B41FA5}">
                      <a16:colId xmlns:a16="http://schemas.microsoft.com/office/drawing/2014/main" val="1584839113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3462544105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2614946460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2459484495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2250723832"/>
                    </a:ext>
                  </a:extLst>
                </a:gridCol>
                <a:gridCol w="1840010">
                  <a:extLst>
                    <a:ext uri="{9D8B030D-6E8A-4147-A177-3AD203B41FA5}">
                      <a16:colId xmlns:a16="http://schemas.microsoft.com/office/drawing/2014/main" val="1651221270"/>
                    </a:ext>
                  </a:extLst>
                </a:gridCol>
              </a:tblGrid>
              <a:tr h="3903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927152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Registration </a:t>
                      </a:r>
                    </a:p>
                    <a:p>
                      <a:r>
                        <a:rPr lang="en-US" dirty="0"/>
                        <a:t>8.40-9.10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Registration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Registration activities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Assembly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874890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1</a:t>
                      </a:r>
                    </a:p>
                    <a:p>
                      <a:r>
                        <a:rPr lang="en-US" dirty="0"/>
                        <a:t>9.10-10.10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 </a:t>
                      </a:r>
                    </a:p>
                    <a:p>
                      <a:pPr algn="ctr"/>
                      <a:r>
                        <a:rPr lang="en-US" sz="1400" dirty="0"/>
                        <a:t>Gym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Bartlett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History </a:t>
                      </a:r>
                    </a:p>
                    <a:p>
                      <a:pPr algn="ctr"/>
                      <a:r>
                        <a:rPr lang="en-US" sz="1400" dirty="0"/>
                        <a:t>H2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Bryant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B12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Cooper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M14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Biology </a:t>
                      </a:r>
                    </a:p>
                    <a:p>
                      <a:pPr algn="ctr"/>
                      <a:r>
                        <a:rPr lang="en-US" sz="1400" dirty="0"/>
                        <a:t>Room S06</a:t>
                      </a:r>
                    </a:p>
                    <a:p>
                      <a:pPr algn="ctr"/>
                      <a:r>
                        <a:rPr lang="en-US" sz="1400" dirty="0"/>
                        <a:t>Miss Booker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972844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2</a:t>
                      </a:r>
                    </a:p>
                    <a:p>
                      <a:r>
                        <a:rPr lang="en-US" dirty="0"/>
                        <a:t>10.10-11.10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Chemistry</a:t>
                      </a:r>
                    </a:p>
                    <a:p>
                      <a:pPr algn="ctr"/>
                      <a:r>
                        <a:rPr lang="en-US" sz="1400" dirty="0"/>
                        <a:t>Room S14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Reed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B12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Cooper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M9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Drama</a:t>
                      </a:r>
                    </a:p>
                    <a:p>
                      <a:pPr algn="ctr"/>
                      <a:r>
                        <a:rPr lang="en-US" sz="1400" dirty="0"/>
                        <a:t>Room D5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Patel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Biology </a:t>
                      </a:r>
                    </a:p>
                    <a:p>
                      <a:pPr algn="ctr"/>
                      <a:r>
                        <a:rPr lang="en-US" sz="1400" dirty="0"/>
                        <a:t>Room S06</a:t>
                      </a:r>
                    </a:p>
                    <a:p>
                      <a:pPr algn="ctr"/>
                      <a:r>
                        <a:rPr lang="en-US" sz="1400" dirty="0"/>
                        <a:t>Miss Booker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163227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Break </a:t>
                      </a:r>
                    </a:p>
                    <a:p>
                      <a:r>
                        <a:rPr lang="en-US" dirty="0"/>
                        <a:t>11.10-11.30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Break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7621029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3</a:t>
                      </a:r>
                    </a:p>
                    <a:p>
                      <a:r>
                        <a:rPr lang="en-US" dirty="0"/>
                        <a:t>11.30-12.30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M14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Chemistry</a:t>
                      </a:r>
                    </a:p>
                    <a:p>
                      <a:pPr algn="ctr"/>
                      <a:r>
                        <a:rPr lang="en-US" sz="1400" dirty="0"/>
                        <a:t>Room S14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Reed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Art </a:t>
                      </a:r>
                    </a:p>
                    <a:p>
                      <a:pPr algn="ctr"/>
                      <a:r>
                        <a:rPr lang="en-US" sz="1400" dirty="0"/>
                        <a:t>Room A02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French </a:t>
                      </a:r>
                    </a:p>
                    <a:p>
                      <a:pPr algn="ctr"/>
                      <a:r>
                        <a:rPr lang="en-US" sz="1400" dirty="0"/>
                        <a:t>Room M12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Neveau</a:t>
                      </a:r>
                      <a:r>
                        <a:rPr lang="en-US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Maths</a:t>
                      </a:r>
                      <a:r>
                        <a:rPr lang="en-US" sz="1400" dirty="0"/>
                        <a:t> </a:t>
                      </a:r>
                    </a:p>
                    <a:p>
                      <a:pPr algn="ctr"/>
                      <a:r>
                        <a:rPr lang="en-US" sz="1400" dirty="0"/>
                        <a:t>Room M8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Love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119072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Lunch </a:t>
                      </a:r>
                    </a:p>
                    <a:p>
                      <a:r>
                        <a:rPr lang="en-US" dirty="0"/>
                        <a:t>12.30 -13.10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968570"/>
                  </a:ext>
                </a:extLst>
              </a:tr>
              <a:tr h="673675">
                <a:tc>
                  <a:txBody>
                    <a:bodyPr/>
                    <a:lstStyle/>
                    <a:p>
                      <a:r>
                        <a:rPr lang="en-US" dirty="0"/>
                        <a:t>Period 4</a:t>
                      </a:r>
                    </a:p>
                    <a:p>
                      <a:r>
                        <a:rPr lang="en-US" dirty="0"/>
                        <a:t>13.10-14.10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</a:t>
                      </a:r>
                    </a:p>
                    <a:p>
                      <a:pPr algn="ctr"/>
                      <a:r>
                        <a:rPr lang="en-US" sz="1400" dirty="0"/>
                        <a:t>Outdoor Games </a:t>
                      </a:r>
                    </a:p>
                    <a:p>
                      <a:pPr algn="ctr"/>
                      <a:r>
                        <a:rPr lang="en-US" sz="1400" dirty="0"/>
                        <a:t>Miss Turner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Woodwork</a:t>
                      </a:r>
                    </a:p>
                    <a:p>
                      <a:pPr algn="ctr"/>
                      <a:r>
                        <a:rPr lang="en-US" sz="1400" dirty="0"/>
                        <a:t>Workshop 1</a:t>
                      </a:r>
                    </a:p>
                    <a:p>
                      <a:pPr algn="ctr"/>
                      <a:r>
                        <a:rPr lang="en-US" sz="1400" dirty="0"/>
                        <a:t>Miss Wright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Religious Studies</a:t>
                      </a:r>
                    </a:p>
                    <a:p>
                      <a:pPr algn="ctr"/>
                      <a:r>
                        <a:rPr lang="en-US" sz="1400" dirty="0"/>
                        <a:t>R1 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Jambo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A13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Kimble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Physics</a:t>
                      </a:r>
                    </a:p>
                    <a:p>
                      <a:pPr algn="ctr"/>
                      <a:r>
                        <a:rPr lang="en-US" sz="1400" dirty="0"/>
                        <a:t>Room S12</a:t>
                      </a:r>
                    </a:p>
                    <a:p>
                      <a:pPr algn="ctr"/>
                      <a:r>
                        <a:rPr lang="en-US" sz="1400" dirty="0"/>
                        <a:t>Dr Martin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65707"/>
                  </a:ext>
                </a:extLst>
              </a:tr>
              <a:tr h="526166">
                <a:tc>
                  <a:txBody>
                    <a:bodyPr/>
                    <a:lstStyle/>
                    <a:p>
                      <a:r>
                        <a:rPr lang="en-US" dirty="0"/>
                        <a:t>Period 5</a:t>
                      </a:r>
                    </a:p>
                    <a:p>
                      <a:r>
                        <a:rPr lang="en-US" dirty="0"/>
                        <a:t>14.10 -15.10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Computing </a:t>
                      </a:r>
                    </a:p>
                    <a:p>
                      <a:pPr algn="ctr"/>
                      <a:r>
                        <a:rPr lang="en-US" sz="1400" dirty="0"/>
                        <a:t>IT1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Woodwork</a:t>
                      </a:r>
                    </a:p>
                    <a:p>
                      <a:pPr algn="ctr"/>
                      <a:r>
                        <a:rPr lang="en-US" sz="1400" dirty="0"/>
                        <a:t>Workshop 1</a:t>
                      </a:r>
                    </a:p>
                    <a:p>
                      <a:pPr algn="ctr"/>
                      <a:r>
                        <a:rPr lang="en-US" sz="1400" dirty="0"/>
                        <a:t>Miss Wright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German</a:t>
                      </a:r>
                    </a:p>
                    <a:p>
                      <a:pPr algn="ctr"/>
                      <a:r>
                        <a:rPr lang="en-US" sz="1400" dirty="0"/>
                        <a:t>Room M12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English </a:t>
                      </a:r>
                    </a:p>
                    <a:p>
                      <a:pPr algn="ctr"/>
                      <a:r>
                        <a:rPr lang="en-US" sz="1400" dirty="0"/>
                        <a:t>Room A13</a:t>
                      </a:r>
                    </a:p>
                    <a:p>
                      <a:pPr algn="ctr"/>
                      <a:r>
                        <a:rPr lang="en-US" sz="1400" dirty="0" err="1"/>
                        <a:t>Mr</a:t>
                      </a:r>
                      <a:r>
                        <a:rPr lang="en-US" sz="1400" dirty="0"/>
                        <a:t> Kimble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Geography </a:t>
                      </a:r>
                    </a:p>
                    <a:p>
                      <a:pPr algn="ctr"/>
                      <a:r>
                        <a:rPr lang="en-US" sz="1400" dirty="0"/>
                        <a:t>G3</a:t>
                      </a:r>
                    </a:p>
                    <a:p>
                      <a:pPr algn="ctr"/>
                      <a:r>
                        <a:rPr lang="en-US" sz="1400" dirty="0" err="1"/>
                        <a:t>Mrs</a:t>
                      </a:r>
                      <a:r>
                        <a:rPr lang="en-US" sz="1400" dirty="0"/>
                        <a:t> Turner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11923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1BACFD76-0F28-EC44-8BD5-581175E9B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4669"/>
            <a:ext cx="4275667" cy="447675"/>
          </a:xfrm>
        </p:spPr>
        <p:txBody>
          <a:bodyPr>
            <a:noAutofit/>
          </a:bodyPr>
          <a:lstStyle/>
          <a:p>
            <a:r>
              <a:rPr lang="en-US" sz="1800" dirty="0"/>
              <a:t>2 week timetable week 2</a:t>
            </a:r>
          </a:p>
        </p:txBody>
      </p:sp>
    </p:spTree>
    <p:extLst>
      <p:ext uri="{BB962C8B-B14F-4D97-AF65-F5344CB8AC3E}">
        <p14:creationId xmlns:p14="http://schemas.microsoft.com/office/powerpoint/2010/main" val="674448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37361-F44B-104F-99FB-168A177CD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378" y="320675"/>
            <a:ext cx="11407487" cy="1325563"/>
          </a:xfrm>
        </p:spPr>
        <p:txBody>
          <a:bodyPr>
            <a:normAutofit/>
          </a:bodyPr>
          <a:lstStyle/>
          <a:p>
            <a:r>
              <a:rPr lang="en-US" sz="4200" dirty="0"/>
              <a:t>Use the two week timetable to answer these questions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C89413-F2D1-4927-AD3D-A339DB3932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1305369"/>
              </p:ext>
            </p:extLst>
          </p:nvPr>
        </p:nvGraphicFramePr>
        <p:xfrm>
          <a:off x="391379" y="1825625"/>
          <a:ext cx="11407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17046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78D1DB-FDFE-FC43-835B-536A7A936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questions do you have about timetables? 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595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25F964-7BED-F948-9B8B-81E4E0FDB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subjects are you most excited to learn? 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12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26ACC-391F-8446-AA87-85ED92CAF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US" dirty="0"/>
              <a:t>Complete resource sheet A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B22253-6A22-45AB-89CD-EB19A6F11B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05" r="7044" b="-2"/>
          <a:stretch/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12" name="Arc 11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2E3383-C817-45C5-9F01-F6034DF006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0435363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815503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F00463-3A89-BB47-B12D-992245EA9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Any other questions? </a:t>
            </a:r>
          </a:p>
        </p:txBody>
      </p:sp>
    </p:spTree>
    <p:extLst>
      <p:ext uri="{BB962C8B-B14F-4D97-AF65-F5344CB8AC3E}">
        <p14:creationId xmlns:p14="http://schemas.microsoft.com/office/powerpoint/2010/main" val="723926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2E3C393-7C30-C945-97F3-435FD3E46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Subjects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0D565-9849-EF46-9C65-CE4DA2076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0455" y="685800"/>
            <a:ext cx="3338513" cy="5329238"/>
          </a:xfrm>
        </p:spPr>
        <p:txBody>
          <a:bodyPr wrap="square" anchor="t">
            <a:normAutofit lnSpcReduction="10000"/>
          </a:bodyPr>
          <a:lstStyle/>
          <a:p>
            <a:pPr marL="0" indent="0">
              <a:buNone/>
            </a:pPr>
            <a:r>
              <a:rPr lang="en-US" sz="2400" dirty="0" err="1"/>
              <a:t>Maths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English (might be split into language and literature) </a:t>
            </a:r>
          </a:p>
          <a:p>
            <a:pPr marL="0" indent="0">
              <a:buNone/>
            </a:pPr>
            <a:r>
              <a:rPr lang="en-US" sz="2400" dirty="0"/>
              <a:t>Chemistry</a:t>
            </a:r>
          </a:p>
          <a:p>
            <a:pPr marL="0" indent="0">
              <a:buNone/>
            </a:pPr>
            <a:r>
              <a:rPr lang="en-US" sz="2400" dirty="0"/>
              <a:t>Physics</a:t>
            </a:r>
          </a:p>
          <a:p>
            <a:pPr marL="0" indent="0">
              <a:buNone/>
            </a:pPr>
            <a:r>
              <a:rPr lang="en-US" sz="2400" dirty="0"/>
              <a:t>Biology </a:t>
            </a:r>
          </a:p>
          <a:p>
            <a:pPr marL="0" indent="0">
              <a:buNone/>
            </a:pPr>
            <a:r>
              <a:rPr lang="en-US" sz="2400" dirty="0"/>
              <a:t>Music</a:t>
            </a:r>
          </a:p>
          <a:p>
            <a:pPr marL="0" indent="0">
              <a:buNone/>
            </a:pPr>
            <a:r>
              <a:rPr lang="en-US" sz="2400" dirty="0"/>
              <a:t>Art</a:t>
            </a:r>
          </a:p>
          <a:p>
            <a:pPr marL="0" indent="0">
              <a:buNone/>
            </a:pPr>
            <a:r>
              <a:rPr lang="en-US" sz="2400" dirty="0"/>
              <a:t>DT</a:t>
            </a:r>
          </a:p>
          <a:p>
            <a:pPr marL="0" indent="0">
              <a:buNone/>
            </a:pPr>
            <a:r>
              <a:rPr lang="en-US" sz="2400" dirty="0"/>
              <a:t>Geography</a:t>
            </a:r>
          </a:p>
          <a:p>
            <a:pPr marL="0" indent="0">
              <a:buNone/>
            </a:pPr>
            <a:r>
              <a:rPr lang="en-US" sz="2400" dirty="0"/>
              <a:t>History</a:t>
            </a:r>
          </a:p>
          <a:p>
            <a:pPr marL="0" indent="0">
              <a:buNone/>
            </a:pPr>
            <a:r>
              <a:rPr lang="en-US" sz="2400" dirty="0"/>
              <a:t>Computing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A2C78FE-A5DB-C44A-837D-0075D9907842}"/>
              </a:ext>
            </a:extLst>
          </p:cNvPr>
          <p:cNvSpPr txBox="1">
            <a:spLocks/>
          </p:cNvSpPr>
          <p:nvPr/>
        </p:nvSpPr>
        <p:spPr>
          <a:xfrm>
            <a:off x="8285163" y="728663"/>
            <a:ext cx="3178175" cy="502285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600" dirty="0"/>
              <a:t>Business studies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/>
              <a:t>Psychology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/>
              <a:t>Politics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/>
              <a:t>Languages (German, Spanish, French, Mandarin)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/>
              <a:t>Drama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/>
              <a:t>PSHE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/>
              <a:t>PE</a:t>
            </a:r>
            <a:br>
              <a:rPr lang="en-US" sz="2600" dirty="0"/>
            </a:br>
            <a:r>
              <a:rPr lang="en-US" sz="2600" dirty="0"/>
              <a:t>Religious studies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/>
              <a:t>Economics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6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554774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3979EA-27C7-8E4E-BFBA-C7569B1D7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Maths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4CB23-06B6-E742-99A1-206CDB2D2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You will consolidate learning from year 6</a:t>
            </a:r>
          </a:p>
          <a:p>
            <a:endParaRPr lang="en-US" dirty="0"/>
          </a:p>
          <a:p>
            <a:r>
              <a:rPr lang="en-GB" dirty="0"/>
              <a:t>Ratio, proportion and rates of change</a:t>
            </a:r>
          </a:p>
          <a:p>
            <a:r>
              <a:rPr lang="en-GB" dirty="0"/>
              <a:t>Geometry and measures</a:t>
            </a:r>
          </a:p>
          <a:p>
            <a:r>
              <a:rPr lang="en-GB" dirty="0"/>
              <a:t>Probability</a:t>
            </a:r>
          </a:p>
          <a:p>
            <a:r>
              <a:rPr lang="en-GB" dirty="0"/>
              <a:t>Statistics</a:t>
            </a:r>
          </a:p>
          <a:p>
            <a:r>
              <a:rPr lang="en-GB" dirty="0"/>
              <a:t>Number work</a:t>
            </a:r>
          </a:p>
          <a:p>
            <a:r>
              <a:rPr lang="en-GB" dirty="0"/>
              <a:t>Reasoning and 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2594215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B662BC-C92C-4D47-A85C-C41169F46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English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53DFF-FCB5-8043-8629-10C790712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You will study texts – different for different schools</a:t>
            </a:r>
          </a:p>
          <a:p>
            <a:r>
              <a:rPr lang="en-US" dirty="0"/>
              <a:t>You will study poems – different for different schools</a:t>
            </a:r>
          </a:p>
          <a:p>
            <a:r>
              <a:rPr lang="en-US" dirty="0"/>
              <a:t>Shakespeare</a:t>
            </a:r>
          </a:p>
          <a:p>
            <a:r>
              <a:rPr lang="en-US" dirty="0"/>
              <a:t>You will learn different language techniques</a:t>
            </a:r>
          </a:p>
          <a:p>
            <a:r>
              <a:rPr lang="en-US" dirty="0"/>
              <a:t>You will look at more advanced texts</a:t>
            </a:r>
          </a:p>
          <a:p>
            <a:r>
              <a:rPr lang="en-US" dirty="0"/>
              <a:t>Grammar</a:t>
            </a:r>
          </a:p>
          <a:p>
            <a:r>
              <a:rPr lang="en-US" dirty="0"/>
              <a:t>Check out your school’s summer reading list to get ahead with your reading </a:t>
            </a:r>
          </a:p>
        </p:txBody>
      </p:sp>
    </p:spTree>
    <p:extLst>
      <p:ext uri="{BB962C8B-B14F-4D97-AF65-F5344CB8AC3E}">
        <p14:creationId xmlns:p14="http://schemas.microsoft.com/office/powerpoint/2010/main" val="3416632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6123A4-5BB2-4A46-A2D5-A85A4570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Chemistry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D2B58-9C84-E140-9090-5BF1182A8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The particulate nature of matter</a:t>
            </a:r>
          </a:p>
          <a:p>
            <a:r>
              <a:rPr lang="en-GB" dirty="0"/>
              <a:t>Atoms, elements and compounds</a:t>
            </a:r>
          </a:p>
          <a:p>
            <a:r>
              <a:rPr lang="en-GB" dirty="0"/>
              <a:t>Pure and impure substances</a:t>
            </a:r>
          </a:p>
          <a:p>
            <a:r>
              <a:rPr lang="en-GB" dirty="0"/>
              <a:t>Chemical reactions</a:t>
            </a:r>
          </a:p>
          <a:p>
            <a:r>
              <a:rPr lang="en-GB" dirty="0"/>
              <a:t>Energetics</a:t>
            </a:r>
          </a:p>
          <a:p>
            <a:r>
              <a:rPr lang="en-GB" dirty="0"/>
              <a:t>The Periodic Table</a:t>
            </a:r>
          </a:p>
          <a:p>
            <a:r>
              <a:rPr lang="en-GB" dirty="0"/>
              <a:t>Materials</a:t>
            </a:r>
          </a:p>
          <a:p>
            <a:r>
              <a:rPr lang="en-GB" dirty="0"/>
              <a:t>Earth and atmosphere</a:t>
            </a:r>
          </a:p>
        </p:txBody>
      </p:sp>
    </p:spTree>
    <p:extLst>
      <p:ext uri="{BB962C8B-B14F-4D97-AF65-F5344CB8AC3E}">
        <p14:creationId xmlns:p14="http://schemas.microsoft.com/office/powerpoint/2010/main" val="1527265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E2CDFC-3990-784E-B3E8-7AD0A5998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Biology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ACCA2-EA5D-DE4C-B6E0-51AB367F2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Cells and organisation</a:t>
            </a:r>
          </a:p>
          <a:p>
            <a:r>
              <a:rPr lang="en-GB" dirty="0"/>
              <a:t>The skeletal and muscular systems</a:t>
            </a:r>
          </a:p>
          <a:p>
            <a:r>
              <a:rPr lang="en-GB" dirty="0"/>
              <a:t>Nutrition and digestion</a:t>
            </a:r>
          </a:p>
          <a:p>
            <a:r>
              <a:rPr lang="en-GB" dirty="0"/>
              <a:t>Gas exchange systems</a:t>
            </a:r>
          </a:p>
          <a:p>
            <a:r>
              <a:rPr lang="en-GB" dirty="0"/>
              <a:t>Reproduction</a:t>
            </a:r>
          </a:p>
          <a:p>
            <a:r>
              <a:rPr lang="en-GB" dirty="0"/>
              <a:t>Health</a:t>
            </a:r>
          </a:p>
          <a:p>
            <a:r>
              <a:rPr lang="en-GB" dirty="0"/>
              <a:t>Material cycles and energy</a:t>
            </a:r>
          </a:p>
          <a:p>
            <a:r>
              <a:rPr lang="en-GB" dirty="0"/>
              <a:t>Relationships in an ecosystem</a:t>
            </a:r>
          </a:p>
          <a:p>
            <a:r>
              <a:rPr lang="en-GB" dirty="0"/>
              <a:t>Inheritance, chromosomes, DNA and genes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6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806C6A-FB43-AA41-B260-EEAE4BB96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Physics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82B58-1086-D54F-B0B8-01A1FAA32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Calculation of fuel uses and costs in the domestic context</a:t>
            </a:r>
          </a:p>
          <a:p>
            <a:r>
              <a:rPr lang="en-GB" dirty="0"/>
              <a:t>Energy changes and transfers</a:t>
            </a:r>
          </a:p>
          <a:p>
            <a:r>
              <a:rPr lang="en-GB" dirty="0"/>
              <a:t>Motion and forces</a:t>
            </a:r>
          </a:p>
          <a:p>
            <a:r>
              <a:rPr lang="en-GB" dirty="0"/>
              <a:t>Sound waves</a:t>
            </a:r>
          </a:p>
          <a:p>
            <a:r>
              <a:rPr lang="en-GB" dirty="0"/>
              <a:t>Energy and waves </a:t>
            </a:r>
          </a:p>
          <a:p>
            <a:r>
              <a:rPr lang="en-GB" dirty="0"/>
              <a:t>Light waves</a:t>
            </a:r>
          </a:p>
          <a:p>
            <a:r>
              <a:rPr lang="en-GB" dirty="0"/>
              <a:t>Electricity and electromagnetism</a:t>
            </a:r>
          </a:p>
          <a:p>
            <a:r>
              <a:rPr lang="en-GB" dirty="0"/>
              <a:t>Matter</a:t>
            </a:r>
          </a:p>
          <a:p>
            <a:r>
              <a:rPr lang="en-GB" dirty="0"/>
              <a:t>Space physics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534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1468</Words>
  <Application>Microsoft Office PowerPoint</Application>
  <PresentationFormat>Widescreen</PresentationFormat>
  <Paragraphs>503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Office Theme</vt:lpstr>
      <vt:lpstr>Transition to Secondary School </vt:lpstr>
      <vt:lpstr>You will start to learn subjects that you do already and some new subjects too! </vt:lpstr>
      <vt:lpstr>Complete resource sheet A </vt:lpstr>
      <vt:lpstr>Subjects</vt:lpstr>
      <vt:lpstr>Maths </vt:lpstr>
      <vt:lpstr>English </vt:lpstr>
      <vt:lpstr>Chemistry</vt:lpstr>
      <vt:lpstr>Biology</vt:lpstr>
      <vt:lpstr>Physics</vt:lpstr>
      <vt:lpstr>History</vt:lpstr>
      <vt:lpstr>Geography</vt:lpstr>
      <vt:lpstr>Art and Design</vt:lpstr>
      <vt:lpstr>Design technology</vt:lpstr>
      <vt:lpstr>Computing</vt:lpstr>
      <vt:lpstr>Music</vt:lpstr>
      <vt:lpstr>PE</vt:lpstr>
      <vt:lpstr>MFL</vt:lpstr>
      <vt:lpstr>How will I manage all these subjects? </vt:lpstr>
      <vt:lpstr>How will I manage all these subjects</vt:lpstr>
      <vt:lpstr>Timetables</vt:lpstr>
      <vt:lpstr>The school day</vt:lpstr>
      <vt:lpstr>Timetables</vt:lpstr>
      <vt:lpstr>PowerPoint Presentation</vt:lpstr>
      <vt:lpstr>Use the one week timetable to answer these questions</vt:lpstr>
      <vt:lpstr>2 week timetable week 1</vt:lpstr>
      <vt:lpstr>2 week timetable week 2</vt:lpstr>
      <vt:lpstr>Use the two week timetable to answer these questions</vt:lpstr>
      <vt:lpstr>What questions do you have about timetables? </vt:lpstr>
      <vt:lpstr>What subjects are you most excited to learn? </vt:lpstr>
      <vt:lpstr>Any other 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to Secondary School</dc:title>
  <dc:creator>Jess Russell</dc:creator>
  <cp:lastModifiedBy>Marie Grealis</cp:lastModifiedBy>
  <cp:revision>3</cp:revision>
  <dcterms:created xsi:type="dcterms:W3CDTF">2020-06-15T11:37:24Z</dcterms:created>
  <dcterms:modified xsi:type="dcterms:W3CDTF">2020-06-21T18:39:11Z</dcterms:modified>
</cp:coreProperties>
</file>