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7" r:id="rId3"/>
    <p:sldId id="257" r:id="rId4"/>
    <p:sldId id="284" r:id="rId5"/>
    <p:sldId id="289" r:id="rId6"/>
    <p:sldId id="285" r:id="rId7"/>
    <p:sldId id="286" r:id="rId8"/>
    <p:sldId id="290" r:id="rId9"/>
    <p:sldId id="287" r:id="rId10"/>
    <p:sldId id="288" r:id="rId11"/>
    <p:sldId id="292" r:id="rId12"/>
    <p:sldId id="2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BFB16-2FF8-C1AD-5903-451058BC95F8}" v="466" dt="2020-03-26T11:52:5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8285C2-B969-4CB4-9FB8-57810B9E6289}" type="datetimeFigureOut">
              <a:rPr lang="en-GB" smtClean="0"/>
              <a:t>12/04/2020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5A501D-617C-49E0-8916-D50134E4D29E}"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285C2-B969-4CB4-9FB8-57810B9E6289}" type="datetimeFigureOut">
              <a:rPr lang="en-GB" smtClean="0"/>
              <a:t>12/04/2020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8285C2-B969-4CB4-9FB8-57810B9E6289}"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285C2-B969-4CB4-9FB8-57810B9E6289}" type="datetimeFigureOut">
              <a:rPr lang="en-GB" smtClean="0"/>
              <a:t>12/04/2020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A501D-617C-49E0-8916-D50134E4D29E}"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85C2-B969-4CB4-9FB8-57810B9E6289}" type="datetimeFigureOut">
              <a:rPr lang="en-GB" smtClean="0"/>
              <a:t>12/04/2020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A501D-617C-49E0-8916-D50134E4D29E}"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85C2-B969-4CB4-9FB8-57810B9E6289}" type="datetimeFigureOut">
              <a:rPr lang="en-GB" smtClean="0"/>
              <a:t>12/04/2020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12/04/2020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8285C2-B969-4CB4-9FB8-57810B9E6289}" type="datetimeFigureOut">
              <a:rPr lang="en-GB" smtClean="0"/>
              <a:t>12/04/2020</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5A501D-617C-49E0-8916-D50134E4D2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youtube.com/watch?v=lFBZJGSgyVQ" TargetMode="External"/><Relationship Id="rId4" Type="http://schemas.openxmlformats.org/officeDocument/2006/relationships/hyperlink" Target="https://www.youtube.com/watch?v=6zhAT-jaljY"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s://www.youtube.com/watch?v=KBD18rsVJHk"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www.youtube.com/watch?v=CUBBIddm_rM" TargetMode="External"/><Relationship Id="rId4" Type="http://schemas.openxmlformats.org/officeDocument/2006/relationships/hyperlink" Target="https://www.youtube.com/watch?v=MlKetn7ZiNU"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youtube.com/watch?v=dmmTWQn95xQ"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www.youtube.com/watch?v=PSZxmZmBfnU" TargetMode="External"/><Relationship Id="rId4" Type="http://schemas.openxmlformats.org/officeDocument/2006/relationships/hyperlink" Target="https://www.youtube.com/watch?v=ndtnZV-5QT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50912"/>
            <a:ext cx="6156176" cy="6156176"/>
          </a:xfrm>
          <a:prstGeom prst="rect">
            <a:avLst/>
          </a:prstGeom>
        </p:spPr>
      </p:pic>
    </p:spTree>
    <p:extLst>
      <p:ext uri="{BB962C8B-B14F-4D97-AF65-F5344CB8AC3E}">
        <p14:creationId xmlns:p14="http://schemas.microsoft.com/office/powerpoint/2010/main" val="775092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49496"/>
            <a:ext cx="4536504" cy="4861999"/>
          </a:xfrm>
        </p:spPr>
        <p:txBody>
          <a:bodyPr>
            <a:normAutofit fontScale="85000" lnSpcReduction="10000"/>
          </a:bodyPr>
          <a:lstStyle/>
          <a:p>
            <a:pPr marL="0" indent="0">
              <a:buNone/>
            </a:pPr>
            <a:r>
              <a:rPr lang="en-GB" dirty="0" smtClean="0"/>
              <a:t>Another week. How was it for you?. Reflect back on your successes and your challenges. Are you beginning Friday in the best place?                                     If not, now’s the time to make it right. If so – then – </a:t>
            </a:r>
            <a:r>
              <a:rPr lang="en-GB" i="1" dirty="0" smtClean="0"/>
              <a:t>Fantastic!</a:t>
            </a:r>
          </a:p>
          <a:p>
            <a:pPr marL="0" indent="0">
              <a:buNone/>
            </a:pPr>
            <a:endParaRPr lang="en-GB" i="1" dirty="0" smtClean="0"/>
          </a:p>
          <a:p>
            <a:pPr marL="0" indent="0">
              <a:buNone/>
            </a:pPr>
            <a:r>
              <a:rPr lang="en-GB" i="1" dirty="0" smtClean="0"/>
              <a:t>Loving Father,</a:t>
            </a:r>
          </a:p>
          <a:p>
            <a:pPr marL="0" indent="0">
              <a:buNone/>
            </a:pPr>
            <a:r>
              <a:rPr lang="en-GB" i="1" dirty="0" smtClean="0"/>
              <a:t>In all of us there is a longing</a:t>
            </a:r>
          </a:p>
          <a:p>
            <a:pPr marL="0" indent="0">
              <a:buNone/>
            </a:pPr>
            <a:r>
              <a:rPr lang="en-GB" i="1" dirty="0" smtClean="0"/>
              <a:t>for a life that has not yet come,</a:t>
            </a:r>
          </a:p>
          <a:p>
            <a:pPr marL="0" indent="0">
              <a:buNone/>
            </a:pPr>
            <a:r>
              <a:rPr lang="en-GB" i="1" dirty="0" smtClean="0"/>
              <a:t>for a world that that is free and just,</a:t>
            </a:r>
          </a:p>
          <a:p>
            <a:pPr marL="0" indent="0">
              <a:buNone/>
            </a:pPr>
            <a:r>
              <a:rPr lang="en-GB" i="1" dirty="0" smtClean="0"/>
              <a:t>for a dream of hope for all people. </a:t>
            </a:r>
          </a:p>
          <a:p>
            <a:pPr marL="0" indent="0">
              <a:buNone/>
            </a:pPr>
            <a:r>
              <a:rPr lang="en-GB" i="1" dirty="0" smtClean="0"/>
              <a:t>May your Kingdom come.</a:t>
            </a:r>
          </a:p>
          <a:p>
            <a:pPr marL="0" indent="0">
              <a:buNone/>
            </a:pPr>
            <a:r>
              <a:rPr lang="en-GB" i="1" dirty="0" smtClean="0"/>
              <a:t>Amen </a:t>
            </a:r>
          </a:p>
          <a:p>
            <a:pPr marL="0" indent="0" algn="r">
              <a:buNone/>
            </a:pPr>
            <a:r>
              <a:rPr lang="en-GB" sz="1700" i="1" dirty="0" smtClean="0"/>
              <a:t>Dorothy McMahon (adapted)</a:t>
            </a:r>
          </a:p>
        </p:txBody>
      </p:sp>
      <p:sp>
        <p:nvSpPr>
          <p:cNvPr id="2" name="Title 1"/>
          <p:cNvSpPr>
            <a:spLocks noGrp="1"/>
          </p:cNvSpPr>
          <p:nvPr>
            <p:ph type="title"/>
          </p:nvPr>
        </p:nvSpPr>
        <p:spPr/>
        <p:txBody>
          <a:bodyPr/>
          <a:lstStyle/>
          <a:p>
            <a:r>
              <a:rPr lang="en-GB" dirty="0" smtClean="0"/>
              <a:t>Fabulous Friday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5076056" y="1996001"/>
            <a:ext cx="3531900" cy="244111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2000" dirty="0" smtClean="0"/>
              <a:t>‘Jesus </a:t>
            </a:r>
            <a:r>
              <a:rPr lang="en-GB" sz="2000" dirty="0"/>
              <a:t>revealed himself again to his disciples at the Sea of </a:t>
            </a:r>
            <a:r>
              <a:rPr lang="en-GB" sz="2000" dirty="0" err="1"/>
              <a:t>Tiberias</a:t>
            </a:r>
            <a:r>
              <a:rPr lang="en-GB" sz="2000" dirty="0"/>
              <a:t>. He revealed himself in this way</a:t>
            </a:r>
            <a:r>
              <a:rPr lang="en-GB" sz="2000" dirty="0" smtClean="0"/>
              <a:t>.’ John 21</a:t>
            </a:r>
          </a:p>
          <a:p>
            <a:pPr marL="0" indent="0">
              <a:buNone/>
            </a:pPr>
            <a:r>
              <a:rPr lang="en-GB" sz="2000" i="1" dirty="0" smtClean="0">
                <a:hlinkClick r:id="rId4"/>
              </a:rPr>
              <a:t>Feed my sheep</a:t>
            </a:r>
            <a:endParaRPr lang="en-GB" sz="2000" i="1" dirty="0" smtClean="0"/>
          </a:p>
          <a:p>
            <a:pPr marL="0" indent="0">
              <a:buNone/>
            </a:pPr>
            <a:r>
              <a:rPr lang="en-GB" sz="2000" i="1" dirty="0" smtClean="0">
                <a:hlinkClick r:id="rId5"/>
              </a:rPr>
              <a:t>My Lighthouse </a:t>
            </a:r>
            <a:endParaRPr lang="en-GB" sz="2000" i="1" dirty="0" smtClean="0"/>
          </a:p>
          <a:p>
            <a:pPr marL="0" indent="0">
              <a:buNone/>
            </a:pPr>
            <a:endParaRPr lang="en-GB" sz="2000" i="1" dirty="0"/>
          </a:p>
          <a:p>
            <a:pPr marL="0" indent="0">
              <a:buNone/>
            </a:pPr>
            <a:endParaRPr lang="en-GB" sz="2000" i="1" dirty="0" smtClean="0"/>
          </a:p>
          <a:p>
            <a:pPr marL="0" indent="0">
              <a:buNone/>
            </a:pPr>
            <a:endParaRPr lang="en-GB" sz="2000" i="1" dirty="0" smtClean="0"/>
          </a:p>
        </p:txBody>
      </p:sp>
      <p:pic>
        <p:nvPicPr>
          <p:cNvPr id="7170" name="Picture 2" descr="Come Follow Me: New Perspective about Peter walking on wa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8288" y="4149080"/>
            <a:ext cx="3519668" cy="210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81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16179" t="8854" r="17496" b="11198"/>
          <a:stretch/>
        </p:blipFill>
        <p:spPr>
          <a:xfrm>
            <a:off x="390420" y="595126"/>
            <a:ext cx="8363160" cy="5667748"/>
          </a:xfrm>
          <a:prstGeom prst="rect">
            <a:avLst/>
          </a:prstGeom>
        </p:spPr>
      </p:pic>
    </p:spTree>
    <p:extLst>
      <p:ext uri="{BB962C8B-B14F-4D97-AF65-F5344CB8AC3E}">
        <p14:creationId xmlns:p14="http://schemas.microsoft.com/office/powerpoint/2010/main" val="3939503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Simply Saturday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931132" y="2039511"/>
            <a:ext cx="3293624" cy="1677521"/>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2000" i="1" dirty="0"/>
          </a:p>
          <a:p>
            <a:pPr marL="0" indent="0">
              <a:buNone/>
            </a:pPr>
            <a:r>
              <a:rPr lang="en-GB" sz="2000" i="1" dirty="0" smtClean="0"/>
              <a:t>We pray today for all those affected by the Pandemic. </a:t>
            </a:r>
          </a:p>
          <a:p>
            <a:pPr marL="0" indent="0">
              <a:buNone/>
            </a:pPr>
            <a:r>
              <a:rPr lang="en-GB" sz="2000" i="1" dirty="0" smtClean="0"/>
              <a:t>And add our own intentions to the prayers of the world.</a:t>
            </a:r>
          </a:p>
        </p:txBody>
      </p:sp>
      <p:pic>
        <p:nvPicPr>
          <p:cNvPr id="8194" name="Picture 2" descr="Coronavirus Resources for Churches - Diocese of Exe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158" y="2233942"/>
            <a:ext cx="4118840" cy="41188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may contain: possible text that says 'And the world came together as the people stayed apart ternifer Wagn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59632" y="3861048"/>
            <a:ext cx="2230632" cy="2232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3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39552" y="692697"/>
            <a:ext cx="7992888" cy="2736304"/>
          </a:xfrm>
        </p:spPr>
        <p:txBody>
          <a:bodyPr>
            <a:normAutofit/>
          </a:bodyPr>
          <a:lstStyle/>
          <a:p>
            <a:pPr algn="ctr"/>
            <a:r>
              <a:rPr lang="en-GB" sz="1800" b="1" dirty="0" smtClean="0">
                <a:latin typeface="Calibri" panose="020F0502020204030204" pitchFamily="34" charset="0"/>
              </a:rPr>
              <a:t>Power of Kindness</a:t>
            </a:r>
          </a:p>
          <a:p>
            <a:pPr algn="ctr"/>
            <a:r>
              <a:rPr lang="en-GB" sz="1800" dirty="0" smtClean="0">
                <a:latin typeface="Calibri" panose="020F0502020204030204" pitchFamily="34" charset="0"/>
              </a:rPr>
              <a:t>Attached to your resources this week is a Power of Kindness calendar and log.</a:t>
            </a:r>
          </a:p>
          <a:p>
            <a:pPr algn="ctr"/>
            <a:r>
              <a:rPr lang="en-GB" sz="1800" dirty="0" smtClean="0">
                <a:latin typeface="Calibri" panose="020F0502020204030204" pitchFamily="34" charset="0"/>
              </a:rPr>
              <a:t>It can be difficult to remember kindness at difficult times. We tend to think of what we need rather than what other people may need. </a:t>
            </a:r>
            <a:r>
              <a:rPr lang="en-GB" sz="1800" dirty="0">
                <a:latin typeface="Calibri" panose="020F0502020204030204" pitchFamily="34" charset="0"/>
              </a:rPr>
              <a:t> </a:t>
            </a:r>
            <a:r>
              <a:rPr lang="en-GB" sz="1800" dirty="0" smtClean="0">
                <a:latin typeface="Calibri" panose="020F0502020204030204" pitchFamily="34" charset="0"/>
              </a:rPr>
              <a:t>We are especially likely to take others for granted so it is always a good idea to remind ourselves to be kind.</a:t>
            </a:r>
          </a:p>
          <a:p>
            <a:pPr algn="ctr"/>
            <a:r>
              <a:rPr lang="en-GB" sz="1800" dirty="0" smtClean="0">
                <a:latin typeface="Calibri" panose="020F0502020204030204" pitchFamily="34" charset="0"/>
              </a:rPr>
              <a:t>You may want to do this yourself or with your family. </a:t>
            </a:r>
          </a:p>
          <a:p>
            <a:pPr algn="ctr"/>
            <a:endParaRPr lang="en-GB" sz="1800" dirty="0" smtClean="0">
              <a:latin typeface="Calibri" panose="020F0502020204030204" pitchFamily="34" charset="0"/>
            </a:endParaRPr>
          </a:p>
          <a:p>
            <a:pPr algn="ctr"/>
            <a:r>
              <a:rPr lang="en-GB" sz="1800" dirty="0" smtClean="0">
                <a:latin typeface="Calibri" panose="020F0502020204030204" pitchFamily="34" charset="0"/>
              </a:rPr>
              <a:t>If you are printing the pages from the </a:t>
            </a:r>
            <a:r>
              <a:rPr lang="en-GB" sz="1800" dirty="0" err="1" smtClean="0">
                <a:latin typeface="Calibri" panose="020F0502020204030204" pitchFamily="34" charset="0"/>
              </a:rPr>
              <a:t>ppt</a:t>
            </a:r>
            <a:r>
              <a:rPr lang="en-GB" sz="1800" dirty="0" smtClean="0">
                <a:latin typeface="Calibri" panose="020F0502020204030204" pitchFamily="34" charset="0"/>
              </a:rPr>
              <a:t> remember to choose ‘current page’ only. </a:t>
            </a:r>
            <a:endParaRPr lang="en-GB" sz="1800" dirty="0">
              <a:latin typeface="Calibri" panose="020F0502020204030204" pitchFamily="34" charset="0"/>
            </a:endParaRPr>
          </a:p>
        </p:txBody>
      </p:sp>
      <p:pic>
        <p:nvPicPr>
          <p:cNvPr id="1026" name="Picture 2" descr="3 Posts About The Power of Kindness | Hasseman Marketing"/>
          <p:cNvPicPr>
            <a:picLocks noChangeAspect="1" noChangeArrowheads="1"/>
          </p:cNvPicPr>
          <p:nvPr/>
        </p:nvPicPr>
        <p:blipFill rotWithShape="1">
          <a:blip r:embed="rId2">
            <a:extLst>
              <a:ext uri="{28A0092B-C50C-407E-A947-70E740481C1C}">
                <a14:useLocalDpi xmlns:a14="http://schemas.microsoft.com/office/drawing/2010/main" val="0"/>
              </a:ext>
            </a:extLst>
          </a:blip>
          <a:srcRect l="9764" t="4919" b="4798"/>
          <a:stretch/>
        </p:blipFill>
        <p:spPr bwMode="auto">
          <a:xfrm>
            <a:off x="1331640" y="3429000"/>
            <a:ext cx="682214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72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p:spPr>
        <p:txBody>
          <a:bodyPr vert="horz" lIns="91440" tIns="45720" rIns="91440" bIns="45720" rtlCol="0" anchor="ctr">
            <a:normAutofit/>
          </a:bodyPr>
          <a:lstStyle/>
          <a:p>
            <a:r>
              <a:rPr lang="en-US" kern="1200" dirty="0" smtClean="0">
                <a:latin typeface="+mj-lt"/>
                <a:ea typeface="+mj-ea"/>
                <a:cs typeface="+mj-cs"/>
              </a:rPr>
              <a:t>Sunday Space</a:t>
            </a:r>
            <a:endParaRPr lang="en-US" kern="1200" dirty="0">
              <a:latin typeface="+mj-lt"/>
              <a:ea typeface="+mj-ea"/>
              <a:cs typeface="+mj-cs"/>
            </a:endParaRPr>
          </a:p>
        </p:txBody>
      </p:sp>
      <p:sp>
        <p:nvSpPr>
          <p:cNvPr id="3" name="Content Placeholder 2"/>
          <p:cNvSpPr>
            <a:spLocks noGrp="1"/>
          </p:cNvSpPr>
          <p:nvPr>
            <p:ph sz="quarter" idx="14"/>
          </p:nvPr>
        </p:nvSpPr>
        <p:spPr>
          <a:xfrm>
            <a:off x="467544" y="1484784"/>
            <a:ext cx="8200188" cy="5040560"/>
          </a:xfrm>
          <a:solidFill>
            <a:schemeClr val="accent1">
              <a:lumMod val="20000"/>
              <a:lumOff val="80000"/>
            </a:schemeClr>
          </a:solidFill>
        </p:spPr>
        <p:txBody>
          <a:bodyPr vert="horz" lIns="91440" tIns="45720" rIns="91440" bIns="45720" rtlCol="0" anchor="t">
            <a:noAutofit/>
          </a:bodyPr>
          <a:lstStyle/>
          <a:p>
            <a:pPr marL="0" indent="0">
              <a:buFont typeface="Wingdings" pitchFamily="2" charset="2"/>
              <a:buNone/>
            </a:pPr>
            <a:r>
              <a:rPr lang="en-US" sz="2000" dirty="0" smtClean="0"/>
              <a:t>Easter is not just one day. We will celebrate Easter for the next 50 days – all the way to Pentecost on 31</a:t>
            </a:r>
            <a:r>
              <a:rPr lang="en-US" sz="2000" baseline="30000" dirty="0" smtClean="0"/>
              <a:t>st</a:t>
            </a:r>
            <a:r>
              <a:rPr lang="en-US" sz="2000" dirty="0" smtClean="0"/>
              <a:t> May. We see Jesus’ followers getting used to the idea that they have to preach the Gospel now. It won’t be easy. </a:t>
            </a:r>
          </a:p>
          <a:p>
            <a:pPr marL="0" indent="0">
              <a:buFont typeface="Wingdings" pitchFamily="2" charset="2"/>
              <a:buNone/>
            </a:pPr>
            <a:r>
              <a:rPr lang="en-US" sz="2000" dirty="0" smtClean="0"/>
              <a:t>It is very likely that we will continue to live in unusual times just as we did during Lent. You may have seen on social media or the TV, how some people are doing lots of new things, learning new skills and being very creative. You may be doing this yourself. You may also feel that you are not up to doing new things, that you find you only have enough energy to manage the normal day. This is fine. Social media, as you know, can sometimes show an ideal that no one is really living. Do what you can each day and remember to let other people know how you are feeling </a:t>
            </a:r>
          </a:p>
          <a:p>
            <a:pPr marL="0" indent="0">
              <a:buFont typeface="Wingdings" pitchFamily="2" charset="2"/>
              <a:buNone/>
            </a:pPr>
            <a:r>
              <a:rPr lang="en-US" sz="2000" dirty="0" smtClean="0"/>
              <a:t>I am praying for you every day and hope that you and your family are well. If you have any prayers you would like me to say for you, please email me.  God Bless, </a:t>
            </a:r>
            <a:r>
              <a:rPr lang="en-US" sz="2000" dirty="0" err="1" smtClean="0"/>
              <a:t>Mairie</a:t>
            </a:r>
            <a:r>
              <a:rPr lang="en-US" sz="2000" dirty="0" smtClean="0"/>
              <a:t> </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47151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39511"/>
            <a:ext cx="4032448" cy="4818489"/>
          </a:xfrm>
        </p:spPr>
        <p:txBody>
          <a:bodyPr>
            <a:normAutofit fontScale="92500" lnSpcReduction="10000"/>
          </a:bodyPr>
          <a:lstStyle/>
          <a:p>
            <a:pPr marL="0" indent="0">
              <a:lnSpc>
                <a:spcPct val="120000"/>
              </a:lnSpc>
              <a:buNone/>
            </a:pPr>
            <a:r>
              <a:rPr lang="en-GB" sz="2100" dirty="0" smtClean="0"/>
              <a:t>At the start of the week, we begin with a sense of knowing that where we are is maybe not where we are meant to be. </a:t>
            </a:r>
          </a:p>
          <a:p>
            <a:pPr marL="0" indent="0">
              <a:lnSpc>
                <a:spcPct val="120000"/>
              </a:lnSpc>
              <a:buNone/>
            </a:pPr>
            <a:endParaRPr lang="en-GB" sz="2100" dirty="0" smtClean="0"/>
          </a:p>
          <a:p>
            <a:pPr marL="0" indent="0">
              <a:lnSpc>
                <a:spcPct val="120000"/>
              </a:lnSpc>
              <a:buNone/>
            </a:pPr>
            <a:endParaRPr lang="en-GB" sz="2100" dirty="0" smtClean="0"/>
          </a:p>
          <a:p>
            <a:pPr marL="0" indent="0">
              <a:lnSpc>
                <a:spcPct val="120000"/>
              </a:lnSpc>
              <a:buNone/>
            </a:pPr>
            <a:endParaRPr lang="en-GB" sz="2100" dirty="0" smtClean="0"/>
          </a:p>
          <a:p>
            <a:pPr marL="0" indent="0">
              <a:lnSpc>
                <a:spcPct val="120000"/>
              </a:lnSpc>
              <a:buNone/>
            </a:pPr>
            <a:endParaRPr lang="en-GB" sz="2100" dirty="0" smtClean="0"/>
          </a:p>
          <a:p>
            <a:pPr marL="0" indent="0">
              <a:buNone/>
            </a:pPr>
            <a:r>
              <a:rPr lang="en-GB" sz="2100" i="1" dirty="0" smtClean="0"/>
              <a:t>God, forgive us when  we treat your generosity as our right and keep it to ourselves.  Give us enough trust to live secure in your love and to share it freely with others in the confidence that your grace will never run out. Amen </a:t>
            </a:r>
          </a:p>
          <a:p>
            <a:pPr marL="0" indent="0" algn="r">
              <a:buNone/>
            </a:pPr>
            <a:r>
              <a:rPr lang="en-GB" sz="2100" i="1" dirty="0" smtClean="0"/>
              <a:t>Jan Berry</a:t>
            </a:r>
          </a:p>
          <a:p>
            <a:pPr marL="0" indent="0">
              <a:buNone/>
            </a:pPr>
            <a:endParaRPr lang="en-GB" i="1" dirty="0" smtClean="0"/>
          </a:p>
          <a:p>
            <a:pPr marL="0" indent="0">
              <a:buNone/>
            </a:pPr>
            <a:endParaRPr lang="en-GB" dirty="0" smtClean="0"/>
          </a:p>
        </p:txBody>
      </p:sp>
      <p:sp>
        <p:nvSpPr>
          <p:cNvPr id="2" name="Title 1"/>
          <p:cNvSpPr>
            <a:spLocks noGrp="1"/>
          </p:cNvSpPr>
          <p:nvPr>
            <p:ph type="title"/>
          </p:nvPr>
        </p:nvSpPr>
        <p:spPr/>
        <p:txBody>
          <a:bodyPr/>
          <a:lstStyle/>
          <a:p>
            <a:r>
              <a:rPr lang="en-GB" dirty="0" smtClean="0"/>
              <a:t>Mindful Monday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572000" y="2074509"/>
            <a:ext cx="4104456" cy="478999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900" dirty="0" smtClean="0"/>
              <a:t>‘Filled </a:t>
            </a:r>
            <a:r>
              <a:rPr lang="en-GB" sz="1900" dirty="0"/>
              <a:t>with awe and great joy the women came quickly away from the tomb and ran to tell the disciples.</a:t>
            </a:r>
          </a:p>
          <a:p>
            <a:pPr marL="0" indent="0">
              <a:buNone/>
            </a:pPr>
            <a:r>
              <a:rPr lang="en-GB" sz="1900" dirty="0" smtClean="0"/>
              <a:t>And </a:t>
            </a:r>
            <a:r>
              <a:rPr lang="en-GB" sz="1900" dirty="0"/>
              <a:t>there, coming to meet them, was Jesus. ‘Greetings’ he said. And the women came up to him and, falling down before him, clasped his feet. Then Jesus said to them, ‘Do not be afraid; go and tell my brothers that they must leave for Galilee; they will see me there</a:t>
            </a:r>
            <a:r>
              <a:rPr lang="en-GB" sz="1900" dirty="0" smtClean="0"/>
              <a:t>.’ Matthew 28</a:t>
            </a:r>
            <a:endParaRPr lang="en-GB" sz="1900" dirty="0"/>
          </a:p>
          <a:p>
            <a:pPr marL="0" indent="0">
              <a:buFont typeface="Wingdings" pitchFamily="2" charset="2"/>
              <a:buNone/>
            </a:pPr>
            <a:r>
              <a:rPr lang="en-GB" i="1" dirty="0" smtClean="0">
                <a:hlinkClick r:id="rId4"/>
              </a:rPr>
              <a:t>How great is our God </a:t>
            </a:r>
            <a:endParaRPr lang="en-GB" i="1" dirty="0" smtClean="0"/>
          </a:p>
          <a:p>
            <a:pPr marL="0" indent="0">
              <a:buFont typeface="Wingdings" pitchFamily="2" charset="2"/>
              <a:buNone/>
            </a:pPr>
            <a:endParaRPr lang="en-GB" dirty="0" smtClean="0"/>
          </a:p>
        </p:txBody>
      </p:sp>
      <p:pic>
        <p:nvPicPr>
          <p:cNvPr id="2050" name="Picture 2" descr="Bless Us and All People with the Hope of New Beginnings - PktFuel.com"/>
          <p:cNvPicPr>
            <a:picLocks noChangeAspect="1" noChangeArrowheads="1"/>
          </p:cNvPicPr>
          <p:nvPr/>
        </p:nvPicPr>
        <p:blipFill rotWithShape="1">
          <a:blip r:embed="rId5">
            <a:extLst>
              <a:ext uri="{28A0092B-C50C-407E-A947-70E740481C1C}">
                <a14:useLocalDpi xmlns:a14="http://schemas.microsoft.com/office/drawing/2010/main" val="0"/>
              </a:ext>
            </a:extLst>
          </a:blip>
          <a:srcRect t="28884" b="32604"/>
          <a:stretch/>
        </p:blipFill>
        <p:spPr bwMode="auto">
          <a:xfrm>
            <a:off x="686029" y="3429000"/>
            <a:ext cx="3739494"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74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3076" name="Picture 4" descr="coloring pages easter religious free coloring pages religiou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148" y="172439"/>
            <a:ext cx="5143703" cy="6685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5" y="2095393"/>
            <a:ext cx="4104456" cy="4861999"/>
          </a:xfrm>
        </p:spPr>
        <p:txBody>
          <a:bodyPr>
            <a:normAutofit/>
          </a:bodyPr>
          <a:lstStyle/>
          <a:p>
            <a:pPr marL="0" indent="0">
              <a:buNone/>
            </a:pPr>
            <a:r>
              <a:rPr lang="en-GB" sz="1900" dirty="0" smtClean="0"/>
              <a:t>We often think about what we want. Let’s think about what we already have.</a:t>
            </a:r>
          </a:p>
          <a:p>
            <a:pPr marL="0" indent="0">
              <a:buNone/>
            </a:pPr>
            <a:r>
              <a:rPr lang="en-GB" sz="1900" dirty="0" smtClean="0"/>
              <a:t>We are surrounded by good fortune. Take a moment to count your blessings. </a:t>
            </a:r>
          </a:p>
          <a:p>
            <a:pPr marL="0" indent="0">
              <a:buNone/>
            </a:pPr>
            <a:endParaRPr lang="en-GB" sz="1900" dirty="0" smtClean="0"/>
          </a:p>
          <a:p>
            <a:pPr marL="0" indent="0">
              <a:buNone/>
            </a:pPr>
            <a:r>
              <a:rPr lang="en-GB" sz="1900" i="1" dirty="0" smtClean="0"/>
              <a:t>Lord,  I wish you could give me eyes so large that I could see the world as you do.</a:t>
            </a:r>
          </a:p>
          <a:p>
            <a:pPr marL="0" indent="0">
              <a:buNone/>
            </a:pPr>
            <a:r>
              <a:rPr lang="en-GB" sz="1900" i="1" dirty="0" smtClean="0"/>
              <a:t>Because I like looking at the world</a:t>
            </a:r>
          </a:p>
          <a:p>
            <a:pPr marL="0" indent="0">
              <a:buNone/>
            </a:pPr>
            <a:r>
              <a:rPr lang="en-GB" sz="1900" i="1" dirty="0"/>
              <a:t>b</a:t>
            </a:r>
            <a:r>
              <a:rPr lang="en-GB" sz="1900" i="1" dirty="0" smtClean="0"/>
              <a:t>ut sometimes I forget to notice, to admire, to acknowledge all that is good.  </a:t>
            </a:r>
          </a:p>
          <a:p>
            <a:pPr marL="0" indent="0">
              <a:buNone/>
            </a:pPr>
            <a:r>
              <a:rPr lang="en-GB" sz="1900" i="1" dirty="0" smtClean="0"/>
              <a:t>Amen</a:t>
            </a:r>
          </a:p>
          <a:p>
            <a:pPr marL="0" indent="0">
              <a:buNone/>
            </a:pPr>
            <a:endParaRPr lang="en-GB" dirty="0" smtClean="0"/>
          </a:p>
        </p:txBody>
      </p:sp>
      <p:sp>
        <p:nvSpPr>
          <p:cNvPr id="2" name="Title 1"/>
          <p:cNvSpPr>
            <a:spLocks noGrp="1"/>
          </p:cNvSpPr>
          <p:nvPr>
            <p:ph type="title"/>
          </p:nvPr>
        </p:nvSpPr>
        <p:spPr/>
        <p:txBody>
          <a:bodyPr/>
          <a:lstStyle/>
          <a:p>
            <a:r>
              <a:rPr lang="en-GB" dirty="0" smtClean="0"/>
              <a:t>Thankful Tuesday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89076" y="2095393"/>
            <a:ext cx="4104456" cy="334983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 Jesus said, ‘Woman, why are you weeping? Who are you looking for?’ Supposing him to be the gardener, she said, ‘Sir, if you have taken him away, tell me where you have put him, and I will go and remove him.’ Jesus said, ‘Mary!’ She knew him then and said to him in Hebrew, ‘</a:t>
            </a:r>
            <a:r>
              <a:rPr lang="en-GB" sz="1800" dirty="0" err="1"/>
              <a:t>Rabbuni</a:t>
            </a:r>
            <a:r>
              <a:rPr lang="en-GB" sz="1800" dirty="0"/>
              <a:t>!’ – which means Master. </a:t>
            </a:r>
            <a:r>
              <a:rPr lang="en-GB" sz="1800" dirty="0" smtClean="0"/>
              <a:t>- John 20 </a:t>
            </a:r>
          </a:p>
          <a:p>
            <a:pPr marL="0" indent="0">
              <a:buNone/>
            </a:pPr>
            <a:r>
              <a:rPr lang="en-GB" sz="1800" dirty="0" smtClean="0">
                <a:hlinkClick r:id="rId4"/>
              </a:rPr>
              <a:t>Mary and Jesus in the Garden </a:t>
            </a:r>
            <a:endParaRPr lang="en-GB" sz="1800" dirty="0" smtClean="0"/>
          </a:p>
          <a:p>
            <a:pPr marL="0" indent="0">
              <a:buNone/>
            </a:pPr>
            <a:r>
              <a:rPr lang="en-GB" sz="1800" dirty="0" smtClean="0">
                <a:hlinkClick r:id="rId5"/>
              </a:rPr>
              <a:t>What a beautiful name </a:t>
            </a:r>
            <a:endParaRPr lang="en-GB" sz="1800" dirty="0"/>
          </a:p>
          <a:p>
            <a:pPr marL="0" indent="0">
              <a:buNone/>
            </a:pPr>
            <a:endParaRPr lang="en-GB" sz="1800" dirty="0" smtClean="0"/>
          </a:p>
          <a:p>
            <a:pPr marL="0" indent="0">
              <a:buNone/>
            </a:pPr>
            <a:endParaRPr lang="en-GB" dirty="0" smtClean="0"/>
          </a:p>
        </p:txBody>
      </p:sp>
      <p:pic>
        <p:nvPicPr>
          <p:cNvPr id="4098" name="Picture 2" descr="New Beginnings Painting by Minika SK | Saatchi Ar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 b="48660"/>
          <a:stretch/>
        </p:blipFill>
        <p:spPr bwMode="auto">
          <a:xfrm>
            <a:off x="4774224" y="5408918"/>
            <a:ext cx="4136383" cy="142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569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490" y="1976500"/>
            <a:ext cx="3888432" cy="5052900"/>
          </a:xfrm>
        </p:spPr>
        <p:txBody>
          <a:bodyPr>
            <a:normAutofit fontScale="85000" lnSpcReduction="20000"/>
          </a:bodyPr>
          <a:lstStyle/>
          <a:p>
            <a:pPr marL="0" indent="0">
              <a:buNone/>
            </a:pPr>
            <a:r>
              <a:rPr lang="en-GB" dirty="0" smtClean="0"/>
              <a:t>It’s good to take a moment and pay attention to the small but important something that may be in front of our eyes. </a:t>
            </a:r>
          </a:p>
          <a:p>
            <a:pPr marL="0" indent="0">
              <a:buNone/>
            </a:pPr>
            <a:endParaRPr lang="en-GB" dirty="0" smtClean="0"/>
          </a:p>
          <a:p>
            <a:pPr marL="0" indent="0">
              <a:buNone/>
            </a:pPr>
            <a:r>
              <a:rPr lang="en-GB" i="1" dirty="0"/>
              <a:t>“I think us here to wonder, myself. To wonder. To ask. </a:t>
            </a:r>
            <a:endParaRPr lang="en-GB" i="1" dirty="0" smtClean="0"/>
          </a:p>
          <a:p>
            <a:pPr marL="0" indent="0">
              <a:buNone/>
            </a:pPr>
            <a:r>
              <a:rPr lang="en-GB" i="1" dirty="0" smtClean="0"/>
              <a:t>And </a:t>
            </a:r>
            <a:r>
              <a:rPr lang="en-GB" i="1" dirty="0"/>
              <a:t>that in wondering </a:t>
            </a:r>
            <a:r>
              <a:rPr lang="en-GB" i="1" dirty="0" smtClean="0"/>
              <a:t>‘bout </a:t>
            </a:r>
            <a:r>
              <a:rPr lang="en-GB" i="1" dirty="0"/>
              <a:t>the big things and asking </a:t>
            </a:r>
            <a:r>
              <a:rPr lang="en-GB" i="1" dirty="0" smtClean="0"/>
              <a:t>‘bout </a:t>
            </a:r>
            <a:r>
              <a:rPr lang="en-GB" i="1" dirty="0"/>
              <a:t>the big things, you learn about the little ones, almost by accident. But you never know nothing more about the big things than you start out with. </a:t>
            </a:r>
            <a:endParaRPr lang="en-GB" i="1" dirty="0" smtClean="0"/>
          </a:p>
          <a:p>
            <a:pPr marL="0" indent="0">
              <a:buNone/>
            </a:pPr>
            <a:r>
              <a:rPr lang="en-GB" i="1" dirty="0" smtClean="0"/>
              <a:t>The </a:t>
            </a:r>
            <a:r>
              <a:rPr lang="en-GB" i="1" dirty="0"/>
              <a:t>more I wonder, the more I love.” </a:t>
            </a:r>
          </a:p>
          <a:p>
            <a:pPr marL="0" indent="0" algn="r">
              <a:buNone/>
            </a:pPr>
            <a:r>
              <a:rPr lang="en-GB" dirty="0"/>
              <a:t>― </a:t>
            </a:r>
            <a:r>
              <a:rPr lang="en-GB" sz="2000" dirty="0"/>
              <a:t>Alice Walker</a:t>
            </a:r>
            <a:r>
              <a:rPr lang="en-GB" dirty="0"/>
              <a:t/>
            </a:r>
            <a:br>
              <a:rPr lang="en-GB" dirty="0"/>
            </a:br>
            <a:endParaRPr lang="en-GB" dirty="0" smtClean="0"/>
          </a:p>
        </p:txBody>
      </p:sp>
      <p:sp>
        <p:nvSpPr>
          <p:cNvPr id="2" name="Title 1"/>
          <p:cNvSpPr>
            <a:spLocks noGrp="1"/>
          </p:cNvSpPr>
          <p:nvPr>
            <p:ph type="title"/>
          </p:nvPr>
        </p:nvSpPr>
        <p:spPr/>
        <p:txBody>
          <a:bodyPr/>
          <a:lstStyle/>
          <a:p>
            <a:r>
              <a:rPr lang="en-GB" dirty="0" smtClean="0"/>
              <a:t>Wonder Wednesday </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Rectangle 4"/>
          <p:cNvSpPr/>
          <p:nvPr/>
        </p:nvSpPr>
        <p:spPr>
          <a:xfrm>
            <a:off x="4566621" y="2039511"/>
            <a:ext cx="4423062" cy="1938992"/>
          </a:xfrm>
          <a:prstGeom prst="rect">
            <a:avLst/>
          </a:prstGeom>
        </p:spPr>
        <p:txBody>
          <a:bodyPr wrap="square">
            <a:spAutoFit/>
          </a:bodyPr>
          <a:lstStyle/>
          <a:p>
            <a:r>
              <a:rPr lang="en-GB" sz="2000" dirty="0">
                <a:solidFill>
                  <a:srgbClr val="000000"/>
                </a:solidFill>
                <a:latin typeface="Book Antiqua" panose="02040602050305030304" pitchFamily="18" charset="0"/>
              </a:rPr>
              <a:t>‘Did not our hearts burn within us as he talked to us on the road and explained the scriptures to us</a:t>
            </a:r>
            <a:r>
              <a:rPr lang="en-GB" sz="2000" dirty="0" smtClean="0">
                <a:solidFill>
                  <a:srgbClr val="000000"/>
                </a:solidFill>
                <a:latin typeface="Book Antiqua" panose="02040602050305030304" pitchFamily="18" charset="0"/>
              </a:rPr>
              <a:t>?’</a:t>
            </a:r>
          </a:p>
          <a:p>
            <a:r>
              <a:rPr lang="en-GB" sz="2000" dirty="0" smtClean="0">
                <a:solidFill>
                  <a:srgbClr val="000000"/>
                </a:solidFill>
                <a:latin typeface="Book Antiqua" panose="02040602050305030304" pitchFamily="18" charset="0"/>
              </a:rPr>
              <a:t>Luke 24</a:t>
            </a:r>
          </a:p>
          <a:p>
            <a:endParaRPr lang="en-GB" sz="2000" dirty="0">
              <a:solidFill>
                <a:srgbClr val="000000"/>
              </a:solidFill>
              <a:latin typeface="Book Antiqua" panose="02040602050305030304" pitchFamily="18" charset="0"/>
            </a:endParaRPr>
          </a:p>
          <a:p>
            <a:r>
              <a:rPr lang="en-GB" sz="2000" dirty="0" smtClean="0">
                <a:latin typeface="Book Antiqua" panose="02040602050305030304" pitchFamily="18" charset="0"/>
                <a:hlinkClick r:id="rId4"/>
              </a:rPr>
              <a:t>The Road to Emmaus</a:t>
            </a:r>
            <a:endParaRPr lang="en-GB" sz="2000" dirty="0">
              <a:latin typeface="Book Antiqua" panose="02040602050305030304" pitchFamily="18" charset="0"/>
            </a:endParaRPr>
          </a:p>
        </p:txBody>
      </p:sp>
      <p:pic>
        <p:nvPicPr>
          <p:cNvPr id="5122" name="Picture 2" descr="Luke 24:13-35 &quot;The Walk to Emmaus&quot;, by Susan Durber (Pilgrimag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721" y="4013694"/>
            <a:ext cx="2553912" cy="26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0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l="15593" t="9114" r="17350" b="7813"/>
          <a:stretch/>
        </p:blipFill>
        <p:spPr>
          <a:xfrm>
            <a:off x="286915" y="444411"/>
            <a:ext cx="8570169" cy="5969178"/>
          </a:xfrm>
          <a:prstGeom prst="rect">
            <a:avLst/>
          </a:prstGeom>
        </p:spPr>
      </p:pic>
    </p:spTree>
    <p:extLst>
      <p:ext uri="{BB962C8B-B14F-4D97-AF65-F5344CB8AC3E}">
        <p14:creationId xmlns:p14="http://schemas.microsoft.com/office/powerpoint/2010/main" val="1087011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43" y="2074859"/>
            <a:ext cx="4138622" cy="4594502"/>
          </a:xfrm>
        </p:spPr>
        <p:txBody>
          <a:bodyPr>
            <a:normAutofit fontScale="77500" lnSpcReduction="20000"/>
          </a:bodyPr>
          <a:lstStyle/>
          <a:p>
            <a:pPr marL="0" indent="0">
              <a:buNone/>
            </a:pPr>
            <a:r>
              <a:rPr lang="en-GB" dirty="0" smtClean="0"/>
              <a:t>Oh, Thursday already. Where does the time go? Maybe time to focus on where the week is going?                                  Anything that needs to change?</a:t>
            </a:r>
          </a:p>
          <a:p>
            <a:pPr marL="0" indent="0">
              <a:buNone/>
            </a:pPr>
            <a:endParaRPr lang="en-GB" dirty="0" smtClean="0"/>
          </a:p>
          <a:p>
            <a:pPr marL="0" indent="0">
              <a:buNone/>
            </a:pPr>
            <a:r>
              <a:rPr lang="en-GB" i="1" dirty="0" smtClean="0"/>
              <a:t>Lord, do not simply say that you are with us.</a:t>
            </a:r>
          </a:p>
          <a:p>
            <a:pPr marL="0" indent="0">
              <a:buNone/>
            </a:pPr>
            <a:r>
              <a:rPr lang="en-GB" i="1" dirty="0" smtClean="0"/>
              <a:t>Millions do not know you, and to those of us who do,</a:t>
            </a:r>
          </a:p>
          <a:p>
            <a:pPr marL="0" indent="0">
              <a:buNone/>
            </a:pPr>
            <a:r>
              <a:rPr lang="en-GB" i="1" dirty="0" smtClean="0"/>
              <a:t>what is the difference?</a:t>
            </a:r>
          </a:p>
          <a:p>
            <a:pPr marL="0" indent="0">
              <a:buNone/>
            </a:pPr>
            <a:r>
              <a:rPr lang="en-GB" i="1" dirty="0" smtClean="0"/>
              <a:t>What is the point of your presence </a:t>
            </a:r>
          </a:p>
          <a:p>
            <a:pPr marL="0" indent="0">
              <a:buNone/>
            </a:pPr>
            <a:r>
              <a:rPr lang="en-GB" i="1" dirty="0" smtClean="0"/>
              <a:t>if our lives do not change?</a:t>
            </a:r>
          </a:p>
          <a:p>
            <a:pPr marL="0" indent="0">
              <a:buNone/>
            </a:pPr>
            <a:r>
              <a:rPr lang="en-GB" i="1" dirty="0" smtClean="0"/>
              <a:t>Lord, I give you permission to change my life. </a:t>
            </a:r>
          </a:p>
          <a:p>
            <a:pPr marL="0" indent="0">
              <a:buNone/>
            </a:pPr>
            <a:r>
              <a:rPr lang="en-GB" i="1" dirty="0" smtClean="0"/>
              <a:t>Amen</a:t>
            </a:r>
          </a:p>
          <a:p>
            <a:pPr marL="0" indent="0">
              <a:buNone/>
            </a:pPr>
            <a:r>
              <a:rPr lang="en-GB" i="1" dirty="0"/>
              <a:t>	</a:t>
            </a:r>
            <a:r>
              <a:rPr lang="en-GB" i="1" dirty="0" smtClean="0"/>
              <a:t>				</a:t>
            </a:r>
          </a:p>
        </p:txBody>
      </p:sp>
      <p:sp>
        <p:nvSpPr>
          <p:cNvPr id="2" name="Title 1"/>
          <p:cNvSpPr>
            <a:spLocks noGrp="1"/>
          </p:cNvSpPr>
          <p:nvPr>
            <p:ph type="title"/>
          </p:nvPr>
        </p:nvSpPr>
        <p:spPr/>
        <p:txBody>
          <a:bodyPr/>
          <a:lstStyle/>
          <a:p>
            <a:r>
              <a:rPr lang="en-GB" dirty="0" smtClean="0"/>
              <a:t>Thoughtful Thursday</a:t>
            </a:r>
            <a:endParaRPr lang="en-GB"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06074" y="2039511"/>
            <a:ext cx="4286406" cy="3405713"/>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dirty="0" smtClean="0"/>
              <a:t>‘While </a:t>
            </a:r>
            <a:r>
              <a:rPr lang="en-GB" dirty="0"/>
              <a:t>they were still speaking about this, he stood in their midst and said to them, “Peace be with you</a:t>
            </a:r>
            <a:r>
              <a:rPr lang="en-GB" dirty="0" smtClean="0"/>
              <a:t>.”’</a:t>
            </a:r>
          </a:p>
          <a:p>
            <a:pPr marL="0" indent="0">
              <a:buNone/>
            </a:pPr>
            <a:r>
              <a:rPr lang="en-GB" dirty="0" smtClean="0"/>
              <a:t>Luke 24</a:t>
            </a:r>
          </a:p>
          <a:p>
            <a:pPr marL="0" indent="0">
              <a:buNone/>
            </a:pPr>
            <a:r>
              <a:rPr lang="en-GB" dirty="0" smtClean="0">
                <a:hlinkClick r:id="rId4"/>
              </a:rPr>
              <a:t>Easter continues </a:t>
            </a:r>
            <a:endParaRPr lang="en-GB" dirty="0" smtClean="0"/>
          </a:p>
          <a:p>
            <a:pPr marL="0" indent="0">
              <a:buNone/>
            </a:pPr>
            <a:r>
              <a:rPr lang="en-GB" dirty="0" smtClean="0">
                <a:hlinkClick r:id="rId5"/>
              </a:rPr>
              <a:t>Somewhere over the Rainbow </a:t>
            </a:r>
            <a:endParaRPr lang="en-GB" dirty="0"/>
          </a:p>
          <a:p>
            <a:pPr marL="0" indent="0">
              <a:buNone/>
            </a:pPr>
            <a:r>
              <a:rPr lang="en-GB" i="1" dirty="0" smtClean="0"/>
              <a:t>			</a:t>
            </a:r>
          </a:p>
        </p:txBody>
      </p:sp>
      <p:pic>
        <p:nvPicPr>
          <p:cNvPr id="6146" name="Picture 2" descr="Inner Peace is World Peace - Perspectives Therapy Service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249"/>
          <a:stretch/>
        </p:blipFill>
        <p:spPr bwMode="auto">
          <a:xfrm>
            <a:off x="5064986" y="4924714"/>
            <a:ext cx="3348556" cy="1758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1963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Custom 12">
      <a:dk1>
        <a:sysClr val="windowText" lastClr="000000"/>
      </a:dk1>
      <a:lt1>
        <a:srgbClr val="D9F2EC"/>
      </a:lt1>
      <a:dk2>
        <a:srgbClr val="455F51"/>
      </a:dk2>
      <a:lt2>
        <a:srgbClr val="BFE2A7"/>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1368</TotalTime>
  <Words>963</Words>
  <Application>Microsoft Office PowerPoint</Application>
  <PresentationFormat>On-screen Show (4:3)</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Book Antiqua</vt:lpstr>
      <vt:lpstr>Calibri</vt:lpstr>
      <vt:lpstr>Wingdings</vt:lpstr>
      <vt:lpstr>Hardcover</vt:lpstr>
      <vt:lpstr>PowerPoint Presentation</vt:lpstr>
      <vt:lpstr>PowerPoint Presentation</vt:lpstr>
      <vt:lpstr>Sunday Space</vt:lpstr>
      <vt:lpstr>Mindful Monday </vt:lpstr>
      <vt:lpstr>PowerPoint Presentation</vt:lpstr>
      <vt:lpstr>Thankful Tuesday </vt:lpstr>
      <vt:lpstr>Wonder Wednesday </vt:lpstr>
      <vt:lpstr>PowerPoint Presentation</vt:lpstr>
      <vt:lpstr>Thoughtful Thursday</vt:lpstr>
      <vt:lpstr>Fabulous Friday </vt:lpstr>
      <vt:lpstr>PowerPoint Presentation</vt:lpstr>
      <vt:lpstr>Simply Saturday </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Pause</dc:title>
  <dc:creator>Mrs Gelling</dc:creator>
  <cp:lastModifiedBy>m grealis</cp:lastModifiedBy>
  <cp:revision>221</cp:revision>
  <dcterms:created xsi:type="dcterms:W3CDTF">2015-09-03T11:17:03Z</dcterms:created>
  <dcterms:modified xsi:type="dcterms:W3CDTF">2020-04-12T15:43:42Z</dcterms:modified>
  <cp:contentStatus/>
</cp:coreProperties>
</file>