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Lst>
  <p:notesMasterIdLst>
    <p:notesMasterId r:id="rId55"/>
  </p:notesMasterIdLst>
  <p:sldIdLst>
    <p:sldId id="260" r:id="rId3"/>
    <p:sldId id="267" r:id="rId4"/>
    <p:sldId id="301" r:id="rId5"/>
    <p:sldId id="264" r:id="rId6"/>
    <p:sldId id="300" r:id="rId7"/>
    <p:sldId id="299" r:id="rId8"/>
    <p:sldId id="308" r:id="rId9"/>
    <p:sldId id="316" r:id="rId10"/>
    <p:sldId id="314" r:id="rId11"/>
    <p:sldId id="274" r:id="rId12"/>
    <p:sldId id="315" r:id="rId13"/>
    <p:sldId id="307" r:id="rId14"/>
    <p:sldId id="302" r:id="rId15"/>
    <p:sldId id="276" r:id="rId16"/>
    <p:sldId id="291" r:id="rId17"/>
    <p:sldId id="265" r:id="rId18"/>
    <p:sldId id="317" r:id="rId19"/>
    <p:sldId id="318" r:id="rId20"/>
    <p:sldId id="292" r:id="rId21"/>
    <p:sldId id="293" r:id="rId22"/>
    <p:sldId id="298" r:id="rId23"/>
    <p:sldId id="294" r:id="rId24"/>
    <p:sldId id="295" r:id="rId25"/>
    <p:sldId id="304" r:id="rId26"/>
    <p:sldId id="296" r:id="rId27"/>
    <p:sldId id="319" r:id="rId28"/>
    <p:sldId id="277" r:id="rId29"/>
    <p:sldId id="278" r:id="rId30"/>
    <p:sldId id="320" r:id="rId31"/>
    <p:sldId id="279" r:id="rId32"/>
    <p:sldId id="321" r:id="rId33"/>
    <p:sldId id="280" r:id="rId34"/>
    <p:sldId id="322" r:id="rId35"/>
    <p:sldId id="281" r:id="rId36"/>
    <p:sldId id="323" r:id="rId37"/>
    <p:sldId id="282" r:id="rId38"/>
    <p:sldId id="283" r:id="rId39"/>
    <p:sldId id="284" r:id="rId40"/>
    <p:sldId id="285" r:id="rId41"/>
    <p:sldId id="286" r:id="rId42"/>
    <p:sldId id="287" r:id="rId43"/>
    <p:sldId id="288" r:id="rId44"/>
    <p:sldId id="289" r:id="rId45"/>
    <p:sldId id="290" r:id="rId46"/>
    <p:sldId id="297" r:id="rId47"/>
    <p:sldId id="310" r:id="rId48"/>
    <p:sldId id="311" r:id="rId49"/>
    <p:sldId id="312" r:id="rId50"/>
    <p:sldId id="313" r:id="rId51"/>
    <p:sldId id="270" r:id="rId52"/>
    <p:sldId id="305" r:id="rId53"/>
    <p:sldId id="306" r:id="rId54"/>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F2A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115" d="100"/>
          <a:sy n="115" d="100"/>
        </p:scale>
        <p:origin x="4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406-40E8-9AA6-70D6BD7F4E4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406-40E8-9AA6-70D6BD7F4E4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406-40E8-9AA6-70D6BD7F4E4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406-40E8-9AA6-70D6BD7F4E4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yes</c:v>
                </c:pt>
                <c:pt idx="1">
                  <c:v>no</c:v>
                </c:pt>
                <c:pt idx="2">
                  <c:v>sometimes</c:v>
                </c:pt>
                <c:pt idx="3">
                  <c:v>other</c:v>
                </c:pt>
              </c:strCache>
            </c:strRef>
          </c:cat>
          <c:val>
            <c:numRef>
              <c:f>Sheet1!$B$2:$B$5</c:f>
              <c:numCache>
                <c:formatCode>General</c:formatCode>
                <c:ptCount val="4"/>
                <c:pt idx="0">
                  <c:v>11</c:v>
                </c:pt>
                <c:pt idx="1">
                  <c:v>27</c:v>
                </c:pt>
                <c:pt idx="2">
                  <c:v>6</c:v>
                </c:pt>
                <c:pt idx="3">
                  <c:v>4</c:v>
                </c:pt>
              </c:numCache>
            </c:numRef>
          </c:val>
          <c:extLst>
            <c:ext xmlns:c16="http://schemas.microsoft.com/office/drawing/2014/chart" uri="{C3380CC4-5D6E-409C-BE32-E72D297353CC}">
              <c16:uniqueId val="{00000000-2DA5-45F1-B303-2EB6C1B66C0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7F7-4A3D-B35A-7B475CC04B5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7F7-4A3D-B35A-7B475CC04B5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A7F7-4A3D-B35A-7B475CC04B5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A7F7-4A3D-B35A-7B475CC04B5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A7F7-4A3D-B35A-7B475CC04B50}"/>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A7F7-4A3D-B35A-7B475CC04B50}"/>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A7F7-4A3D-B35A-7B475CC04B50}"/>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A7F7-4A3D-B35A-7B475CC04B50}"/>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A7F7-4A3D-B35A-7B475CC04B50}"/>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A7F7-4A3D-B35A-7B475CC04B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Towns</c:v>
                </c:pt>
                <c:pt idx="1">
                  <c:v>school</c:v>
                </c:pt>
                <c:pt idx="2">
                  <c:v>men</c:v>
                </c:pt>
                <c:pt idx="3">
                  <c:v>staring</c:v>
                </c:pt>
                <c:pt idx="4">
                  <c:v>knife crime</c:v>
                </c:pt>
                <c:pt idx="5">
                  <c:v>drugs</c:v>
                </c:pt>
                <c:pt idx="6">
                  <c:v>suspicous activiy</c:v>
                </c:pt>
                <c:pt idx="7">
                  <c:v>homphobia</c:v>
                </c:pt>
                <c:pt idx="8">
                  <c:v>back streets</c:v>
                </c:pt>
                <c:pt idx="9">
                  <c:v>night time </c:v>
                </c:pt>
              </c:strCache>
            </c:strRef>
          </c:cat>
          <c:val>
            <c:numRef>
              <c:f>Sheet1!$B$2:$B$11</c:f>
              <c:numCache>
                <c:formatCode>General</c:formatCode>
                <c:ptCount val="10"/>
                <c:pt idx="0">
                  <c:v>12</c:v>
                </c:pt>
                <c:pt idx="1">
                  <c:v>4</c:v>
                </c:pt>
                <c:pt idx="2">
                  <c:v>5</c:v>
                </c:pt>
                <c:pt idx="3">
                  <c:v>10</c:v>
                </c:pt>
                <c:pt idx="4">
                  <c:v>3</c:v>
                </c:pt>
                <c:pt idx="5">
                  <c:v>3</c:v>
                </c:pt>
                <c:pt idx="6">
                  <c:v>7</c:v>
                </c:pt>
                <c:pt idx="7">
                  <c:v>1</c:v>
                </c:pt>
                <c:pt idx="8">
                  <c:v>8</c:v>
                </c:pt>
                <c:pt idx="9">
                  <c:v>5</c:v>
                </c:pt>
              </c:numCache>
            </c:numRef>
          </c:val>
          <c:extLst>
            <c:ext xmlns:c16="http://schemas.microsoft.com/office/drawing/2014/chart" uri="{C3380CC4-5D6E-409C-BE32-E72D297353CC}">
              <c16:uniqueId val="{00000000-F0B0-46B5-B587-1969808B4C21}"/>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52915846456696"/>
          <c:y val="1.1718749279112373E-2"/>
          <c:w val="0.59094180610236224"/>
          <c:h val="0.8864126546252058"/>
        </c:manualLayout>
      </c:layout>
      <c:pieChart>
        <c:varyColors val="1"/>
        <c:ser>
          <c:idx val="0"/>
          <c:order val="0"/>
          <c:tx>
            <c:strRef>
              <c:f>Sheet1!$B$1</c:f>
              <c:strCache>
                <c:ptCount val="1"/>
                <c:pt idx="0">
                  <c:v>Column1</c:v>
                </c:pt>
              </c:strCache>
            </c:strRef>
          </c:tx>
          <c:explosion val="1"/>
          <c:dPt>
            <c:idx val="0"/>
            <c:bubble3D val="0"/>
            <c:explosion val="3"/>
            <c:spPr>
              <a:solidFill>
                <a:schemeClr val="accent1"/>
              </a:solidFill>
              <a:ln w="19050">
                <a:solidFill>
                  <a:schemeClr val="lt1"/>
                </a:solidFill>
              </a:ln>
              <a:effectLst/>
            </c:spPr>
            <c:extLst>
              <c:ext xmlns:c16="http://schemas.microsoft.com/office/drawing/2014/chart" uri="{C3380CC4-5D6E-409C-BE32-E72D297353CC}">
                <c16:uniqueId val="{00000002-88B8-40C8-B678-F75E0D890E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8B8-40C8-B678-F75E0D890E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88B8-40C8-B678-F75E0D890E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88B8-40C8-B678-F75E0D890E3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88B8-40C8-B678-F75E0D890E35}"/>
              </c:ext>
            </c:extLst>
          </c:dPt>
          <c:dLbls>
            <c:dLbl>
              <c:idx val="0"/>
              <c:layout>
                <c:manualLayout>
                  <c:x val="-0.2179368082078168"/>
                  <c:y val="-5.7754598564656486E-2"/>
                </c:manualLayout>
              </c:layout>
              <c:tx>
                <c:rich>
                  <a:bodyPr/>
                  <a:lstStyle/>
                  <a:p>
                    <a:fld id="{52E5468E-914C-45A3-987F-02AFACD16A94}" type="CATEGORYNAME">
                      <a:rPr lang="en-US" b="1"/>
                      <a:pPr/>
                      <a:t>[CATEGORY NAME]</a:t>
                    </a:fld>
                    <a:r>
                      <a:rPr lang="en-US" b="1" baseline="0" dirty="0"/>
                      <a:t>
</a:t>
                    </a:r>
                    <a:fld id="{AEDAA04F-2548-45B2-8E55-88D53748D9FD}"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8B8-40C8-B678-F75E0D890E35}"/>
                </c:ext>
              </c:extLst>
            </c:dLbl>
            <c:dLbl>
              <c:idx val="1"/>
              <c:layout>
                <c:manualLayout>
                  <c:x val="0.16250294379652477"/>
                  <c:y val="-0.14193913560735646"/>
                </c:manualLayout>
              </c:layout>
              <c:tx>
                <c:rich>
                  <a:bodyPr/>
                  <a:lstStyle/>
                  <a:p>
                    <a:fld id="{35CF6CFF-2D14-4BC3-8895-3A12E0D4A9B5}" type="CATEGORYNAME">
                      <a:rPr lang="en-US" b="1"/>
                      <a:pPr/>
                      <a:t>[CATEGORY NAME]</a:t>
                    </a:fld>
                    <a:r>
                      <a:rPr lang="en-US" b="1" baseline="0" dirty="0"/>
                      <a:t>
</a:t>
                    </a:r>
                    <a:fld id="{9CBF0C93-6935-4522-B64F-BFC2A4BEB8F6}"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8B8-40C8-B678-F75E0D890E35}"/>
                </c:ext>
              </c:extLst>
            </c:dLbl>
            <c:dLbl>
              <c:idx val="2"/>
              <c:tx>
                <c:rich>
                  <a:bodyPr/>
                  <a:lstStyle/>
                  <a:p>
                    <a:fld id="{B4EB296D-6689-417E-9B2C-064C0DF2C083}" type="CATEGORYNAME">
                      <a:rPr lang="en-US" b="1"/>
                      <a:pPr/>
                      <a:t>[CATEGORY NAME]</a:t>
                    </a:fld>
                    <a:r>
                      <a:rPr lang="en-US" b="1" baseline="0" dirty="0"/>
                      <a:t>
</a:t>
                    </a:r>
                    <a:fld id="{C554E880-BFC4-4D0A-AA6E-63755F02DD39}" type="PERCENTAGE">
                      <a:rPr lang="en-US" b="1" baseline="0"/>
                      <a:pPr/>
                      <a:t>[PERCENTAGE]</a:t>
                    </a:fld>
                    <a:endParaRPr lang="en-US" b="1"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8B8-40C8-B678-F75E0D890E35}"/>
                </c:ext>
              </c:extLst>
            </c:dLbl>
            <c:dLbl>
              <c:idx val="3"/>
              <c:layout>
                <c:manualLayout>
                  <c:x val="0.13725899265842745"/>
                  <c:y val="0.15397025614216467"/>
                </c:manualLayout>
              </c:layout>
              <c:tx>
                <c:rich>
                  <a:bodyPr/>
                  <a:lstStyle/>
                  <a:p>
                    <a:fld id="{D70B53B1-872E-4ADA-BC26-1057B5D8D835}" type="CATEGORYNAME">
                      <a:rPr lang="en-US" b="1"/>
                      <a:pPr/>
                      <a:t>[CATEGORY NAME]</a:t>
                    </a:fld>
                    <a:r>
                      <a:rPr lang="en-US" b="1" baseline="0" dirty="0"/>
                      <a:t>
</a:t>
                    </a:r>
                    <a:fld id="{B7C29FC0-26CF-4D55-A8CB-68265C485FD0}" type="PERCENTAGE">
                      <a:rPr lang="en-US" b="1" baseline="0"/>
                      <a:pPr/>
                      <a:t>[PERCENTAGE]</a:t>
                    </a:fld>
                    <a:endParaRPr lang="en-US" b="1"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8B8-40C8-B678-F75E0D890E35}"/>
                </c:ext>
              </c:extLst>
            </c:dLbl>
            <c:dLbl>
              <c:idx val="4"/>
              <c:tx>
                <c:rich>
                  <a:bodyPr/>
                  <a:lstStyle/>
                  <a:p>
                    <a:fld id="{C10D6F77-1B8E-4CF1-A63B-DFFCC562C4AB}" type="CATEGORYNAME">
                      <a:rPr lang="en-US" b="1"/>
                      <a:pPr/>
                      <a:t>[CATEGORY NAME]</a:t>
                    </a:fld>
                    <a:r>
                      <a:rPr lang="en-US" b="1" baseline="0" dirty="0"/>
                      <a:t>
</a:t>
                    </a:r>
                    <a:fld id="{B16503F3-6CF1-43AB-A800-6A8B7BC5FF90}" type="PERCENTAGE">
                      <a:rPr lang="en-US" b="1" baseline="0"/>
                      <a:pPr/>
                      <a:t>[PERCENTAGE]</a:t>
                    </a:fld>
                    <a:endParaRPr lang="en-US" b="1" baseline="0" dirty="0"/>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8B8-40C8-B678-F75E0D890E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police/security cameras</c:v>
                </c:pt>
                <c:pt idx="1">
                  <c:v>educating people</c:v>
                </c:pt>
                <c:pt idx="2">
                  <c:v>less drug misuse</c:v>
                </c:pt>
                <c:pt idx="3">
                  <c:v>company/safe places</c:v>
                </c:pt>
                <c:pt idx="4">
                  <c:v>street lights </c:v>
                </c:pt>
              </c:strCache>
            </c:strRef>
          </c:cat>
          <c:val>
            <c:numRef>
              <c:f>Sheet1!$B$2:$B$6</c:f>
              <c:numCache>
                <c:formatCode>General</c:formatCode>
                <c:ptCount val="5"/>
                <c:pt idx="0">
                  <c:v>18</c:v>
                </c:pt>
                <c:pt idx="1">
                  <c:v>5</c:v>
                </c:pt>
                <c:pt idx="2">
                  <c:v>3</c:v>
                </c:pt>
                <c:pt idx="3">
                  <c:v>4</c:v>
                </c:pt>
                <c:pt idx="4">
                  <c:v>1</c:v>
                </c:pt>
              </c:numCache>
            </c:numRef>
          </c:val>
          <c:extLst>
            <c:ext xmlns:c16="http://schemas.microsoft.com/office/drawing/2014/chart" uri="{C3380CC4-5D6E-409C-BE32-E72D297353CC}">
              <c16:uniqueId val="{00000000-88B8-40C8-B678-F75E0D890E3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337AE7-4596-4668-A1DD-AA2F64AE413D}" type="doc">
      <dgm:prSet loTypeId="urn:microsoft.com/office/officeart/2018/5/layout/IconCircleLabelList" loCatId="icon" qsTypeId="urn:microsoft.com/office/officeart/2005/8/quickstyle/3d3" qsCatId="3D" csTypeId="urn:microsoft.com/office/officeart/2005/8/colors/accent1_2" csCatId="accent1" phldr="1"/>
      <dgm:spPr/>
      <dgm:t>
        <a:bodyPr/>
        <a:lstStyle/>
        <a:p>
          <a:endParaRPr lang="en-US"/>
        </a:p>
      </dgm:t>
    </dgm:pt>
    <dgm:pt modelId="{9593BB3A-DD9F-4CF1-A5AB-25ACD09CA784}">
      <dgm:prSet custT="1"/>
      <dgm:spPr/>
      <dgm:t>
        <a:bodyPr/>
        <a:lstStyle/>
        <a:p>
          <a:pPr>
            <a:lnSpc>
              <a:spcPct val="100000"/>
            </a:lnSpc>
            <a:defRPr cap="all"/>
          </a:pPr>
          <a:r>
            <a:rPr lang="en-GB" sz="2800" b="1" dirty="0">
              <a:latin typeface="Cordia New" panose="020B0304020202020204" pitchFamily="34" charset="-34"/>
              <a:cs typeface="Cordia New" panose="020B0304020202020204" pitchFamily="34" charset="-34"/>
            </a:rPr>
            <a:t>Bolton Youth  council </a:t>
          </a:r>
          <a:endParaRPr lang="en-US" sz="2800" b="1" dirty="0">
            <a:latin typeface="Cordia New" panose="020B0304020202020204" pitchFamily="34" charset="-34"/>
            <a:cs typeface="Cordia New" panose="020B0304020202020204" pitchFamily="34" charset="-34"/>
          </a:endParaRPr>
        </a:p>
      </dgm:t>
    </dgm:pt>
    <dgm:pt modelId="{62E863B8-2A64-467B-AE4F-62BFB00E3F68}" type="parTrans" cxnId="{BD52F1F3-7BF8-4709-AD93-3A35ED9EE5F6}">
      <dgm:prSet/>
      <dgm:spPr/>
      <dgm:t>
        <a:bodyPr/>
        <a:lstStyle/>
        <a:p>
          <a:endParaRPr lang="en-US" sz="2800">
            <a:latin typeface="Cordia New" panose="020B0304020202020204" pitchFamily="34" charset="-34"/>
            <a:cs typeface="Cordia New" panose="020B0304020202020204" pitchFamily="34" charset="-34"/>
          </a:endParaRPr>
        </a:p>
      </dgm:t>
    </dgm:pt>
    <dgm:pt modelId="{17C08794-FF6F-4584-930B-ED95C9388C1F}" type="sibTrans" cxnId="{BD52F1F3-7BF8-4709-AD93-3A35ED9EE5F6}">
      <dgm:prSet/>
      <dgm:spPr/>
      <dgm:t>
        <a:bodyPr/>
        <a:lstStyle/>
        <a:p>
          <a:endParaRPr lang="en-US" sz="2800">
            <a:latin typeface="Cordia New" panose="020B0304020202020204" pitchFamily="34" charset="-34"/>
            <a:cs typeface="Cordia New" panose="020B0304020202020204" pitchFamily="34" charset="-34"/>
          </a:endParaRPr>
        </a:p>
      </dgm:t>
    </dgm:pt>
    <dgm:pt modelId="{DAD81EA9-EAE7-409E-B5D0-6745F72C98E0}">
      <dgm:prSet custT="1"/>
      <dgm:spPr/>
      <dgm:t>
        <a:bodyPr/>
        <a:lstStyle/>
        <a:p>
          <a:pPr>
            <a:lnSpc>
              <a:spcPct val="100000"/>
            </a:lnSpc>
            <a:defRPr cap="all"/>
          </a:pPr>
          <a:r>
            <a:rPr lang="en-GB" sz="2800" b="1" dirty="0">
              <a:latin typeface="Cordia New" panose="020B0304020202020204" pitchFamily="34" charset="-34"/>
              <a:cs typeface="Cordia New" panose="020B0304020202020204" pitchFamily="34" charset="-34"/>
            </a:rPr>
            <a:t>Next Steps</a:t>
          </a:r>
          <a:endParaRPr lang="en-US" sz="2800" b="1" dirty="0">
            <a:latin typeface="Cordia New" panose="020B0304020202020204" pitchFamily="34" charset="-34"/>
            <a:cs typeface="Cordia New" panose="020B0304020202020204" pitchFamily="34" charset="-34"/>
          </a:endParaRPr>
        </a:p>
      </dgm:t>
    </dgm:pt>
    <dgm:pt modelId="{9CABC230-93E5-4E02-A39F-FF1B72990CC3}" type="parTrans" cxnId="{10B5A332-A7B7-4777-9921-97A7D3E79E7A}">
      <dgm:prSet/>
      <dgm:spPr/>
      <dgm:t>
        <a:bodyPr/>
        <a:lstStyle/>
        <a:p>
          <a:endParaRPr lang="en-US" sz="2800">
            <a:latin typeface="Cordia New" panose="020B0304020202020204" pitchFamily="34" charset="-34"/>
            <a:cs typeface="Cordia New" panose="020B0304020202020204" pitchFamily="34" charset="-34"/>
          </a:endParaRPr>
        </a:p>
      </dgm:t>
    </dgm:pt>
    <dgm:pt modelId="{EBA7DF33-B015-4299-B641-61E4CBAFBD88}" type="sibTrans" cxnId="{10B5A332-A7B7-4777-9921-97A7D3E79E7A}">
      <dgm:prSet/>
      <dgm:spPr/>
      <dgm:t>
        <a:bodyPr/>
        <a:lstStyle/>
        <a:p>
          <a:endParaRPr lang="en-US" sz="2800">
            <a:latin typeface="Cordia New" panose="020B0304020202020204" pitchFamily="34" charset="-34"/>
            <a:cs typeface="Cordia New" panose="020B0304020202020204" pitchFamily="34" charset="-34"/>
          </a:endParaRPr>
        </a:p>
      </dgm:t>
    </dgm:pt>
    <dgm:pt modelId="{1838378F-E60D-4A40-B79D-B6E99075DC2C}">
      <dgm:prSet custT="1"/>
      <dgm:spPr/>
      <dgm:t>
        <a:bodyPr/>
        <a:lstStyle/>
        <a:p>
          <a:pPr>
            <a:lnSpc>
              <a:spcPct val="100000"/>
            </a:lnSpc>
            <a:defRPr cap="all"/>
          </a:pPr>
          <a:r>
            <a:rPr lang="en-GB" sz="2800" b="1" dirty="0">
              <a:latin typeface="Cordia New" panose="020B0304020202020204" pitchFamily="34" charset="-34"/>
              <a:cs typeface="Cordia New" panose="020B0304020202020204" pitchFamily="34" charset="-34"/>
            </a:rPr>
            <a:t>Voice 4 U</a:t>
          </a:r>
          <a:endParaRPr lang="en-US" sz="2800" b="1" dirty="0">
            <a:latin typeface="Cordia New" panose="020B0304020202020204" pitchFamily="34" charset="-34"/>
            <a:cs typeface="Cordia New" panose="020B0304020202020204" pitchFamily="34" charset="-34"/>
          </a:endParaRPr>
        </a:p>
      </dgm:t>
    </dgm:pt>
    <dgm:pt modelId="{5D0BC732-A933-4647-9F9F-69FED701892C}" type="parTrans" cxnId="{99478373-954A-4102-8E5F-1990F3B79C9D}">
      <dgm:prSet/>
      <dgm:spPr/>
      <dgm:t>
        <a:bodyPr/>
        <a:lstStyle/>
        <a:p>
          <a:endParaRPr lang="en-US" sz="2800">
            <a:latin typeface="Cordia New" panose="020B0304020202020204" pitchFamily="34" charset="-34"/>
            <a:cs typeface="Cordia New" panose="020B0304020202020204" pitchFamily="34" charset="-34"/>
          </a:endParaRPr>
        </a:p>
      </dgm:t>
    </dgm:pt>
    <dgm:pt modelId="{26E2DB9A-981E-459A-88D3-3F68161DA600}" type="sibTrans" cxnId="{99478373-954A-4102-8E5F-1990F3B79C9D}">
      <dgm:prSet/>
      <dgm:spPr/>
      <dgm:t>
        <a:bodyPr/>
        <a:lstStyle/>
        <a:p>
          <a:endParaRPr lang="en-US" sz="2800">
            <a:latin typeface="Cordia New" panose="020B0304020202020204" pitchFamily="34" charset="-34"/>
            <a:cs typeface="Cordia New" panose="020B0304020202020204" pitchFamily="34" charset="-34"/>
          </a:endParaRPr>
        </a:p>
      </dgm:t>
    </dgm:pt>
    <dgm:pt modelId="{B62E33EE-01A0-4629-971A-9E7BD43E612F}">
      <dgm:prSet custT="1"/>
      <dgm:spPr/>
      <dgm:t>
        <a:bodyPr/>
        <a:lstStyle/>
        <a:p>
          <a:pPr>
            <a:lnSpc>
              <a:spcPct val="100000"/>
            </a:lnSpc>
            <a:defRPr cap="all"/>
          </a:pPr>
          <a:r>
            <a:rPr lang="en-GB" sz="2800" b="1" dirty="0">
              <a:latin typeface="Cordia New" panose="020B0304020202020204" pitchFamily="34" charset="-34"/>
              <a:cs typeface="Cordia New" panose="020B0304020202020204" pitchFamily="34" charset="-34"/>
            </a:rPr>
            <a:t>Healthy</a:t>
          </a:r>
          <a:r>
            <a:rPr lang="en-GB" sz="2800" dirty="0">
              <a:latin typeface="Cordia New" panose="020B0304020202020204" pitchFamily="34" charset="-34"/>
              <a:cs typeface="Cordia New" panose="020B0304020202020204" pitchFamily="34" charset="-34"/>
            </a:rPr>
            <a:t> </a:t>
          </a:r>
          <a:r>
            <a:rPr lang="en-GB" sz="2800" b="1" dirty="0">
              <a:latin typeface="Cordia New" panose="020B0304020202020204" pitchFamily="34" charset="-34"/>
              <a:cs typeface="Cordia New" panose="020B0304020202020204" pitchFamily="34" charset="-34"/>
            </a:rPr>
            <a:t>Minds</a:t>
          </a:r>
          <a:r>
            <a:rPr lang="en-GB" sz="2800" dirty="0">
              <a:latin typeface="Cordia New" panose="020B0304020202020204" pitchFamily="34" charset="-34"/>
              <a:cs typeface="Cordia New" panose="020B0304020202020204" pitchFamily="34" charset="-34"/>
            </a:rPr>
            <a:t> </a:t>
          </a:r>
          <a:endParaRPr lang="en-US" sz="2800" dirty="0">
            <a:latin typeface="Cordia New" panose="020B0304020202020204" pitchFamily="34" charset="-34"/>
            <a:cs typeface="Cordia New" panose="020B0304020202020204" pitchFamily="34" charset="-34"/>
          </a:endParaRPr>
        </a:p>
      </dgm:t>
    </dgm:pt>
    <dgm:pt modelId="{9DE48FBE-9153-4100-AEE9-31563707DEB8}" type="parTrans" cxnId="{54A78BC8-0FB8-45D4-970D-60EABA1B0AF5}">
      <dgm:prSet/>
      <dgm:spPr/>
      <dgm:t>
        <a:bodyPr/>
        <a:lstStyle/>
        <a:p>
          <a:endParaRPr lang="en-US" sz="2800">
            <a:latin typeface="Cordia New" panose="020B0304020202020204" pitchFamily="34" charset="-34"/>
            <a:cs typeface="Cordia New" panose="020B0304020202020204" pitchFamily="34" charset="-34"/>
          </a:endParaRPr>
        </a:p>
      </dgm:t>
    </dgm:pt>
    <dgm:pt modelId="{516E6D8A-D970-406A-B34F-2327A7381312}" type="sibTrans" cxnId="{54A78BC8-0FB8-45D4-970D-60EABA1B0AF5}">
      <dgm:prSet/>
      <dgm:spPr/>
      <dgm:t>
        <a:bodyPr/>
        <a:lstStyle/>
        <a:p>
          <a:endParaRPr lang="en-US" sz="2800">
            <a:latin typeface="Cordia New" panose="020B0304020202020204" pitchFamily="34" charset="-34"/>
            <a:cs typeface="Cordia New" panose="020B0304020202020204" pitchFamily="34" charset="-34"/>
          </a:endParaRPr>
        </a:p>
      </dgm:t>
    </dgm:pt>
    <dgm:pt modelId="{932AB4B7-8C9F-42A8-8E05-A83017E28F58}" type="pres">
      <dgm:prSet presAssocID="{B1337AE7-4596-4668-A1DD-AA2F64AE413D}" presName="root" presStyleCnt="0">
        <dgm:presLayoutVars>
          <dgm:dir/>
          <dgm:resizeHandles val="exact"/>
        </dgm:presLayoutVars>
      </dgm:prSet>
      <dgm:spPr/>
      <dgm:t>
        <a:bodyPr/>
        <a:lstStyle/>
        <a:p>
          <a:endParaRPr lang="en-US"/>
        </a:p>
      </dgm:t>
    </dgm:pt>
    <dgm:pt modelId="{8E6B3B26-7B59-46D1-88D0-10E695CB7BB9}" type="pres">
      <dgm:prSet presAssocID="{9593BB3A-DD9F-4CF1-A5AB-25ACD09CA784}" presName="compNode" presStyleCnt="0"/>
      <dgm:spPr/>
    </dgm:pt>
    <dgm:pt modelId="{3A267A38-4FF6-430E-AB34-8CB80B108EC0}" type="pres">
      <dgm:prSet presAssocID="{9593BB3A-DD9F-4CF1-A5AB-25ACD09CA784}" presName="iconBgRect" presStyleLbl="bgShp" presStyleIdx="0" presStyleCnt="4"/>
      <dgm:spPr>
        <a:solidFill>
          <a:srgbClr val="CBF2A4"/>
        </a:solidFill>
      </dgm:spPr>
    </dgm:pt>
    <dgm:pt modelId="{2D1BB155-ABBB-438D-9F1F-98532BC30DBA}" type="pres">
      <dgm:prSet presAssocID="{9593BB3A-DD9F-4CF1-A5AB-25ACD09CA784}" presName="iconRect" presStyleLbl="node1" presStyleIdx="0" presStyleCnt="4" custLinFactNeighborY="2740"/>
      <dgm:spPr/>
    </dgm:pt>
    <dgm:pt modelId="{048A5BC8-1008-4BC2-A0AD-94FCDB5A8434}" type="pres">
      <dgm:prSet presAssocID="{9593BB3A-DD9F-4CF1-A5AB-25ACD09CA784}" presName="spaceRect" presStyleCnt="0"/>
      <dgm:spPr/>
    </dgm:pt>
    <dgm:pt modelId="{E955982D-26F4-45B2-AD4C-434AA03E25DD}" type="pres">
      <dgm:prSet presAssocID="{9593BB3A-DD9F-4CF1-A5AB-25ACD09CA784}" presName="textRect" presStyleLbl="revTx" presStyleIdx="0" presStyleCnt="4">
        <dgm:presLayoutVars>
          <dgm:chMax val="1"/>
          <dgm:chPref val="1"/>
        </dgm:presLayoutVars>
      </dgm:prSet>
      <dgm:spPr/>
      <dgm:t>
        <a:bodyPr/>
        <a:lstStyle/>
        <a:p>
          <a:endParaRPr lang="en-US"/>
        </a:p>
      </dgm:t>
    </dgm:pt>
    <dgm:pt modelId="{06B1DFC3-D02E-4000-AC5D-A17D297129A2}" type="pres">
      <dgm:prSet presAssocID="{17C08794-FF6F-4584-930B-ED95C9388C1F}" presName="sibTrans" presStyleCnt="0"/>
      <dgm:spPr/>
    </dgm:pt>
    <dgm:pt modelId="{33F1E59F-0619-4AFE-B1F6-A5969457FB85}" type="pres">
      <dgm:prSet presAssocID="{DAD81EA9-EAE7-409E-B5D0-6745F72C98E0}" presName="compNode" presStyleCnt="0"/>
      <dgm:spPr/>
    </dgm:pt>
    <dgm:pt modelId="{6A1D1AC2-F8C6-44E0-91C7-FB78FF0F578D}" type="pres">
      <dgm:prSet presAssocID="{DAD81EA9-EAE7-409E-B5D0-6745F72C98E0}" presName="iconBgRect" presStyleLbl="bgShp" presStyleIdx="1" presStyleCnt="4" custLinFactNeighborX="-46507" custLinFactNeighborY="-932"/>
      <dgm:spPr>
        <a:solidFill>
          <a:srgbClr val="CBF2A4"/>
        </a:solidFill>
      </dgm:spPr>
    </dgm:pt>
    <dgm:pt modelId="{BF0CA508-AF6B-465B-9AE6-E4191FAB732F}" type="pres">
      <dgm:prSet presAssocID="{DAD81EA9-EAE7-409E-B5D0-6745F72C98E0}" presName="iconRect" presStyleLbl="node1" presStyleIdx="1" presStyleCnt="4" custLinFactNeighborX="-82535" custLinFactNeighborY="-1625"/>
      <dgm:spPr/>
    </dgm:pt>
    <dgm:pt modelId="{79A3055E-B26D-49D4-8715-DABC4600D341}" type="pres">
      <dgm:prSet presAssocID="{DAD81EA9-EAE7-409E-B5D0-6745F72C98E0}" presName="spaceRect" presStyleCnt="0"/>
      <dgm:spPr/>
    </dgm:pt>
    <dgm:pt modelId="{26EA3518-0947-4C08-89F8-49462C291B3A}" type="pres">
      <dgm:prSet presAssocID="{DAD81EA9-EAE7-409E-B5D0-6745F72C98E0}" presName="textRect" presStyleLbl="revTx" presStyleIdx="1" presStyleCnt="4" custLinFactNeighborX="-36095" custLinFactNeighborY="-2619">
        <dgm:presLayoutVars>
          <dgm:chMax val="1"/>
          <dgm:chPref val="1"/>
        </dgm:presLayoutVars>
      </dgm:prSet>
      <dgm:spPr/>
      <dgm:t>
        <a:bodyPr/>
        <a:lstStyle/>
        <a:p>
          <a:endParaRPr lang="en-US"/>
        </a:p>
      </dgm:t>
    </dgm:pt>
    <dgm:pt modelId="{660B379D-D9E2-4BC9-8C16-5AED1003909C}" type="pres">
      <dgm:prSet presAssocID="{EBA7DF33-B015-4299-B641-61E4CBAFBD88}" presName="sibTrans" presStyleCnt="0"/>
      <dgm:spPr/>
    </dgm:pt>
    <dgm:pt modelId="{0CA1B8D1-06E4-4076-B28B-52B0036B6788}" type="pres">
      <dgm:prSet presAssocID="{1838378F-E60D-4A40-B79D-B6E99075DC2C}" presName="compNode" presStyleCnt="0"/>
      <dgm:spPr/>
    </dgm:pt>
    <dgm:pt modelId="{474C520B-2E25-457C-AB2F-34745E631F7D}" type="pres">
      <dgm:prSet presAssocID="{1838378F-E60D-4A40-B79D-B6E99075DC2C}" presName="iconBgRect" presStyleLbl="bgShp" presStyleIdx="2" presStyleCnt="4" custLinFactNeighborX="40315" custLinFactNeighborY="-3994"/>
      <dgm:spPr>
        <a:solidFill>
          <a:srgbClr val="CBF2A4"/>
        </a:solidFill>
      </dgm:spPr>
    </dgm:pt>
    <dgm:pt modelId="{8143527A-66BC-47B2-A54A-21261716A320}" type="pres">
      <dgm:prSet presAssocID="{1838378F-E60D-4A40-B79D-B6E99075DC2C}" presName="iconRect" presStyleLbl="node1" presStyleIdx="2" presStyleCnt="4" custLinFactNeighborX="69577" custLinFactNeighborY="-1625"/>
      <dgm:spPr/>
    </dgm:pt>
    <dgm:pt modelId="{8B14E1ED-FCD9-48B9-9BF0-926C08BFAF7C}" type="pres">
      <dgm:prSet presAssocID="{1838378F-E60D-4A40-B79D-B6E99075DC2C}" presName="spaceRect" presStyleCnt="0"/>
      <dgm:spPr/>
    </dgm:pt>
    <dgm:pt modelId="{FD8D02C6-D38C-4E06-B9DD-BAAF5E4F5606}" type="pres">
      <dgm:prSet presAssocID="{1838378F-E60D-4A40-B79D-B6E99075DC2C}" presName="textRect" presStyleLbl="revTx" presStyleIdx="2" presStyleCnt="4" custLinFactNeighborX="27525" custLinFactNeighborY="-2199">
        <dgm:presLayoutVars>
          <dgm:chMax val="1"/>
          <dgm:chPref val="1"/>
        </dgm:presLayoutVars>
      </dgm:prSet>
      <dgm:spPr/>
      <dgm:t>
        <a:bodyPr/>
        <a:lstStyle/>
        <a:p>
          <a:endParaRPr lang="en-US"/>
        </a:p>
      </dgm:t>
    </dgm:pt>
    <dgm:pt modelId="{13308D82-DB91-4111-AFAE-0D26AAB5D8E8}" type="pres">
      <dgm:prSet presAssocID="{26E2DB9A-981E-459A-88D3-3F68161DA600}" presName="sibTrans" presStyleCnt="0"/>
      <dgm:spPr/>
    </dgm:pt>
    <dgm:pt modelId="{90B51C58-774E-4BB7-BA60-43C9F8B7F2E6}" type="pres">
      <dgm:prSet presAssocID="{B62E33EE-01A0-4629-971A-9E7BD43E612F}" presName="compNode" presStyleCnt="0"/>
      <dgm:spPr/>
    </dgm:pt>
    <dgm:pt modelId="{78A90D23-4501-4A91-9A6A-819ABFFEF5C0}" type="pres">
      <dgm:prSet presAssocID="{B62E33EE-01A0-4629-971A-9E7BD43E612F}" presName="iconBgRect" presStyleLbl="bgShp" presStyleIdx="3" presStyleCnt="4"/>
      <dgm:spPr>
        <a:solidFill>
          <a:srgbClr val="CBF2A4"/>
        </a:solidFill>
      </dgm:spPr>
    </dgm:pt>
    <dgm:pt modelId="{0C24D206-B190-4653-BFB9-105A0C69D57E}" type="pres">
      <dgm:prSet presAssocID="{B62E33EE-01A0-4629-971A-9E7BD43E612F}" presName="iconRect" presStyleLbl="node1" presStyleIdx="3" presStyleCnt="4"/>
      <dgm:spPr>
        <a:blipFill rotWithShape="1">
          <a:blip xmlns:r="http://schemas.openxmlformats.org/officeDocument/2006/relationships" r:embed="rId1"/>
          <a:srcRect/>
          <a:stretch>
            <a:fillRect t="-21000" b="-21000"/>
          </a:stretch>
        </a:blipFill>
      </dgm:spPr>
    </dgm:pt>
    <dgm:pt modelId="{9462C3F4-7BAB-4BCB-A2FE-F58C5574EBBC}" type="pres">
      <dgm:prSet presAssocID="{B62E33EE-01A0-4629-971A-9E7BD43E612F}" presName="spaceRect" presStyleCnt="0"/>
      <dgm:spPr/>
    </dgm:pt>
    <dgm:pt modelId="{F430AB53-8741-4366-89B8-B0ECAB78A457}" type="pres">
      <dgm:prSet presAssocID="{B62E33EE-01A0-4629-971A-9E7BD43E612F}" presName="textRect" presStyleLbl="revTx" presStyleIdx="3" presStyleCnt="4" custLinFactNeighborX="-2277" custLinFactNeighborY="-14122">
        <dgm:presLayoutVars>
          <dgm:chMax val="1"/>
          <dgm:chPref val="1"/>
        </dgm:presLayoutVars>
      </dgm:prSet>
      <dgm:spPr/>
      <dgm:t>
        <a:bodyPr/>
        <a:lstStyle/>
        <a:p>
          <a:endParaRPr lang="en-US"/>
        </a:p>
      </dgm:t>
    </dgm:pt>
  </dgm:ptLst>
  <dgm:cxnLst>
    <dgm:cxn modelId="{54A78BC8-0FB8-45D4-970D-60EABA1B0AF5}" srcId="{B1337AE7-4596-4668-A1DD-AA2F64AE413D}" destId="{B62E33EE-01A0-4629-971A-9E7BD43E612F}" srcOrd="3" destOrd="0" parTransId="{9DE48FBE-9153-4100-AEE9-31563707DEB8}" sibTransId="{516E6D8A-D970-406A-B34F-2327A7381312}"/>
    <dgm:cxn modelId="{0B7E5EA5-1DF5-4F5D-86AE-288CE85937E7}" type="presOf" srcId="{9593BB3A-DD9F-4CF1-A5AB-25ACD09CA784}" destId="{E955982D-26F4-45B2-AD4C-434AA03E25DD}" srcOrd="0" destOrd="0" presId="urn:microsoft.com/office/officeart/2018/5/layout/IconCircleLabelList"/>
    <dgm:cxn modelId="{10B5A332-A7B7-4777-9921-97A7D3E79E7A}" srcId="{B1337AE7-4596-4668-A1DD-AA2F64AE413D}" destId="{DAD81EA9-EAE7-409E-B5D0-6745F72C98E0}" srcOrd="1" destOrd="0" parTransId="{9CABC230-93E5-4E02-A39F-FF1B72990CC3}" sibTransId="{EBA7DF33-B015-4299-B641-61E4CBAFBD88}"/>
    <dgm:cxn modelId="{3964E263-445C-494C-86E1-B438805E9A09}" type="presOf" srcId="{B1337AE7-4596-4668-A1DD-AA2F64AE413D}" destId="{932AB4B7-8C9F-42A8-8E05-A83017E28F58}" srcOrd="0" destOrd="0" presId="urn:microsoft.com/office/officeart/2018/5/layout/IconCircleLabelList"/>
    <dgm:cxn modelId="{7220B407-ED71-4A89-966E-DD41FAFFBFAB}" type="presOf" srcId="{B62E33EE-01A0-4629-971A-9E7BD43E612F}" destId="{F430AB53-8741-4366-89B8-B0ECAB78A457}" srcOrd="0" destOrd="0" presId="urn:microsoft.com/office/officeart/2018/5/layout/IconCircleLabelList"/>
    <dgm:cxn modelId="{99478373-954A-4102-8E5F-1990F3B79C9D}" srcId="{B1337AE7-4596-4668-A1DD-AA2F64AE413D}" destId="{1838378F-E60D-4A40-B79D-B6E99075DC2C}" srcOrd="2" destOrd="0" parTransId="{5D0BC732-A933-4647-9F9F-69FED701892C}" sibTransId="{26E2DB9A-981E-459A-88D3-3F68161DA600}"/>
    <dgm:cxn modelId="{76745C88-D4AD-426F-9398-28D5027307AE}" type="presOf" srcId="{DAD81EA9-EAE7-409E-B5D0-6745F72C98E0}" destId="{26EA3518-0947-4C08-89F8-49462C291B3A}" srcOrd="0" destOrd="0" presId="urn:microsoft.com/office/officeart/2018/5/layout/IconCircleLabelList"/>
    <dgm:cxn modelId="{1BE1B082-98F2-4C50-9CDB-2360FBEA2921}" type="presOf" srcId="{1838378F-E60D-4A40-B79D-B6E99075DC2C}" destId="{FD8D02C6-D38C-4E06-B9DD-BAAF5E4F5606}" srcOrd="0" destOrd="0" presId="urn:microsoft.com/office/officeart/2018/5/layout/IconCircleLabelList"/>
    <dgm:cxn modelId="{BD52F1F3-7BF8-4709-AD93-3A35ED9EE5F6}" srcId="{B1337AE7-4596-4668-A1DD-AA2F64AE413D}" destId="{9593BB3A-DD9F-4CF1-A5AB-25ACD09CA784}" srcOrd="0" destOrd="0" parTransId="{62E863B8-2A64-467B-AE4F-62BFB00E3F68}" sibTransId="{17C08794-FF6F-4584-930B-ED95C9388C1F}"/>
    <dgm:cxn modelId="{5096C3B7-59C7-4770-9E97-7CB4097B95ED}" type="presParOf" srcId="{932AB4B7-8C9F-42A8-8E05-A83017E28F58}" destId="{8E6B3B26-7B59-46D1-88D0-10E695CB7BB9}" srcOrd="0" destOrd="0" presId="urn:microsoft.com/office/officeart/2018/5/layout/IconCircleLabelList"/>
    <dgm:cxn modelId="{80DF6CF7-2547-4FE9-B403-F00A132A538E}" type="presParOf" srcId="{8E6B3B26-7B59-46D1-88D0-10E695CB7BB9}" destId="{3A267A38-4FF6-430E-AB34-8CB80B108EC0}" srcOrd="0" destOrd="0" presId="urn:microsoft.com/office/officeart/2018/5/layout/IconCircleLabelList"/>
    <dgm:cxn modelId="{71622078-9CB6-4EB4-854F-117AB2F7822C}" type="presParOf" srcId="{8E6B3B26-7B59-46D1-88D0-10E695CB7BB9}" destId="{2D1BB155-ABBB-438D-9F1F-98532BC30DBA}" srcOrd="1" destOrd="0" presId="urn:microsoft.com/office/officeart/2018/5/layout/IconCircleLabelList"/>
    <dgm:cxn modelId="{3A0E8F67-A4A8-4395-951E-812C8024265D}" type="presParOf" srcId="{8E6B3B26-7B59-46D1-88D0-10E695CB7BB9}" destId="{048A5BC8-1008-4BC2-A0AD-94FCDB5A8434}" srcOrd="2" destOrd="0" presId="urn:microsoft.com/office/officeart/2018/5/layout/IconCircleLabelList"/>
    <dgm:cxn modelId="{FB00D65C-347A-4A70-838C-268FA0EFCFF9}" type="presParOf" srcId="{8E6B3B26-7B59-46D1-88D0-10E695CB7BB9}" destId="{E955982D-26F4-45B2-AD4C-434AA03E25DD}" srcOrd="3" destOrd="0" presId="urn:microsoft.com/office/officeart/2018/5/layout/IconCircleLabelList"/>
    <dgm:cxn modelId="{33CF33B5-82DF-48EB-A868-911B5A59E676}" type="presParOf" srcId="{932AB4B7-8C9F-42A8-8E05-A83017E28F58}" destId="{06B1DFC3-D02E-4000-AC5D-A17D297129A2}" srcOrd="1" destOrd="0" presId="urn:microsoft.com/office/officeart/2018/5/layout/IconCircleLabelList"/>
    <dgm:cxn modelId="{09E03C7D-CF5D-4C58-B2FC-0908B082EF27}" type="presParOf" srcId="{932AB4B7-8C9F-42A8-8E05-A83017E28F58}" destId="{33F1E59F-0619-4AFE-B1F6-A5969457FB85}" srcOrd="2" destOrd="0" presId="urn:microsoft.com/office/officeart/2018/5/layout/IconCircleLabelList"/>
    <dgm:cxn modelId="{71CD543D-2DD9-4790-A9F8-A06790C31023}" type="presParOf" srcId="{33F1E59F-0619-4AFE-B1F6-A5969457FB85}" destId="{6A1D1AC2-F8C6-44E0-91C7-FB78FF0F578D}" srcOrd="0" destOrd="0" presId="urn:microsoft.com/office/officeart/2018/5/layout/IconCircleLabelList"/>
    <dgm:cxn modelId="{4BD149F2-94AF-428F-82A2-17B1D8F78F84}" type="presParOf" srcId="{33F1E59F-0619-4AFE-B1F6-A5969457FB85}" destId="{BF0CA508-AF6B-465B-9AE6-E4191FAB732F}" srcOrd="1" destOrd="0" presId="urn:microsoft.com/office/officeart/2018/5/layout/IconCircleLabelList"/>
    <dgm:cxn modelId="{34175B39-69E2-4D62-A8A6-D2A86B73FCBF}" type="presParOf" srcId="{33F1E59F-0619-4AFE-B1F6-A5969457FB85}" destId="{79A3055E-B26D-49D4-8715-DABC4600D341}" srcOrd="2" destOrd="0" presId="urn:microsoft.com/office/officeart/2018/5/layout/IconCircleLabelList"/>
    <dgm:cxn modelId="{DDA5C10F-4E81-4936-B97C-3B9D75D2058C}" type="presParOf" srcId="{33F1E59F-0619-4AFE-B1F6-A5969457FB85}" destId="{26EA3518-0947-4C08-89F8-49462C291B3A}" srcOrd="3" destOrd="0" presId="urn:microsoft.com/office/officeart/2018/5/layout/IconCircleLabelList"/>
    <dgm:cxn modelId="{2435C56A-9023-417F-939B-F25D9371580E}" type="presParOf" srcId="{932AB4B7-8C9F-42A8-8E05-A83017E28F58}" destId="{660B379D-D9E2-4BC9-8C16-5AED1003909C}" srcOrd="3" destOrd="0" presId="urn:microsoft.com/office/officeart/2018/5/layout/IconCircleLabelList"/>
    <dgm:cxn modelId="{A2374108-1685-43EE-8EAF-6F01DCA4C56F}" type="presParOf" srcId="{932AB4B7-8C9F-42A8-8E05-A83017E28F58}" destId="{0CA1B8D1-06E4-4076-B28B-52B0036B6788}" srcOrd="4" destOrd="0" presId="urn:microsoft.com/office/officeart/2018/5/layout/IconCircleLabelList"/>
    <dgm:cxn modelId="{49918899-6C03-4C5E-8143-AC89E3ADC6A6}" type="presParOf" srcId="{0CA1B8D1-06E4-4076-B28B-52B0036B6788}" destId="{474C520B-2E25-457C-AB2F-34745E631F7D}" srcOrd="0" destOrd="0" presId="urn:microsoft.com/office/officeart/2018/5/layout/IconCircleLabelList"/>
    <dgm:cxn modelId="{0C376701-0CC0-4F32-8A89-52545DBE1009}" type="presParOf" srcId="{0CA1B8D1-06E4-4076-B28B-52B0036B6788}" destId="{8143527A-66BC-47B2-A54A-21261716A320}" srcOrd="1" destOrd="0" presId="urn:microsoft.com/office/officeart/2018/5/layout/IconCircleLabelList"/>
    <dgm:cxn modelId="{54ECF9AE-8657-469F-A30E-A3DF8CF529E1}" type="presParOf" srcId="{0CA1B8D1-06E4-4076-B28B-52B0036B6788}" destId="{8B14E1ED-FCD9-48B9-9BF0-926C08BFAF7C}" srcOrd="2" destOrd="0" presId="urn:microsoft.com/office/officeart/2018/5/layout/IconCircleLabelList"/>
    <dgm:cxn modelId="{A98BEB30-F712-41C4-91AB-433C5FBB1FA5}" type="presParOf" srcId="{0CA1B8D1-06E4-4076-B28B-52B0036B6788}" destId="{FD8D02C6-D38C-4E06-B9DD-BAAF5E4F5606}" srcOrd="3" destOrd="0" presId="urn:microsoft.com/office/officeart/2018/5/layout/IconCircleLabelList"/>
    <dgm:cxn modelId="{47324AC3-5588-42A2-B07E-FEC9DAA6371B}" type="presParOf" srcId="{932AB4B7-8C9F-42A8-8E05-A83017E28F58}" destId="{13308D82-DB91-4111-AFAE-0D26AAB5D8E8}" srcOrd="5" destOrd="0" presId="urn:microsoft.com/office/officeart/2018/5/layout/IconCircleLabelList"/>
    <dgm:cxn modelId="{55B5302D-7EAE-43C9-97DA-5EA537DE6C05}" type="presParOf" srcId="{932AB4B7-8C9F-42A8-8E05-A83017E28F58}" destId="{90B51C58-774E-4BB7-BA60-43C9F8B7F2E6}" srcOrd="6" destOrd="0" presId="urn:microsoft.com/office/officeart/2018/5/layout/IconCircleLabelList"/>
    <dgm:cxn modelId="{89C3CBA7-6425-4672-81ED-07076CF9B119}" type="presParOf" srcId="{90B51C58-774E-4BB7-BA60-43C9F8B7F2E6}" destId="{78A90D23-4501-4A91-9A6A-819ABFFEF5C0}" srcOrd="0" destOrd="0" presId="urn:microsoft.com/office/officeart/2018/5/layout/IconCircleLabelList"/>
    <dgm:cxn modelId="{2B382A0F-4471-4236-96B5-6C91F8DA1342}" type="presParOf" srcId="{90B51C58-774E-4BB7-BA60-43C9F8B7F2E6}" destId="{0C24D206-B190-4653-BFB9-105A0C69D57E}" srcOrd="1" destOrd="0" presId="urn:microsoft.com/office/officeart/2018/5/layout/IconCircleLabelList"/>
    <dgm:cxn modelId="{AE4EF89E-B4F2-4B68-8879-E14139D8CEAA}" type="presParOf" srcId="{90B51C58-774E-4BB7-BA60-43C9F8B7F2E6}" destId="{9462C3F4-7BAB-4BCB-A2FE-F58C5574EBBC}" srcOrd="2" destOrd="0" presId="urn:microsoft.com/office/officeart/2018/5/layout/IconCircleLabelList"/>
    <dgm:cxn modelId="{489CDD3C-A743-4E9E-9080-0979F9171107}" type="presParOf" srcId="{90B51C58-774E-4BB7-BA60-43C9F8B7F2E6}" destId="{F430AB53-8741-4366-89B8-B0ECAB78A457}"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BB6A48-4455-487C-B32E-EAE734C2E690}"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6B61EEF2-CBBE-4F39-A72F-F27865A6B659}">
      <dgm:prSet/>
      <dgm:spPr>
        <a:solidFill>
          <a:srgbClr val="CBF2A4"/>
        </a:solidFill>
      </dgm:spPr>
      <dgm:t>
        <a:bodyPr/>
        <a:lstStyle/>
        <a:p>
          <a:r>
            <a:rPr lang="en-GB" dirty="0">
              <a:solidFill>
                <a:schemeClr val="tx1"/>
              </a:solidFill>
            </a:rPr>
            <a:t>Horwich</a:t>
          </a:r>
          <a:r>
            <a:rPr lang="en-GB" dirty="0"/>
            <a:t> </a:t>
          </a:r>
          <a:endParaRPr lang="en-US" dirty="0"/>
        </a:p>
      </dgm:t>
    </dgm:pt>
    <dgm:pt modelId="{7906292B-0406-4987-AF97-48E37247D60A}" type="parTrans" cxnId="{3036CA1C-8301-4381-A06F-BF58232C1806}">
      <dgm:prSet/>
      <dgm:spPr/>
      <dgm:t>
        <a:bodyPr/>
        <a:lstStyle/>
        <a:p>
          <a:endParaRPr lang="en-US"/>
        </a:p>
      </dgm:t>
    </dgm:pt>
    <dgm:pt modelId="{C846147C-2E9C-4F7A-BF90-F01B4424820E}" type="sibTrans" cxnId="{3036CA1C-8301-4381-A06F-BF58232C1806}">
      <dgm:prSet/>
      <dgm:spPr/>
      <dgm:t>
        <a:bodyPr/>
        <a:lstStyle/>
        <a:p>
          <a:endParaRPr lang="en-US"/>
        </a:p>
      </dgm:t>
    </dgm:pt>
    <dgm:pt modelId="{30AC702E-43C1-44E2-8F54-BED1A10095B1}">
      <dgm:prSet/>
      <dgm:spPr>
        <a:solidFill>
          <a:srgbClr val="CBF2A4"/>
        </a:solidFill>
      </dgm:spPr>
      <dgm:t>
        <a:bodyPr/>
        <a:lstStyle/>
        <a:p>
          <a:r>
            <a:rPr lang="en-GB" dirty="0">
              <a:solidFill>
                <a:schemeClr val="tx1"/>
              </a:solidFill>
            </a:rPr>
            <a:t>Little Lever</a:t>
          </a:r>
          <a:endParaRPr lang="en-US" dirty="0">
            <a:solidFill>
              <a:schemeClr val="tx1"/>
            </a:solidFill>
          </a:endParaRPr>
        </a:p>
      </dgm:t>
    </dgm:pt>
    <dgm:pt modelId="{79953118-525B-4BF0-8A71-85BBD598B0EE}" type="parTrans" cxnId="{B9A2D4DD-23F5-4F3D-8379-1DE11CCFFEB8}">
      <dgm:prSet/>
      <dgm:spPr/>
      <dgm:t>
        <a:bodyPr/>
        <a:lstStyle/>
        <a:p>
          <a:endParaRPr lang="en-US"/>
        </a:p>
      </dgm:t>
    </dgm:pt>
    <dgm:pt modelId="{9B12DA51-1961-44C5-B248-C8F98C10E8BD}" type="sibTrans" cxnId="{B9A2D4DD-23F5-4F3D-8379-1DE11CCFFEB8}">
      <dgm:prSet/>
      <dgm:spPr/>
      <dgm:t>
        <a:bodyPr/>
        <a:lstStyle/>
        <a:p>
          <a:endParaRPr lang="en-US"/>
        </a:p>
      </dgm:t>
    </dgm:pt>
    <dgm:pt modelId="{E088C40F-A47E-47DD-9836-9E415C9A906A}">
      <dgm:prSet/>
      <dgm:spPr>
        <a:solidFill>
          <a:srgbClr val="CBF2A4"/>
        </a:solidFill>
      </dgm:spPr>
      <dgm:t>
        <a:bodyPr/>
        <a:lstStyle/>
        <a:p>
          <a:r>
            <a:rPr lang="en-GB" dirty="0">
              <a:solidFill>
                <a:schemeClr val="tx1"/>
              </a:solidFill>
            </a:rPr>
            <a:t>Tonge Moor</a:t>
          </a:r>
          <a:endParaRPr lang="en-US" dirty="0">
            <a:solidFill>
              <a:schemeClr val="tx1"/>
            </a:solidFill>
          </a:endParaRPr>
        </a:p>
      </dgm:t>
    </dgm:pt>
    <dgm:pt modelId="{487D296E-2A35-4CF0-8BAA-4FB6719DE33B}" type="parTrans" cxnId="{1CB8F14E-79CA-4900-B16F-81187EA50462}">
      <dgm:prSet/>
      <dgm:spPr/>
      <dgm:t>
        <a:bodyPr/>
        <a:lstStyle/>
        <a:p>
          <a:endParaRPr lang="en-US"/>
        </a:p>
      </dgm:t>
    </dgm:pt>
    <dgm:pt modelId="{B68AB680-DFEB-4BDD-B94D-3680C10F3D5B}" type="sibTrans" cxnId="{1CB8F14E-79CA-4900-B16F-81187EA50462}">
      <dgm:prSet/>
      <dgm:spPr/>
      <dgm:t>
        <a:bodyPr/>
        <a:lstStyle/>
        <a:p>
          <a:endParaRPr lang="en-US"/>
        </a:p>
      </dgm:t>
    </dgm:pt>
    <dgm:pt modelId="{894281B5-4DA3-46D0-8AD6-0381F1036FA8}">
      <dgm:prSet/>
      <dgm:spPr>
        <a:solidFill>
          <a:srgbClr val="CBF2A4"/>
        </a:solidFill>
      </dgm:spPr>
      <dgm:t>
        <a:bodyPr/>
        <a:lstStyle/>
        <a:p>
          <a:r>
            <a:rPr lang="en-GB" dirty="0">
              <a:solidFill>
                <a:schemeClr val="tx1"/>
              </a:solidFill>
            </a:rPr>
            <a:t>Farnworth</a:t>
          </a:r>
          <a:r>
            <a:rPr lang="en-GB" dirty="0"/>
            <a:t> </a:t>
          </a:r>
          <a:endParaRPr lang="en-US" dirty="0"/>
        </a:p>
      </dgm:t>
    </dgm:pt>
    <dgm:pt modelId="{17D6EE2E-8175-42C3-A4F7-6A68F3B7B733}" type="parTrans" cxnId="{54975103-DCAE-4E00-8DDC-06C76D4404C0}">
      <dgm:prSet/>
      <dgm:spPr/>
      <dgm:t>
        <a:bodyPr/>
        <a:lstStyle/>
        <a:p>
          <a:endParaRPr lang="en-US"/>
        </a:p>
      </dgm:t>
    </dgm:pt>
    <dgm:pt modelId="{05871351-18C9-4335-9F0F-5DE0497B69DE}" type="sibTrans" cxnId="{54975103-DCAE-4E00-8DDC-06C76D4404C0}">
      <dgm:prSet/>
      <dgm:spPr/>
      <dgm:t>
        <a:bodyPr/>
        <a:lstStyle/>
        <a:p>
          <a:endParaRPr lang="en-US"/>
        </a:p>
      </dgm:t>
    </dgm:pt>
    <dgm:pt modelId="{7ECD9D69-A3D3-4DC6-BF14-C1E932ED7C86}">
      <dgm:prSet/>
      <dgm:spPr>
        <a:solidFill>
          <a:srgbClr val="CBF2A4"/>
        </a:solidFill>
      </dgm:spPr>
      <dgm:t>
        <a:bodyPr/>
        <a:lstStyle/>
        <a:p>
          <a:r>
            <a:rPr lang="en-GB" dirty="0">
              <a:solidFill>
                <a:schemeClr val="tx1"/>
              </a:solidFill>
            </a:rPr>
            <a:t>Blackrod</a:t>
          </a:r>
          <a:endParaRPr lang="en-US" dirty="0"/>
        </a:p>
      </dgm:t>
    </dgm:pt>
    <dgm:pt modelId="{ABE78F3C-5082-4184-BCAA-E7A667BD83CD}" type="parTrans" cxnId="{D1306DA0-A7F6-4F79-86EF-A622E4B6C418}">
      <dgm:prSet/>
      <dgm:spPr/>
      <dgm:t>
        <a:bodyPr/>
        <a:lstStyle/>
        <a:p>
          <a:endParaRPr lang="en-US"/>
        </a:p>
      </dgm:t>
    </dgm:pt>
    <dgm:pt modelId="{8B64F133-1D17-4F9D-ACD8-8CF0669555F0}" type="sibTrans" cxnId="{D1306DA0-A7F6-4F79-86EF-A622E4B6C418}">
      <dgm:prSet/>
      <dgm:spPr/>
      <dgm:t>
        <a:bodyPr/>
        <a:lstStyle/>
        <a:p>
          <a:endParaRPr lang="en-US"/>
        </a:p>
      </dgm:t>
    </dgm:pt>
    <dgm:pt modelId="{CC6D6344-41B5-4F3B-923E-D09BD317FDD8}" type="pres">
      <dgm:prSet presAssocID="{A5BB6A48-4455-487C-B32E-EAE734C2E690}" presName="linear" presStyleCnt="0">
        <dgm:presLayoutVars>
          <dgm:dir/>
          <dgm:animLvl val="lvl"/>
          <dgm:resizeHandles val="exact"/>
        </dgm:presLayoutVars>
      </dgm:prSet>
      <dgm:spPr/>
      <dgm:t>
        <a:bodyPr/>
        <a:lstStyle/>
        <a:p>
          <a:endParaRPr lang="en-US"/>
        </a:p>
      </dgm:t>
    </dgm:pt>
    <dgm:pt modelId="{AB0360BA-90EB-4ED1-8D53-C8BAC4C20CF0}" type="pres">
      <dgm:prSet presAssocID="{6B61EEF2-CBBE-4F39-A72F-F27865A6B659}" presName="parentLin" presStyleCnt="0"/>
      <dgm:spPr/>
    </dgm:pt>
    <dgm:pt modelId="{A722FB7B-02F5-48B7-B86F-43DB3AC36D56}" type="pres">
      <dgm:prSet presAssocID="{6B61EEF2-CBBE-4F39-A72F-F27865A6B659}" presName="parentLeftMargin" presStyleLbl="node1" presStyleIdx="0" presStyleCnt="5"/>
      <dgm:spPr/>
      <dgm:t>
        <a:bodyPr/>
        <a:lstStyle/>
        <a:p>
          <a:endParaRPr lang="en-US"/>
        </a:p>
      </dgm:t>
    </dgm:pt>
    <dgm:pt modelId="{4FD6030C-33D5-4E0D-9008-5A58B8521B63}" type="pres">
      <dgm:prSet presAssocID="{6B61EEF2-CBBE-4F39-A72F-F27865A6B659}" presName="parentText" presStyleLbl="node1" presStyleIdx="0" presStyleCnt="5">
        <dgm:presLayoutVars>
          <dgm:chMax val="0"/>
          <dgm:bulletEnabled val="1"/>
        </dgm:presLayoutVars>
      </dgm:prSet>
      <dgm:spPr/>
      <dgm:t>
        <a:bodyPr/>
        <a:lstStyle/>
        <a:p>
          <a:endParaRPr lang="en-US"/>
        </a:p>
      </dgm:t>
    </dgm:pt>
    <dgm:pt modelId="{65328204-FD92-4AD7-8C34-98BD8F3E6F42}" type="pres">
      <dgm:prSet presAssocID="{6B61EEF2-CBBE-4F39-A72F-F27865A6B659}" presName="negativeSpace" presStyleCnt="0"/>
      <dgm:spPr/>
    </dgm:pt>
    <dgm:pt modelId="{747304D0-EF7E-4CE0-9B05-C995FD8C598D}" type="pres">
      <dgm:prSet presAssocID="{6B61EEF2-CBBE-4F39-A72F-F27865A6B659}" presName="childText" presStyleLbl="conFgAcc1" presStyleIdx="0" presStyleCnt="5">
        <dgm:presLayoutVars>
          <dgm:bulletEnabled val="1"/>
        </dgm:presLayoutVars>
      </dgm:prSet>
      <dgm:spPr/>
    </dgm:pt>
    <dgm:pt modelId="{E975CB6A-8210-4146-882A-1CA93C824509}" type="pres">
      <dgm:prSet presAssocID="{C846147C-2E9C-4F7A-BF90-F01B4424820E}" presName="spaceBetweenRectangles" presStyleCnt="0"/>
      <dgm:spPr/>
    </dgm:pt>
    <dgm:pt modelId="{6D5442A0-3699-4B38-9FE5-1D214F2108D1}" type="pres">
      <dgm:prSet presAssocID="{30AC702E-43C1-44E2-8F54-BED1A10095B1}" presName="parentLin" presStyleCnt="0"/>
      <dgm:spPr/>
    </dgm:pt>
    <dgm:pt modelId="{7B6ADD41-5554-4147-A4EA-12D4E0163C16}" type="pres">
      <dgm:prSet presAssocID="{30AC702E-43C1-44E2-8F54-BED1A10095B1}" presName="parentLeftMargin" presStyleLbl="node1" presStyleIdx="0" presStyleCnt="5"/>
      <dgm:spPr/>
      <dgm:t>
        <a:bodyPr/>
        <a:lstStyle/>
        <a:p>
          <a:endParaRPr lang="en-US"/>
        </a:p>
      </dgm:t>
    </dgm:pt>
    <dgm:pt modelId="{AAD136D5-CA64-4411-9AD7-A8EEC4FC8375}" type="pres">
      <dgm:prSet presAssocID="{30AC702E-43C1-44E2-8F54-BED1A10095B1}" presName="parentText" presStyleLbl="node1" presStyleIdx="1" presStyleCnt="5">
        <dgm:presLayoutVars>
          <dgm:chMax val="0"/>
          <dgm:bulletEnabled val="1"/>
        </dgm:presLayoutVars>
      </dgm:prSet>
      <dgm:spPr/>
      <dgm:t>
        <a:bodyPr/>
        <a:lstStyle/>
        <a:p>
          <a:endParaRPr lang="en-US"/>
        </a:p>
      </dgm:t>
    </dgm:pt>
    <dgm:pt modelId="{386AB0CE-6124-45F1-BAC9-D5D7E69EDDB2}" type="pres">
      <dgm:prSet presAssocID="{30AC702E-43C1-44E2-8F54-BED1A10095B1}" presName="negativeSpace" presStyleCnt="0"/>
      <dgm:spPr/>
    </dgm:pt>
    <dgm:pt modelId="{A8142DBD-0A63-4798-893E-64279D6D2751}" type="pres">
      <dgm:prSet presAssocID="{30AC702E-43C1-44E2-8F54-BED1A10095B1}" presName="childText" presStyleLbl="conFgAcc1" presStyleIdx="1" presStyleCnt="5">
        <dgm:presLayoutVars>
          <dgm:bulletEnabled val="1"/>
        </dgm:presLayoutVars>
      </dgm:prSet>
      <dgm:spPr/>
    </dgm:pt>
    <dgm:pt modelId="{ACDE2D09-63C3-4747-87C8-41B2AC446866}" type="pres">
      <dgm:prSet presAssocID="{9B12DA51-1961-44C5-B248-C8F98C10E8BD}" presName="spaceBetweenRectangles" presStyleCnt="0"/>
      <dgm:spPr/>
    </dgm:pt>
    <dgm:pt modelId="{B0CC0BB2-991D-4A3E-A836-7DDF0C8D71B6}" type="pres">
      <dgm:prSet presAssocID="{E088C40F-A47E-47DD-9836-9E415C9A906A}" presName="parentLin" presStyleCnt="0"/>
      <dgm:spPr/>
    </dgm:pt>
    <dgm:pt modelId="{A4BE09E7-E1D1-4D6E-9AC7-B6254D8DC837}" type="pres">
      <dgm:prSet presAssocID="{E088C40F-A47E-47DD-9836-9E415C9A906A}" presName="parentLeftMargin" presStyleLbl="node1" presStyleIdx="1" presStyleCnt="5"/>
      <dgm:spPr/>
      <dgm:t>
        <a:bodyPr/>
        <a:lstStyle/>
        <a:p>
          <a:endParaRPr lang="en-US"/>
        </a:p>
      </dgm:t>
    </dgm:pt>
    <dgm:pt modelId="{D78C00E7-9131-48C5-A526-7963E8C77BF5}" type="pres">
      <dgm:prSet presAssocID="{E088C40F-A47E-47DD-9836-9E415C9A906A}" presName="parentText" presStyleLbl="node1" presStyleIdx="2" presStyleCnt="5">
        <dgm:presLayoutVars>
          <dgm:chMax val="0"/>
          <dgm:bulletEnabled val="1"/>
        </dgm:presLayoutVars>
      </dgm:prSet>
      <dgm:spPr/>
      <dgm:t>
        <a:bodyPr/>
        <a:lstStyle/>
        <a:p>
          <a:endParaRPr lang="en-US"/>
        </a:p>
      </dgm:t>
    </dgm:pt>
    <dgm:pt modelId="{495DC180-F43A-4155-9E2F-A66C678FE8E1}" type="pres">
      <dgm:prSet presAssocID="{E088C40F-A47E-47DD-9836-9E415C9A906A}" presName="negativeSpace" presStyleCnt="0"/>
      <dgm:spPr/>
    </dgm:pt>
    <dgm:pt modelId="{0889C73D-C2B0-4F6D-8BF4-109D5F679010}" type="pres">
      <dgm:prSet presAssocID="{E088C40F-A47E-47DD-9836-9E415C9A906A}" presName="childText" presStyleLbl="conFgAcc1" presStyleIdx="2" presStyleCnt="5">
        <dgm:presLayoutVars>
          <dgm:bulletEnabled val="1"/>
        </dgm:presLayoutVars>
      </dgm:prSet>
      <dgm:spPr/>
    </dgm:pt>
    <dgm:pt modelId="{E4FD0AF1-1C57-40FF-9379-D948DD9A752C}" type="pres">
      <dgm:prSet presAssocID="{B68AB680-DFEB-4BDD-B94D-3680C10F3D5B}" presName="spaceBetweenRectangles" presStyleCnt="0"/>
      <dgm:spPr/>
    </dgm:pt>
    <dgm:pt modelId="{3A47B2FF-3CB3-471E-82A4-E7C86D015531}" type="pres">
      <dgm:prSet presAssocID="{894281B5-4DA3-46D0-8AD6-0381F1036FA8}" presName="parentLin" presStyleCnt="0"/>
      <dgm:spPr/>
    </dgm:pt>
    <dgm:pt modelId="{17539B68-4F2D-4067-877B-FD638045E2B5}" type="pres">
      <dgm:prSet presAssocID="{894281B5-4DA3-46D0-8AD6-0381F1036FA8}" presName="parentLeftMargin" presStyleLbl="node1" presStyleIdx="2" presStyleCnt="5"/>
      <dgm:spPr/>
      <dgm:t>
        <a:bodyPr/>
        <a:lstStyle/>
        <a:p>
          <a:endParaRPr lang="en-US"/>
        </a:p>
      </dgm:t>
    </dgm:pt>
    <dgm:pt modelId="{BE7C86EC-56D7-4553-8D2C-018C47921CE3}" type="pres">
      <dgm:prSet presAssocID="{894281B5-4DA3-46D0-8AD6-0381F1036FA8}" presName="parentText" presStyleLbl="node1" presStyleIdx="3" presStyleCnt="5">
        <dgm:presLayoutVars>
          <dgm:chMax val="0"/>
          <dgm:bulletEnabled val="1"/>
        </dgm:presLayoutVars>
      </dgm:prSet>
      <dgm:spPr/>
      <dgm:t>
        <a:bodyPr/>
        <a:lstStyle/>
        <a:p>
          <a:endParaRPr lang="en-US"/>
        </a:p>
      </dgm:t>
    </dgm:pt>
    <dgm:pt modelId="{C12AA156-37BA-4BD7-B270-5461286847D0}" type="pres">
      <dgm:prSet presAssocID="{894281B5-4DA3-46D0-8AD6-0381F1036FA8}" presName="negativeSpace" presStyleCnt="0"/>
      <dgm:spPr/>
    </dgm:pt>
    <dgm:pt modelId="{FAD22B27-6A4D-4C7E-BCD1-111297C5584F}" type="pres">
      <dgm:prSet presAssocID="{894281B5-4DA3-46D0-8AD6-0381F1036FA8}" presName="childText" presStyleLbl="conFgAcc1" presStyleIdx="3" presStyleCnt="5">
        <dgm:presLayoutVars>
          <dgm:bulletEnabled val="1"/>
        </dgm:presLayoutVars>
      </dgm:prSet>
      <dgm:spPr/>
    </dgm:pt>
    <dgm:pt modelId="{326896AD-5A7B-4B3E-9CA0-FAEDD845270A}" type="pres">
      <dgm:prSet presAssocID="{05871351-18C9-4335-9F0F-5DE0497B69DE}" presName="spaceBetweenRectangles" presStyleCnt="0"/>
      <dgm:spPr/>
    </dgm:pt>
    <dgm:pt modelId="{D3B27732-089D-421D-A17F-A235A7E1FE83}" type="pres">
      <dgm:prSet presAssocID="{7ECD9D69-A3D3-4DC6-BF14-C1E932ED7C86}" presName="parentLin" presStyleCnt="0"/>
      <dgm:spPr/>
    </dgm:pt>
    <dgm:pt modelId="{C40573F2-31EC-43CB-B509-4D6A846C5F39}" type="pres">
      <dgm:prSet presAssocID="{7ECD9D69-A3D3-4DC6-BF14-C1E932ED7C86}" presName="parentLeftMargin" presStyleLbl="node1" presStyleIdx="3" presStyleCnt="5"/>
      <dgm:spPr/>
      <dgm:t>
        <a:bodyPr/>
        <a:lstStyle/>
        <a:p>
          <a:endParaRPr lang="en-US"/>
        </a:p>
      </dgm:t>
    </dgm:pt>
    <dgm:pt modelId="{EDAF7384-8126-4D0A-ABE1-53F1A3844EB7}" type="pres">
      <dgm:prSet presAssocID="{7ECD9D69-A3D3-4DC6-BF14-C1E932ED7C86}" presName="parentText" presStyleLbl="node1" presStyleIdx="4" presStyleCnt="5">
        <dgm:presLayoutVars>
          <dgm:chMax val="0"/>
          <dgm:bulletEnabled val="1"/>
        </dgm:presLayoutVars>
      </dgm:prSet>
      <dgm:spPr/>
      <dgm:t>
        <a:bodyPr/>
        <a:lstStyle/>
        <a:p>
          <a:endParaRPr lang="en-US"/>
        </a:p>
      </dgm:t>
    </dgm:pt>
    <dgm:pt modelId="{8F48B2B7-D36B-4879-97F8-696B5FEAD439}" type="pres">
      <dgm:prSet presAssocID="{7ECD9D69-A3D3-4DC6-BF14-C1E932ED7C86}" presName="negativeSpace" presStyleCnt="0"/>
      <dgm:spPr/>
    </dgm:pt>
    <dgm:pt modelId="{7CD420E1-239C-47D4-8FD6-0C8D463FA14C}" type="pres">
      <dgm:prSet presAssocID="{7ECD9D69-A3D3-4DC6-BF14-C1E932ED7C86}" presName="childText" presStyleLbl="conFgAcc1" presStyleIdx="4" presStyleCnt="5">
        <dgm:presLayoutVars>
          <dgm:bulletEnabled val="1"/>
        </dgm:presLayoutVars>
      </dgm:prSet>
      <dgm:spPr/>
    </dgm:pt>
  </dgm:ptLst>
  <dgm:cxnLst>
    <dgm:cxn modelId="{D1306DA0-A7F6-4F79-86EF-A622E4B6C418}" srcId="{A5BB6A48-4455-487C-B32E-EAE734C2E690}" destId="{7ECD9D69-A3D3-4DC6-BF14-C1E932ED7C86}" srcOrd="4" destOrd="0" parTransId="{ABE78F3C-5082-4184-BCAA-E7A667BD83CD}" sibTransId="{8B64F133-1D17-4F9D-ACD8-8CF0669555F0}"/>
    <dgm:cxn modelId="{54975103-DCAE-4E00-8DDC-06C76D4404C0}" srcId="{A5BB6A48-4455-487C-B32E-EAE734C2E690}" destId="{894281B5-4DA3-46D0-8AD6-0381F1036FA8}" srcOrd="3" destOrd="0" parTransId="{17D6EE2E-8175-42C3-A4F7-6A68F3B7B733}" sibTransId="{05871351-18C9-4335-9F0F-5DE0497B69DE}"/>
    <dgm:cxn modelId="{3036CA1C-8301-4381-A06F-BF58232C1806}" srcId="{A5BB6A48-4455-487C-B32E-EAE734C2E690}" destId="{6B61EEF2-CBBE-4F39-A72F-F27865A6B659}" srcOrd="0" destOrd="0" parTransId="{7906292B-0406-4987-AF97-48E37247D60A}" sibTransId="{C846147C-2E9C-4F7A-BF90-F01B4424820E}"/>
    <dgm:cxn modelId="{AB9C2BCE-3BA2-4FE8-BB6C-FB2A2B2F3D6D}" type="presOf" srcId="{894281B5-4DA3-46D0-8AD6-0381F1036FA8}" destId="{BE7C86EC-56D7-4553-8D2C-018C47921CE3}" srcOrd="1" destOrd="0" presId="urn:microsoft.com/office/officeart/2005/8/layout/list1"/>
    <dgm:cxn modelId="{78D27691-2EE1-47C4-9EF4-A5661CB076B2}" type="presOf" srcId="{E088C40F-A47E-47DD-9836-9E415C9A906A}" destId="{D78C00E7-9131-48C5-A526-7963E8C77BF5}" srcOrd="1" destOrd="0" presId="urn:microsoft.com/office/officeart/2005/8/layout/list1"/>
    <dgm:cxn modelId="{B9A2D4DD-23F5-4F3D-8379-1DE11CCFFEB8}" srcId="{A5BB6A48-4455-487C-B32E-EAE734C2E690}" destId="{30AC702E-43C1-44E2-8F54-BED1A10095B1}" srcOrd="1" destOrd="0" parTransId="{79953118-525B-4BF0-8A71-85BBD598B0EE}" sibTransId="{9B12DA51-1961-44C5-B248-C8F98C10E8BD}"/>
    <dgm:cxn modelId="{E8DF707A-EFB0-49D8-8EE9-1A9CB6DF8CE9}" type="presOf" srcId="{E088C40F-A47E-47DD-9836-9E415C9A906A}" destId="{A4BE09E7-E1D1-4D6E-9AC7-B6254D8DC837}" srcOrd="0" destOrd="0" presId="urn:microsoft.com/office/officeart/2005/8/layout/list1"/>
    <dgm:cxn modelId="{0E8A7C52-989A-49C0-A2DB-D8AF0F5DD415}" type="presOf" srcId="{7ECD9D69-A3D3-4DC6-BF14-C1E932ED7C86}" destId="{EDAF7384-8126-4D0A-ABE1-53F1A3844EB7}" srcOrd="1" destOrd="0" presId="urn:microsoft.com/office/officeart/2005/8/layout/list1"/>
    <dgm:cxn modelId="{1A3D9EDD-BCFE-4C67-89E6-9786E1D44F3E}" type="presOf" srcId="{6B61EEF2-CBBE-4F39-A72F-F27865A6B659}" destId="{A722FB7B-02F5-48B7-B86F-43DB3AC36D56}" srcOrd="0" destOrd="0" presId="urn:microsoft.com/office/officeart/2005/8/layout/list1"/>
    <dgm:cxn modelId="{6637988A-0D03-48C0-BCF0-A0886A3167BF}" type="presOf" srcId="{894281B5-4DA3-46D0-8AD6-0381F1036FA8}" destId="{17539B68-4F2D-4067-877B-FD638045E2B5}" srcOrd="0" destOrd="0" presId="urn:microsoft.com/office/officeart/2005/8/layout/list1"/>
    <dgm:cxn modelId="{4D7B9E87-C504-4B35-BA56-677002B7BBE7}" type="presOf" srcId="{30AC702E-43C1-44E2-8F54-BED1A10095B1}" destId="{7B6ADD41-5554-4147-A4EA-12D4E0163C16}" srcOrd="0" destOrd="0" presId="urn:microsoft.com/office/officeart/2005/8/layout/list1"/>
    <dgm:cxn modelId="{91D7EE90-F28D-452E-8940-B70F95065BDB}" type="presOf" srcId="{7ECD9D69-A3D3-4DC6-BF14-C1E932ED7C86}" destId="{C40573F2-31EC-43CB-B509-4D6A846C5F39}" srcOrd="0" destOrd="0" presId="urn:microsoft.com/office/officeart/2005/8/layout/list1"/>
    <dgm:cxn modelId="{1CB8F14E-79CA-4900-B16F-81187EA50462}" srcId="{A5BB6A48-4455-487C-B32E-EAE734C2E690}" destId="{E088C40F-A47E-47DD-9836-9E415C9A906A}" srcOrd="2" destOrd="0" parTransId="{487D296E-2A35-4CF0-8BAA-4FB6719DE33B}" sibTransId="{B68AB680-DFEB-4BDD-B94D-3680C10F3D5B}"/>
    <dgm:cxn modelId="{1DA65B43-A22D-465E-92B9-7DD57555486B}" type="presOf" srcId="{6B61EEF2-CBBE-4F39-A72F-F27865A6B659}" destId="{4FD6030C-33D5-4E0D-9008-5A58B8521B63}" srcOrd="1" destOrd="0" presId="urn:microsoft.com/office/officeart/2005/8/layout/list1"/>
    <dgm:cxn modelId="{20ED6995-80BB-409A-8478-710A77D39121}" type="presOf" srcId="{30AC702E-43C1-44E2-8F54-BED1A10095B1}" destId="{AAD136D5-CA64-4411-9AD7-A8EEC4FC8375}" srcOrd="1" destOrd="0" presId="urn:microsoft.com/office/officeart/2005/8/layout/list1"/>
    <dgm:cxn modelId="{45B332C3-8F3C-4392-BB35-EDAD0A44F728}" type="presOf" srcId="{A5BB6A48-4455-487C-B32E-EAE734C2E690}" destId="{CC6D6344-41B5-4F3B-923E-D09BD317FDD8}" srcOrd="0" destOrd="0" presId="urn:microsoft.com/office/officeart/2005/8/layout/list1"/>
    <dgm:cxn modelId="{CA1EDE3F-CB1D-4C6F-9BD4-A581FF662C6F}" type="presParOf" srcId="{CC6D6344-41B5-4F3B-923E-D09BD317FDD8}" destId="{AB0360BA-90EB-4ED1-8D53-C8BAC4C20CF0}" srcOrd="0" destOrd="0" presId="urn:microsoft.com/office/officeart/2005/8/layout/list1"/>
    <dgm:cxn modelId="{5C2544DA-3F86-456F-AA32-CA5714221FE9}" type="presParOf" srcId="{AB0360BA-90EB-4ED1-8D53-C8BAC4C20CF0}" destId="{A722FB7B-02F5-48B7-B86F-43DB3AC36D56}" srcOrd="0" destOrd="0" presId="urn:microsoft.com/office/officeart/2005/8/layout/list1"/>
    <dgm:cxn modelId="{96BACD2B-DE3E-462F-A12D-495058263C14}" type="presParOf" srcId="{AB0360BA-90EB-4ED1-8D53-C8BAC4C20CF0}" destId="{4FD6030C-33D5-4E0D-9008-5A58B8521B63}" srcOrd="1" destOrd="0" presId="urn:microsoft.com/office/officeart/2005/8/layout/list1"/>
    <dgm:cxn modelId="{DCDC10DC-C12E-4E1D-A674-7808471C0CE0}" type="presParOf" srcId="{CC6D6344-41B5-4F3B-923E-D09BD317FDD8}" destId="{65328204-FD92-4AD7-8C34-98BD8F3E6F42}" srcOrd="1" destOrd="0" presId="urn:microsoft.com/office/officeart/2005/8/layout/list1"/>
    <dgm:cxn modelId="{375F6C54-CDC0-4566-8EE7-EFC33084D6B6}" type="presParOf" srcId="{CC6D6344-41B5-4F3B-923E-D09BD317FDD8}" destId="{747304D0-EF7E-4CE0-9B05-C995FD8C598D}" srcOrd="2" destOrd="0" presId="urn:microsoft.com/office/officeart/2005/8/layout/list1"/>
    <dgm:cxn modelId="{6DDB7CFF-2C49-45CC-84CF-4ECFDC987D8F}" type="presParOf" srcId="{CC6D6344-41B5-4F3B-923E-D09BD317FDD8}" destId="{E975CB6A-8210-4146-882A-1CA93C824509}" srcOrd="3" destOrd="0" presId="urn:microsoft.com/office/officeart/2005/8/layout/list1"/>
    <dgm:cxn modelId="{D86FFCD0-D6A3-45BA-AF7E-2E07D3494ABC}" type="presParOf" srcId="{CC6D6344-41B5-4F3B-923E-D09BD317FDD8}" destId="{6D5442A0-3699-4B38-9FE5-1D214F2108D1}" srcOrd="4" destOrd="0" presId="urn:microsoft.com/office/officeart/2005/8/layout/list1"/>
    <dgm:cxn modelId="{A6D3AEA2-93F3-43FD-820B-36D91908F805}" type="presParOf" srcId="{6D5442A0-3699-4B38-9FE5-1D214F2108D1}" destId="{7B6ADD41-5554-4147-A4EA-12D4E0163C16}" srcOrd="0" destOrd="0" presId="urn:microsoft.com/office/officeart/2005/8/layout/list1"/>
    <dgm:cxn modelId="{FF11F12A-7A3C-4437-AB40-8EC1F4706F9C}" type="presParOf" srcId="{6D5442A0-3699-4B38-9FE5-1D214F2108D1}" destId="{AAD136D5-CA64-4411-9AD7-A8EEC4FC8375}" srcOrd="1" destOrd="0" presId="urn:microsoft.com/office/officeart/2005/8/layout/list1"/>
    <dgm:cxn modelId="{6682FF58-704A-43CA-B202-28155D1E1255}" type="presParOf" srcId="{CC6D6344-41B5-4F3B-923E-D09BD317FDD8}" destId="{386AB0CE-6124-45F1-BAC9-D5D7E69EDDB2}" srcOrd="5" destOrd="0" presId="urn:microsoft.com/office/officeart/2005/8/layout/list1"/>
    <dgm:cxn modelId="{64194AE4-174A-4269-B741-1B0ECFEF9360}" type="presParOf" srcId="{CC6D6344-41B5-4F3B-923E-D09BD317FDD8}" destId="{A8142DBD-0A63-4798-893E-64279D6D2751}" srcOrd="6" destOrd="0" presId="urn:microsoft.com/office/officeart/2005/8/layout/list1"/>
    <dgm:cxn modelId="{24264C4D-4887-4156-B5C0-B4F71E87E764}" type="presParOf" srcId="{CC6D6344-41B5-4F3B-923E-D09BD317FDD8}" destId="{ACDE2D09-63C3-4747-87C8-41B2AC446866}" srcOrd="7" destOrd="0" presId="urn:microsoft.com/office/officeart/2005/8/layout/list1"/>
    <dgm:cxn modelId="{7CBE2C6A-180E-4417-949D-27CB0ED838FA}" type="presParOf" srcId="{CC6D6344-41B5-4F3B-923E-D09BD317FDD8}" destId="{B0CC0BB2-991D-4A3E-A836-7DDF0C8D71B6}" srcOrd="8" destOrd="0" presId="urn:microsoft.com/office/officeart/2005/8/layout/list1"/>
    <dgm:cxn modelId="{20931F06-0732-4CA5-91F4-05CEE7709FA8}" type="presParOf" srcId="{B0CC0BB2-991D-4A3E-A836-7DDF0C8D71B6}" destId="{A4BE09E7-E1D1-4D6E-9AC7-B6254D8DC837}" srcOrd="0" destOrd="0" presId="urn:microsoft.com/office/officeart/2005/8/layout/list1"/>
    <dgm:cxn modelId="{64244B27-8EE5-41C3-B150-67E152ACB9C8}" type="presParOf" srcId="{B0CC0BB2-991D-4A3E-A836-7DDF0C8D71B6}" destId="{D78C00E7-9131-48C5-A526-7963E8C77BF5}" srcOrd="1" destOrd="0" presId="urn:microsoft.com/office/officeart/2005/8/layout/list1"/>
    <dgm:cxn modelId="{BC12C11C-9092-47D8-AAC2-B61302C1BDC2}" type="presParOf" srcId="{CC6D6344-41B5-4F3B-923E-D09BD317FDD8}" destId="{495DC180-F43A-4155-9E2F-A66C678FE8E1}" srcOrd="9" destOrd="0" presId="urn:microsoft.com/office/officeart/2005/8/layout/list1"/>
    <dgm:cxn modelId="{612C4BFE-EE37-42E9-A9F7-284824818065}" type="presParOf" srcId="{CC6D6344-41B5-4F3B-923E-D09BD317FDD8}" destId="{0889C73D-C2B0-4F6D-8BF4-109D5F679010}" srcOrd="10" destOrd="0" presId="urn:microsoft.com/office/officeart/2005/8/layout/list1"/>
    <dgm:cxn modelId="{7F8EBDB5-6163-48F9-91C3-595B81ABF716}" type="presParOf" srcId="{CC6D6344-41B5-4F3B-923E-D09BD317FDD8}" destId="{E4FD0AF1-1C57-40FF-9379-D948DD9A752C}" srcOrd="11" destOrd="0" presId="urn:microsoft.com/office/officeart/2005/8/layout/list1"/>
    <dgm:cxn modelId="{7DA98713-43AA-4375-9600-58597CC89022}" type="presParOf" srcId="{CC6D6344-41B5-4F3B-923E-D09BD317FDD8}" destId="{3A47B2FF-3CB3-471E-82A4-E7C86D015531}" srcOrd="12" destOrd="0" presId="urn:microsoft.com/office/officeart/2005/8/layout/list1"/>
    <dgm:cxn modelId="{8F1D4BE5-9EF7-46BA-85AF-742C1CFBCA23}" type="presParOf" srcId="{3A47B2FF-3CB3-471E-82A4-E7C86D015531}" destId="{17539B68-4F2D-4067-877B-FD638045E2B5}" srcOrd="0" destOrd="0" presId="urn:microsoft.com/office/officeart/2005/8/layout/list1"/>
    <dgm:cxn modelId="{1D1D4943-48C5-4747-AE4D-80BF466F78C5}" type="presParOf" srcId="{3A47B2FF-3CB3-471E-82A4-E7C86D015531}" destId="{BE7C86EC-56D7-4553-8D2C-018C47921CE3}" srcOrd="1" destOrd="0" presId="urn:microsoft.com/office/officeart/2005/8/layout/list1"/>
    <dgm:cxn modelId="{ADF4B0D4-F5A1-4484-A891-6762E7A38FC6}" type="presParOf" srcId="{CC6D6344-41B5-4F3B-923E-D09BD317FDD8}" destId="{C12AA156-37BA-4BD7-B270-5461286847D0}" srcOrd="13" destOrd="0" presId="urn:microsoft.com/office/officeart/2005/8/layout/list1"/>
    <dgm:cxn modelId="{FCA4BF0B-72F7-48F9-9503-7076B4782DA2}" type="presParOf" srcId="{CC6D6344-41B5-4F3B-923E-D09BD317FDD8}" destId="{FAD22B27-6A4D-4C7E-BCD1-111297C5584F}" srcOrd="14" destOrd="0" presId="urn:microsoft.com/office/officeart/2005/8/layout/list1"/>
    <dgm:cxn modelId="{930FF9E2-B39D-47E3-BC69-9BE72768B329}" type="presParOf" srcId="{CC6D6344-41B5-4F3B-923E-D09BD317FDD8}" destId="{326896AD-5A7B-4B3E-9CA0-FAEDD845270A}" srcOrd="15" destOrd="0" presId="urn:microsoft.com/office/officeart/2005/8/layout/list1"/>
    <dgm:cxn modelId="{506C7E13-C98F-46EE-8E78-80302062E6C2}" type="presParOf" srcId="{CC6D6344-41B5-4F3B-923E-D09BD317FDD8}" destId="{D3B27732-089D-421D-A17F-A235A7E1FE83}" srcOrd="16" destOrd="0" presId="urn:microsoft.com/office/officeart/2005/8/layout/list1"/>
    <dgm:cxn modelId="{D9E8C38C-C018-407D-B0EC-D5047F31B622}" type="presParOf" srcId="{D3B27732-089D-421D-A17F-A235A7E1FE83}" destId="{C40573F2-31EC-43CB-B509-4D6A846C5F39}" srcOrd="0" destOrd="0" presId="urn:microsoft.com/office/officeart/2005/8/layout/list1"/>
    <dgm:cxn modelId="{793C1847-8AF1-499E-B947-CBA553585640}" type="presParOf" srcId="{D3B27732-089D-421D-A17F-A235A7E1FE83}" destId="{EDAF7384-8126-4D0A-ABE1-53F1A3844EB7}" srcOrd="1" destOrd="0" presId="urn:microsoft.com/office/officeart/2005/8/layout/list1"/>
    <dgm:cxn modelId="{CA58341A-5AEE-4B12-B656-A543834F78C2}" type="presParOf" srcId="{CC6D6344-41B5-4F3B-923E-D09BD317FDD8}" destId="{8F48B2B7-D36B-4879-97F8-696B5FEAD439}" srcOrd="17" destOrd="0" presId="urn:microsoft.com/office/officeart/2005/8/layout/list1"/>
    <dgm:cxn modelId="{D740E533-4914-4BB3-878B-A871D2BE7579}" type="presParOf" srcId="{CC6D6344-41B5-4F3B-923E-D09BD317FDD8}" destId="{7CD420E1-239C-47D4-8FD6-0C8D463FA14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3C23A-111D-4953-A4E2-08C0E0074011}"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E1399BC1-40F0-4A44-996D-B5E9C79E21D7}">
      <dgm:prSet/>
      <dgm:spPr>
        <a:solidFill>
          <a:srgbClr val="CBF2A4"/>
        </a:solidFill>
      </dgm:spPr>
      <dgm:t>
        <a:bodyPr/>
        <a:lstStyle/>
        <a:p>
          <a:r>
            <a:rPr lang="en-US" dirty="0">
              <a:solidFill>
                <a:schemeClr val="tx1"/>
              </a:solidFill>
            </a:rPr>
            <a:t>Not</a:t>
          </a:r>
          <a:r>
            <a:rPr lang="en-US" baseline="0" dirty="0">
              <a:solidFill>
                <a:schemeClr val="tx1"/>
              </a:solidFill>
            </a:rPr>
            <a:t> feeling unsafe when I am by myself  when walking alone</a:t>
          </a:r>
          <a:r>
            <a:rPr lang="en-US" baseline="0" dirty="0"/>
            <a:t>.</a:t>
          </a:r>
          <a:endParaRPr lang="en-US" dirty="0"/>
        </a:p>
      </dgm:t>
    </dgm:pt>
    <dgm:pt modelId="{3DD98D49-5E92-4685-A351-9043BAF80DFC}" type="parTrans" cxnId="{C4DF4B28-427E-4935-9F28-523C83C8B8CD}">
      <dgm:prSet/>
      <dgm:spPr/>
      <dgm:t>
        <a:bodyPr/>
        <a:lstStyle/>
        <a:p>
          <a:endParaRPr lang="en-US"/>
        </a:p>
      </dgm:t>
    </dgm:pt>
    <dgm:pt modelId="{3BADBCA8-EB73-4A2E-8FA0-6D245A1DA824}" type="sibTrans" cxnId="{C4DF4B28-427E-4935-9F28-523C83C8B8CD}">
      <dgm:prSet/>
      <dgm:spPr/>
      <dgm:t>
        <a:bodyPr/>
        <a:lstStyle/>
        <a:p>
          <a:endParaRPr lang="en-US"/>
        </a:p>
      </dgm:t>
    </dgm:pt>
    <dgm:pt modelId="{0A30E592-D299-4BF2-B1F7-6B51D3046465}">
      <dgm:prSet/>
      <dgm:spPr>
        <a:solidFill>
          <a:srgbClr val="CBF2A4"/>
        </a:solidFill>
      </dgm:spPr>
      <dgm:t>
        <a:bodyPr/>
        <a:lstStyle/>
        <a:p>
          <a:r>
            <a:rPr lang="en-GB" b="0" dirty="0">
              <a:solidFill>
                <a:schemeClr val="tx1"/>
              </a:solidFill>
            </a:rPr>
            <a:t>Feeling safe in school and online </a:t>
          </a:r>
          <a:endParaRPr lang="en-US" b="0" dirty="0">
            <a:solidFill>
              <a:schemeClr val="tx1"/>
            </a:solidFill>
          </a:endParaRPr>
        </a:p>
      </dgm:t>
    </dgm:pt>
    <dgm:pt modelId="{AE08C70F-CF6A-43E1-B35F-32921A41C712}" type="parTrans" cxnId="{29BD17DC-A26E-445E-B1D0-CE778B5D56F1}">
      <dgm:prSet/>
      <dgm:spPr/>
      <dgm:t>
        <a:bodyPr/>
        <a:lstStyle/>
        <a:p>
          <a:endParaRPr lang="en-US"/>
        </a:p>
      </dgm:t>
    </dgm:pt>
    <dgm:pt modelId="{3D47963C-FF41-4285-A425-F4C9262F358F}" type="sibTrans" cxnId="{29BD17DC-A26E-445E-B1D0-CE778B5D56F1}">
      <dgm:prSet/>
      <dgm:spPr/>
      <dgm:t>
        <a:bodyPr/>
        <a:lstStyle/>
        <a:p>
          <a:endParaRPr lang="en-US"/>
        </a:p>
      </dgm:t>
    </dgm:pt>
    <dgm:pt modelId="{5E5827F4-773A-4C78-81D3-CE7F43702015}">
      <dgm:prSet/>
      <dgm:spPr>
        <a:solidFill>
          <a:srgbClr val="CBF2A4"/>
        </a:solidFill>
      </dgm:spPr>
      <dgm:t>
        <a:bodyPr/>
        <a:lstStyle/>
        <a:p>
          <a:r>
            <a:rPr lang="en-US" dirty="0">
              <a:solidFill>
                <a:schemeClr val="tx1"/>
              </a:solidFill>
            </a:rPr>
            <a:t>Being</a:t>
          </a:r>
          <a:r>
            <a:rPr lang="en-US" baseline="0" dirty="0">
              <a:solidFill>
                <a:schemeClr val="tx1"/>
              </a:solidFill>
            </a:rPr>
            <a:t> around people you trust</a:t>
          </a:r>
          <a:endParaRPr lang="en-US" dirty="0">
            <a:solidFill>
              <a:schemeClr val="tx1"/>
            </a:solidFill>
          </a:endParaRPr>
        </a:p>
      </dgm:t>
    </dgm:pt>
    <dgm:pt modelId="{C517D094-AD8E-4ACA-951F-B4D9ECF1C467}" type="parTrans" cxnId="{8C0EC6DD-314D-4FFE-AF5E-6B8AEFD0714D}">
      <dgm:prSet/>
      <dgm:spPr/>
      <dgm:t>
        <a:bodyPr/>
        <a:lstStyle/>
        <a:p>
          <a:endParaRPr lang="en-US"/>
        </a:p>
      </dgm:t>
    </dgm:pt>
    <dgm:pt modelId="{99F022DD-16B0-4FF4-8CA0-C41F01CC48EF}" type="sibTrans" cxnId="{8C0EC6DD-314D-4FFE-AF5E-6B8AEFD0714D}">
      <dgm:prSet/>
      <dgm:spPr/>
      <dgm:t>
        <a:bodyPr/>
        <a:lstStyle/>
        <a:p>
          <a:endParaRPr lang="en-US"/>
        </a:p>
      </dgm:t>
    </dgm:pt>
    <dgm:pt modelId="{0D3F5935-19FE-4761-9B6D-9EF531A32370}">
      <dgm:prSet/>
      <dgm:spPr>
        <a:solidFill>
          <a:srgbClr val="CBF2A4"/>
        </a:solidFill>
      </dgm:spPr>
      <dgm:t>
        <a:bodyPr/>
        <a:lstStyle/>
        <a:p>
          <a:r>
            <a:rPr lang="en-GB" b="0" dirty="0">
              <a:solidFill>
                <a:schemeClr val="tx1"/>
              </a:solidFill>
            </a:rPr>
            <a:t>Going to places you feel safe and not being worried about anything happening  </a:t>
          </a:r>
          <a:endParaRPr lang="en-US" b="0" dirty="0">
            <a:solidFill>
              <a:schemeClr val="tx1"/>
            </a:solidFill>
          </a:endParaRPr>
        </a:p>
      </dgm:t>
    </dgm:pt>
    <dgm:pt modelId="{E523486C-8772-4648-B06B-BF6BFDB95FE8}" type="parTrans" cxnId="{2AC75738-EA15-4BF1-AB76-0CC53E98EA8A}">
      <dgm:prSet/>
      <dgm:spPr/>
      <dgm:t>
        <a:bodyPr/>
        <a:lstStyle/>
        <a:p>
          <a:endParaRPr lang="en-US"/>
        </a:p>
      </dgm:t>
    </dgm:pt>
    <dgm:pt modelId="{C84B4EFB-136C-4907-9F8C-29E43AB4985C}" type="sibTrans" cxnId="{2AC75738-EA15-4BF1-AB76-0CC53E98EA8A}">
      <dgm:prSet/>
      <dgm:spPr/>
      <dgm:t>
        <a:bodyPr/>
        <a:lstStyle/>
        <a:p>
          <a:endParaRPr lang="en-US"/>
        </a:p>
      </dgm:t>
    </dgm:pt>
    <dgm:pt modelId="{A722B195-EFA4-4F5D-85F5-F2CEE9C2AF41}">
      <dgm:prSet/>
      <dgm:spPr>
        <a:solidFill>
          <a:srgbClr val="CBF2A4"/>
        </a:solidFill>
      </dgm:spPr>
      <dgm:t>
        <a:bodyPr/>
        <a:lstStyle/>
        <a:p>
          <a:r>
            <a:rPr lang="en-GB" dirty="0">
              <a:solidFill>
                <a:schemeClr val="tx1"/>
              </a:solidFill>
            </a:rPr>
            <a:t>Nothing because no one really helps you</a:t>
          </a:r>
          <a:endParaRPr lang="en-US" dirty="0">
            <a:solidFill>
              <a:schemeClr val="tx1"/>
            </a:solidFill>
          </a:endParaRPr>
        </a:p>
      </dgm:t>
    </dgm:pt>
    <dgm:pt modelId="{4D11E0C8-BA1B-40C2-981E-782134344EE4}" type="parTrans" cxnId="{158EC088-C750-443B-BD13-DC2817138C9C}">
      <dgm:prSet/>
      <dgm:spPr/>
      <dgm:t>
        <a:bodyPr/>
        <a:lstStyle/>
        <a:p>
          <a:endParaRPr lang="en-US"/>
        </a:p>
      </dgm:t>
    </dgm:pt>
    <dgm:pt modelId="{AAA6329C-81CE-4F2F-BE74-FA1B5C8A47C3}" type="sibTrans" cxnId="{158EC088-C750-443B-BD13-DC2817138C9C}">
      <dgm:prSet/>
      <dgm:spPr/>
      <dgm:t>
        <a:bodyPr/>
        <a:lstStyle/>
        <a:p>
          <a:endParaRPr lang="en-US"/>
        </a:p>
      </dgm:t>
    </dgm:pt>
    <dgm:pt modelId="{ED8BF58A-99E5-4802-8E9E-18C632563062}">
      <dgm:prSet/>
      <dgm:spPr>
        <a:solidFill>
          <a:srgbClr val="CBF2A4"/>
        </a:solidFill>
      </dgm:spPr>
      <dgm:t>
        <a:bodyPr/>
        <a:lstStyle/>
        <a:p>
          <a:r>
            <a:rPr lang="en-US" b="0" dirty="0">
              <a:solidFill>
                <a:schemeClr val="tx1"/>
              </a:solidFill>
            </a:rPr>
            <a:t>Being confident nothing will happen to you.</a:t>
          </a:r>
        </a:p>
      </dgm:t>
    </dgm:pt>
    <dgm:pt modelId="{0420835F-A0BD-4AE5-9212-7D1CB7311D3E}" type="parTrans" cxnId="{2B391649-CCA8-47C9-8A08-876E6870384A}">
      <dgm:prSet/>
      <dgm:spPr/>
      <dgm:t>
        <a:bodyPr/>
        <a:lstStyle/>
        <a:p>
          <a:endParaRPr lang="en-US"/>
        </a:p>
      </dgm:t>
    </dgm:pt>
    <dgm:pt modelId="{BA6DBF59-BD3F-4591-9A61-6BB19C5688A5}" type="sibTrans" cxnId="{2B391649-CCA8-47C9-8A08-876E6870384A}">
      <dgm:prSet/>
      <dgm:spPr/>
      <dgm:t>
        <a:bodyPr/>
        <a:lstStyle/>
        <a:p>
          <a:endParaRPr lang="en-US"/>
        </a:p>
      </dgm:t>
    </dgm:pt>
    <dgm:pt modelId="{F16011A5-2FE6-4581-AB35-495E0D6341F2}">
      <dgm:prSet/>
      <dgm:spPr>
        <a:solidFill>
          <a:srgbClr val="CBF2A4"/>
        </a:solidFill>
      </dgm:spPr>
      <dgm:t>
        <a:bodyPr/>
        <a:lstStyle/>
        <a:p>
          <a:r>
            <a:rPr lang="en-US" dirty="0">
              <a:solidFill>
                <a:schemeClr val="tx1"/>
              </a:solidFill>
            </a:rPr>
            <a:t>The</a:t>
          </a:r>
          <a:r>
            <a:rPr lang="en-US" baseline="0" dirty="0">
              <a:solidFill>
                <a:schemeClr val="tx1"/>
              </a:solidFill>
            </a:rPr>
            <a:t> ability to do things and not be at risk of injury or death.</a:t>
          </a:r>
          <a:endParaRPr lang="en-US" dirty="0">
            <a:solidFill>
              <a:schemeClr val="tx1"/>
            </a:solidFill>
          </a:endParaRPr>
        </a:p>
      </dgm:t>
    </dgm:pt>
    <dgm:pt modelId="{67D55959-CF0C-4AF1-8B6B-7940714C4732}" type="parTrans" cxnId="{BA2D7CD6-80FB-4BB0-9EB5-829F1905CE51}">
      <dgm:prSet/>
      <dgm:spPr/>
      <dgm:t>
        <a:bodyPr/>
        <a:lstStyle/>
        <a:p>
          <a:endParaRPr lang="en-US"/>
        </a:p>
      </dgm:t>
    </dgm:pt>
    <dgm:pt modelId="{193E8469-D72E-47EF-8D51-A70D542733D9}" type="sibTrans" cxnId="{BA2D7CD6-80FB-4BB0-9EB5-829F1905CE51}">
      <dgm:prSet/>
      <dgm:spPr/>
      <dgm:t>
        <a:bodyPr/>
        <a:lstStyle/>
        <a:p>
          <a:endParaRPr lang="en-US"/>
        </a:p>
      </dgm:t>
    </dgm:pt>
    <dgm:pt modelId="{5C1F9719-C683-499B-9970-E9D21F0A7A7F}">
      <dgm:prSet/>
      <dgm:spPr>
        <a:solidFill>
          <a:srgbClr val="CBF2A4"/>
        </a:solidFill>
      </dgm:spPr>
      <dgm:t>
        <a:bodyPr/>
        <a:lstStyle/>
        <a:p>
          <a:r>
            <a:rPr lang="en-US" b="0" dirty="0">
              <a:solidFill>
                <a:schemeClr val="tx1"/>
              </a:solidFill>
            </a:rPr>
            <a:t>Not having to look over your shoulder on a walk</a:t>
          </a:r>
        </a:p>
      </dgm:t>
    </dgm:pt>
    <dgm:pt modelId="{650FE3E4-B83F-429E-A768-C2DCAD8A7AAB}" type="parTrans" cxnId="{B380D2D9-8CBD-4C66-8F33-DE397B5BFCB8}">
      <dgm:prSet/>
      <dgm:spPr/>
      <dgm:t>
        <a:bodyPr/>
        <a:lstStyle/>
        <a:p>
          <a:endParaRPr lang="en-US"/>
        </a:p>
      </dgm:t>
    </dgm:pt>
    <dgm:pt modelId="{9A394F22-5D8F-4C06-AFFA-3B576D51C6EB}" type="sibTrans" cxnId="{B380D2D9-8CBD-4C66-8F33-DE397B5BFCB8}">
      <dgm:prSet/>
      <dgm:spPr/>
      <dgm:t>
        <a:bodyPr/>
        <a:lstStyle/>
        <a:p>
          <a:endParaRPr lang="en-US"/>
        </a:p>
      </dgm:t>
    </dgm:pt>
    <dgm:pt modelId="{7E721036-70EF-4CFC-9F12-0ACD8BC608E0}">
      <dgm:prSet/>
      <dgm:spPr>
        <a:solidFill>
          <a:srgbClr val="CBF2A4"/>
        </a:solidFill>
      </dgm:spPr>
      <dgm:t>
        <a:bodyPr/>
        <a:lstStyle/>
        <a:p>
          <a:r>
            <a:rPr lang="en-GB" dirty="0">
              <a:solidFill>
                <a:schemeClr val="tx1"/>
              </a:solidFill>
            </a:rPr>
            <a:t>Being mentally and physically safe  </a:t>
          </a:r>
          <a:endParaRPr lang="en-US" dirty="0">
            <a:solidFill>
              <a:schemeClr val="tx1"/>
            </a:solidFill>
          </a:endParaRPr>
        </a:p>
      </dgm:t>
    </dgm:pt>
    <dgm:pt modelId="{69B0828F-0C9E-4A70-96B8-05F04D6127D8}" type="parTrans" cxnId="{F4FC5880-372A-4325-AC27-18E33768EF53}">
      <dgm:prSet/>
      <dgm:spPr/>
      <dgm:t>
        <a:bodyPr/>
        <a:lstStyle/>
        <a:p>
          <a:endParaRPr lang="en-US"/>
        </a:p>
      </dgm:t>
    </dgm:pt>
    <dgm:pt modelId="{80FB4EEB-42FB-44D2-B51E-2FF9FE3A9FF8}" type="sibTrans" cxnId="{F4FC5880-372A-4325-AC27-18E33768EF53}">
      <dgm:prSet/>
      <dgm:spPr/>
      <dgm:t>
        <a:bodyPr/>
        <a:lstStyle/>
        <a:p>
          <a:endParaRPr lang="en-US"/>
        </a:p>
      </dgm:t>
    </dgm:pt>
    <dgm:pt modelId="{08E6B516-AAA6-40DF-9655-6D1F059F25C2}">
      <dgm:prSet/>
      <dgm:spPr>
        <a:solidFill>
          <a:srgbClr val="CBF2A4"/>
        </a:solidFill>
      </dgm:spPr>
      <dgm:t>
        <a:bodyPr/>
        <a:lstStyle/>
        <a:p>
          <a:r>
            <a:rPr lang="en-GB" dirty="0"/>
            <a:t> </a:t>
          </a:r>
          <a:r>
            <a:rPr lang="en-GB" dirty="0">
              <a:solidFill>
                <a:schemeClr val="tx1"/>
              </a:solidFill>
            </a:rPr>
            <a:t>Being comfortable where you are </a:t>
          </a:r>
          <a:endParaRPr lang="en-US" b="1" dirty="0">
            <a:solidFill>
              <a:schemeClr val="tx1"/>
            </a:solidFill>
          </a:endParaRPr>
        </a:p>
      </dgm:t>
    </dgm:pt>
    <dgm:pt modelId="{15CC9664-C1B0-4D4D-82DE-6D53A4D84DB3}" type="parTrans" cxnId="{BE4F3E7D-520F-4319-87CC-04B53A5E05AA}">
      <dgm:prSet/>
      <dgm:spPr/>
      <dgm:t>
        <a:bodyPr/>
        <a:lstStyle/>
        <a:p>
          <a:endParaRPr lang="en-US"/>
        </a:p>
      </dgm:t>
    </dgm:pt>
    <dgm:pt modelId="{96102465-E142-4C13-8A38-82D55A0F6542}" type="sibTrans" cxnId="{BE4F3E7D-520F-4319-87CC-04B53A5E05AA}">
      <dgm:prSet/>
      <dgm:spPr/>
      <dgm:t>
        <a:bodyPr/>
        <a:lstStyle/>
        <a:p>
          <a:endParaRPr lang="en-US"/>
        </a:p>
      </dgm:t>
    </dgm:pt>
    <dgm:pt modelId="{CCCF3362-6011-4F3A-AEAC-D1D8B2D3CD89}">
      <dgm:prSet/>
      <dgm:spPr>
        <a:solidFill>
          <a:srgbClr val="CBF2A4"/>
        </a:solidFill>
      </dgm:spPr>
      <dgm:t>
        <a:bodyPr/>
        <a:lstStyle/>
        <a:p>
          <a:r>
            <a:rPr lang="en-US" dirty="0">
              <a:solidFill>
                <a:schemeClr val="tx1"/>
              </a:solidFill>
            </a:rPr>
            <a:t>Not</a:t>
          </a:r>
          <a:r>
            <a:rPr lang="en-US" baseline="0" dirty="0">
              <a:solidFill>
                <a:schemeClr val="tx1"/>
              </a:solidFill>
            </a:rPr>
            <a:t> needing to lookover my shoulder or remove my headphones</a:t>
          </a:r>
          <a:endParaRPr lang="en-US" dirty="0">
            <a:solidFill>
              <a:schemeClr val="tx1"/>
            </a:solidFill>
          </a:endParaRPr>
        </a:p>
      </dgm:t>
    </dgm:pt>
    <dgm:pt modelId="{15A11084-1ED9-4704-9E60-EF4B0731C346}" type="parTrans" cxnId="{1580CF62-2DC9-4991-9C08-99504453602C}">
      <dgm:prSet/>
      <dgm:spPr/>
      <dgm:t>
        <a:bodyPr/>
        <a:lstStyle/>
        <a:p>
          <a:endParaRPr lang="en-US"/>
        </a:p>
      </dgm:t>
    </dgm:pt>
    <dgm:pt modelId="{FA768E1D-EC57-40F2-AA18-591429808A8F}" type="sibTrans" cxnId="{1580CF62-2DC9-4991-9C08-99504453602C}">
      <dgm:prSet/>
      <dgm:spPr/>
      <dgm:t>
        <a:bodyPr/>
        <a:lstStyle/>
        <a:p>
          <a:endParaRPr lang="en-US"/>
        </a:p>
      </dgm:t>
    </dgm:pt>
    <dgm:pt modelId="{87BD1084-C4FF-4DD2-840E-5FAD23163ACF}">
      <dgm:prSet/>
      <dgm:spPr>
        <a:solidFill>
          <a:srgbClr val="CBF2A4"/>
        </a:solidFill>
      </dgm:spPr>
      <dgm:t>
        <a:bodyPr/>
        <a:lstStyle/>
        <a:p>
          <a:r>
            <a:rPr lang="en-US" b="0" dirty="0">
              <a:solidFill>
                <a:schemeClr val="tx1"/>
              </a:solidFill>
            </a:rPr>
            <a:t>Feeling</a:t>
          </a:r>
          <a:r>
            <a:rPr lang="en-US" b="0" baseline="0" dirty="0">
              <a:solidFill>
                <a:schemeClr val="tx1"/>
              </a:solidFill>
            </a:rPr>
            <a:t> comfortable in your area. </a:t>
          </a:r>
          <a:endParaRPr lang="en-US" b="0" dirty="0">
            <a:solidFill>
              <a:schemeClr val="tx1"/>
            </a:solidFill>
          </a:endParaRPr>
        </a:p>
      </dgm:t>
    </dgm:pt>
    <dgm:pt modelId="{A9A98BD1-95B5-4CD7-8BFA-4A6D1410B82A}" type="parTrans" cxnId="{092F906C-4BFE-4139-B022-3F65A5BF3416}">
      <dgm:prSet/>
      <dgm:spPr/>
      <dgm:t>
        <a:bodyPr/>
        <a:lstStyle/>
        <a:p>
          <a:endParaRPr lang="en-US"/>
        </a:p>
      </dgm:t>
    </dgm:pt>
    <dgm:pt modelId="{EF08DB57-02C1-4023-8ED3-C90A351C85CD}" type="sibTrans" cxnId="{092F906C-4BFE-4139-B022-3F65A5BF3416}">
      <dgm:prSet/>
      <dgm:spPr/>
      <dgm:t>
        <a:bodyPr/>
        <a:lstStyle/>
        <a:p>
          <a:endParaRPr lang="en-US"/>
        </a:p>
      </dgm:t>
    </dgm:pt>
    <dgm:pt modelId="{0E045ED9-D33A-4D37-9BE1-1ACF28C76A0C}">
      <dgm:prSet/>
      <dgm:spPr>
        <a:solidFill>
          <a:srgbClr val="CBF2A4"/>
        </a:solidFill>
      </dgm:spPr>
      <dgm:t>
        <a:bodyPr/>
        <a:lstStyle/>
        <a:p>
          <a:r>
            <a:rPr lang="en-GB" dirty="0">
              <a:solidFill>
                <a:schemeClr val="tx1"/>
              </a:solidFill>
            </a:rPr>
            <a:t> no chance of attack or being verbally or physically abused</a:t>
          </a:r>
          <a:endParaRPr lang="en-US" dirty="0">
            <a:solidFill>
              <a:schemeClr val="tx1"/>
            </a:solidFill>
          </a:endParaRPr>
        </a:p>
      </dgm:t>
    </dgm:pt>
    <dgm:pt modelId="{C8FC0A46-1A7A-4CF5-AC70-8AA40726520E}" type="parTrans" cxnId="{75BC2E02-40E1-4EBB-9BC0-6C4DB403A794}">
      <dgm:prSet/>
      <dgm:spPr/>
      <dgm:t>
        <a:bodyPr/>
        <a:lstStyle/>
        <a:p>
          <a:endParaRPr lang="en-US"/>
        </a:p>
      </dgm:t>
    </dgm:pt>
    <dgm:pt modelId="{08462D3C-966D-4CAB-9D72-8E63F567ACE4}" type="sibTrans" cxnId="{75BC2E02-40E1-4EBB-9BC0-6C4DB403A794}">
      <dgm:prSet/>
      <dgm:spPr/>
      <dgm:t>
        <a:bodyPr/>
        <a:lstStyle/>
        <a:p>
          <a:endParaRPr lang="en-US"/>
        </a:p>
      </dgm:t>
    </dgm:pt>
    <dgm:pt modelId="{7B1F072F-200E-44C3-A19E-817C0D95F01A}">
      <dgm:prSet/>
      <dgm:spPr>
        <a:solidFill>
          <a:srgbClr val="CBF2A4"/>
        </a:solidFill>
      </dgm:spPr>
      <dgm:t>
        <a:bodyPr/>
        <a:lstStyle/>
        <a:p>
          <a:r>
            <a:rPr lang="en-GB" dirty="0">
              <a:solidFill>
                <a:schemeClr val="tx1"/>
              </a:solidFill>
            </a:rPr>
            <a:t> to protect something or someone </a:t>
          </a:r>
        </a:p>
      </dgm:t>
    </dgm:pt>
    <dgm:pt modelId="{2C052039-F527-48BF-987E-DB3EB5C2E6B2}" type="parTrans" cxnId="{1C46C5B7-6B4E-4829-B7B0-20B24D2401D6}">
      <dgm:prSet/>
      <dgm:spPr/>
      <dgm:t>
        <a:bodyPr/>
        <a:lstStyle/>
        <a:p>
          <a:endParaRPr lang="en-US"/>
        </a:p>
      </dgm:t>
    </dgm:pt>
    <dgm:pt modelId="{53BC4256-EEB1-4407-A97D-1545D9453A49}" type="sibTrans" cxnId="{1C46C5B7-6B4E-4829-B7B0-20B24D2401D6}">
      <dgm:prSet/>
      <dgm:spPr/>
      <dgm:t>
        <a:bodyPr/>
        <a:lstStyle/>
        <a:p>
          <a:endParaRPr lang="en-US"/>
        </a:p>
      </dgm:t>
    </dgm:pt>
    <dgm:pt modelId="{14CB7B7C-534C-4548-B4E0-34F68F80CC52}" type="pres">
      <dgm:prSet presAssocID="{0033C23A-111D-4953-A4E2-08C0E0074011}" presName="diagram" presStyleCnt="0">
        <dgm:presLayoutVars>
          <dgm:dir/>
          <dgm:resizeHandles val="exact"/>
        </dgm:presLayoutVars>
      </dgm:prSet>
      <dgm:spPr/>
      <dgm:t>
        <a:bodyPr/>
        <a:lstStyle/>
        <a:p>
          <a:endParaRPr lang="en-US"/>
        </a:p>
      </dgm:t>
    </dgm:pt>
    <dgm:pt modelId="{B0EB377A-FF4E-49F8-8250-099003AD432C}" type="pres">
      <dgm:prSet presAssocID="{E1399BC1-40F0-4A44-996D-B5E9C79E21D7}" presName="node" presStyleLbl="node1" presStyleIdx="0" presStyleCnt="14">
        <dgm:presLayoutVars>
          <dgm:bulletEnabled val="1"/>
        </dgm:presLayoutVars>
      </dgm:prSet>
      <dgm:spPr/>
      <dgm:t>
        <a:bodyPr/>
        <a:lstStyle/>
        <a:p>
          <a:endParaRPr lang="en-US"/>
        </a:p>
      </dgm:t>
    </dgm:pt>
    <dgm:pt modelId="{7536A939-EE18-4769-BA46-26B97707B598}" type="pres">
      <dgm:prSet presAssocID="{3BADBCA8-EB73-4A2E-8FA0-6D245A1DA824}" presName="sibTrans" presStyleCnt="0"/>
      <dgm:spPr/>
    </dgm:pt>
    <dgm:pt modelId="{113BE00C-0EB7-4BEB-9C5C-428071E33C73}" type="pres">
      <dgm:prSet presAssocID="{0A30E592-D299-4BF2-B1F7-6B51D3046465}" presName="node" presStyleLbl="node1" presStyleIdx="1" presStyleCnt="14">
        <dgm:presLayoutVars>
          <dgm:bulletEnabled val="1"/>
        </dgm:presLayoutVars>
      </dgm:prSet>
      <dgm:spPr/>
      <dgm:t>
        <a:bodyPr/>
        <a:lstStyle/>
        <a:p>
          <a:endParaRPr lang="en-US"/>
        </a:p>
      </dgm:t>
    </dgm:pt>
    <dgm:pt modelId="{D36B2D76-1014-4A6D-B240-3D712066C2C4}" type="pres">
      <dgm:prSet presAssocID="{3D47963C-FF41-4285-A425-F4C9262F358F}" presName="sibTrans" presStyleCnt="0"/>
      <dgm:spPr/>
    </dgm:pt>
    <dgm:pt modelId="{8D295B2F-B84F-4855-B483-24F50B04FDA2}" type="pres">
      <dgm:prSet presAssocID="{5E5827F4-773A-4C78-81D3-CE7F43702015}" presName="node" presStyleLbl="node1" presStyleIdx="2" presStyleCnt="14">
        <dgm:presLayoutVars>
          <dgm:bulletEnabled val="1"/>
        </dgm:presLayoutVars>
      </dgm:prSet>
      <dgm:spPr/>
      <dgm:t>
        <a:bodyPr/>
        <a:lstStyle/>
        <a:p>
          <a:endParaRPr lang="en-US"/>
        </a:p>
      </dgm:t>
    </dgm:pt>
    <dgm:pt modelId="{B615D437-8302-4435-9035-201009E58D3B}" type="pres">
      <dgm:prSet presAssocID="{99F022DD-16B0-4FF4-8CA0-C41F01CC48EF}" presName="sibTrans" presStyleCnt="0"/>
      <dgm:spPr/>
    </dgm:pt>
    <dgm:pt modelId="{82C8080A-964B-4211-A63D-8231F74F2D70}" type="pres">
      <dgm:prSet presAssocID="{0D3F5935-19FE-4761-9B6D-9EF531A32370}" presName="node" presStyleLbl="node1" presStyleIdx="3" presStyleCnt="14">
        <dgm:presLayoutVars>
          <dgm:bulletEnabled val="1"/>
        </dgm:presLayoutVars>
      </dgm:prSet>
      <dgm:spPr/>
      <dgm:t>
        <a:bodyPr/>
        <a:lstStyle/>
        <a:p>
          <a:endParaRPr lang="en-US"/>
        </a:p>
      </dgm:t>
    </dgm:pt>
    <dgm:pt modelId="{AE372D00-2814-4973-A847-AB59C51A3E30}" type="pres">
      <dgm:prSet presAssocID="{C84B4EFB-136C-4907-9F8C-29E43AB4985C}" presName="sibTrans" presStyleCnt="0"/>
      <dgm:spPr/>
    </dgm:pt>
    <dgm:pt modelId="{E92C7A44-785B-460B-953F-0C0359AF8848}" type="pres">
      <dgm:prSet presAssocID="{A722B195-EFA4-4F5D-85F5-F2CEE9C2AF41}" presName="node" presStyleLbl="node1" presStyleIdx="4" presStyleCnt="14">
        <dgm:presLayoutVars>
          <dgm:bulletEnabled val="1"/>
        </dgm:presLayoutVars>
      </dgm:prSet>
      <dgm:spPr/>
      <dgm:t>
        <a:bodyPr/>
        <a:lstStyle/>
        <a:p>
          <a:endParaRPr lang="en-US"/>
        </a:p>
      </dgm:t>
    </dgm:pt>
    <dgm:pt modelId="{85ED7A23-D2BF-495B-8EDD-83483192DD8E}" type="pres">
      <dgm:prSet presAssocID="{AAA6329C-81CE-4F2F-BE74-FA1B5C8A47C3}" presName="sibTrans" presStyleCnt="0"/>
      <dgm:spPr/>
    </dgm:pt>
    <dgm:pt modelId="{951E5DC0-CCA6-458E-A474-D359935D5DCD}" type="pres">
      <dgm:prSet presAssocID="{ED8BF58A-99E5-4802-8E9E-18C632563062}" presName="node" presStyleLbl="node1" presStyleIdx="5" presStyleCnt="14">
        <dgm:presLayoutVars>
          <dgm:bulletEnabled val="1"/>
        </dgm:presLayoutVars>
      </dgm:prSet>
      <dgm:spPr/>
      <dgm:t>
        <a:bodyPr/>
        <a:lstStyle/>
        <a:p>
          <a:endParaRPr lang="en-US"/>
        </a:p>
      </dgm:t>
    </dgm:pt>
    <dgm:pt modelId="{9F1D8BAE-C02B-406D-AD4A-521ECEAD4244}" type="pres">
      <dgm:prSet presAssocID="{BA6DBF59-BD3F-4591-9A61-6BB19C5688A5}" presName="sibTrans" presStyleCnt="0"/>
      <dgm:spPr/>
    </dgm:pt>
    <dgm:pt modelId="{F08B014F-3FC1-4A65-9C35-042EB1423010}" type="pres">
      <dgm:prSet presAssocID="{F16011A5-2FE6-4581-AB35-495E0D6341F2}" presName="node" presStyleLbl="node1" presStyleIdx="6" presStyleCnt="14">
        <dgm:presLayoutVars>
          <dgm:bulletEnabled val="1"/>
        </dgm:presLayoutVars>
      </dgm:prSet>
      <dgm:spPr/>
      <dgm:t>
        <a:bodyPr/>
        <a:lstStyle/>
        <a:p>
          <a:endParaRPr lang="en-US"/>
        </a:p>
      </dgm:t>
    </dgm:pt>
    <dgm:pt modelId="{45B68ECF-AFFE-450F-BDD9-58D063BCE298}" type="pres">
      <dgm:prSet presAssocID="{193E8469-D72E-47EF-8D51-A70D542733D9}" presName="sibTrans" presStyleCnt="0"/>
      <dgm:spPr/>
    </dgm:pt>
    <dgm:pt modelId="{2C670495-5467-48DB-9940-0D3596807900}" type="pres">
      <dgm:prSet presAssocID="{5C1F9719-C683-499B-9970-E9D21F0A7A7F}" presName="node" presStyleLbl="node1" presStyleIdx="7" presStyleCnt="14">
        <dgm:presLayoutVars>
          <dgm:bulletEnabled val="1"/>
        </dgm:presLayoutVars>
      </dgm:prSet>
      <dgm:spPr/>
      <dgm:t>
        <a:bodyPr/>
        <a:lstStyle/>
        <a:p>
          <a:endParaRPr lang="en-US"/>
        </a:p>
      </dgm:t>
    </dgm:pt>
    <dgm:pt modelId="{6C38ABCD-3B97-49C5-BB24-562155BFF257}" type="pres">
      <dgm:prSet presAssocID="{9A394F22-5D8F-4C06-AFFA-3B576D51C6EB}" presName="sibTrans" presStyleCnt="0"/>
      <dgm:spPr/>
    </dgm:pt>
    <dgm:pt modelId="{4123ADE8-C359-4C02-8ACE-976351FD7E01}" type="pres">
      <dgm:prSet presAssocID="{7E721036-70EF-4CFC-9F12-0ACD8BC608E0}" presName="node" presStyleLbl="node1" presStyleIdx="8" presStyleCnt="14">
        <dgm:presLayoutVars>
          <dgm:bulletEnabled val="1"/>
        </dgm:presLayoutVars>
      </dgm:prSet>
      <dgm:spPr/>
      <dgm:t>
        <a:bodyPr/>
        <a:lstStyle/>
        <a:p>
          <a:endParaRPr lang="en-US"/>
        </a:p>
      </dgm:t>
    </dgm:pt>
    <dgm:pt modelId="{AA56E52E-B2DE-4C0F-9808-B8D618BC1540}" type="pres">
      <dgm:prSet presAssocID="{80FB4EEB-42FB-44D2-B51E-2FF9FE3A9FF8}" presName="sibTrans" presStyleCnt="0"/>
      <dgm:spPr/>
    </dgm:pt>
    <dgm:pt modelId="{27402104-C6C2-4F74-B0A4-3DE1B49D9168}" type="pres">
      <dgm:prSet presAssocID="{08E6B516-AAA6-40DF-9655-6D1F059F25C2}" presName="node" presStyleLbl="node1" presStyleIdx="9" presStyleCnt="14">
        <dgm:presLayoutVars>
          <dgm:bulletEnabled val="1"/>
        </dgm:presLayoutVars>
      </dgm:prSet>
      <dgm:spPr/>
      <dgm:t>
        <a:bodyPr/>
        <a:lstStyle/>
        <a:p>
          <a:endParaRPr lang="en-US"/>
        </a:p>
      </dgm:t>
    </dgm:pt>
    <dgm:pt modelId="{B97F12F4-252A-4380-9F1C-785FC96A4567}" type="pres">
      <dgm:prSet presAssocID="{96102465-E142-4C13-8A38-82D55A0F6542}" presName="sibTrans" presStyleCnt="0"/>
      <dgm:spPr/>
    </dgm:pt>
    <dgm:pt modelId="{2D61AADB-8DA5-48F6-9FB6-162009C6B934}" type="pres">
      <dgm:prSet presAssocID="{CCCF3362-6011-4F3A-AEAC-D1D8B2D3CD89}" presName="node" presStyleLbl="node1" presStyleIdx="10" presStyleCnt="14">
        <dgm:presLayoutVars>
          <dgm:bulletEnabled val="1"/>
        </dgm:presLayoutVars>
      </dgm:prSet>
      <dgm:spPr/>
      <dgm:t>
        <a:bodyPr/>
        <a:lstStyle/>
        <a:p>
          <a:endParaRPr lang="en-US"/>
        </a:p>
      </dgm:t>
    </dgm:pt>
    <dgm:pt modelId="{8F62A58B-6982-45FB-A5D8-2C3470FEC896}" type="pres">
      <dgm:prSet presAssocID="{FA768E1D-EC57-40F2-AA18-591429808A8F}" presName="sibTrans" presStyleCnt="0"/>
      <dgm:spPr/>
    </dgm:pt>
    <dgm:pt modelId="{7237E79D-76F8-4B17-8866-90A9F7BA4513}" type="pres">
      <dgm:prSet presAssocID="{87BD1084-C4FF-4DD2-840E-5FAD23163ACF}" presName="node" presStyleLbl="node1" presStyleIdx="11" presStyleCnt="14">
        <dgm:presLayoutVars>
          <dgm:bulletEnabled val="1"/>
        </dgm:presLayoutVars>
      </dgm:prSet>
      <dgm:spPr/>
      <dgm:t>
        <a:bodyPr/>
        <a:lstStyle/>
        <a:p>
          <a:endParaRPr lang="en-US"/>
        </a:p>
      </dgm:t>
    </dgm:pt>
    <dgm:pt modelId="{277C67CB-6220-4B96-8BAA-E1B03B486EC1}" type="pres">
      <dgm:prSet presAssocID="{EF08DB57-02C1-4023-8ED3-C90A351C85CD}" presName="sibTrans" presStyleCnt="0"/>
      <dgm:spPr/>
    </dgm:pt>
    <dgm:pt modelId="{3AB47BBB-E520-4B63-959E-B46F8F11F9B2}" type="pres">
      <dgm:prSet presAssocID="{0E045ED9-D33A-4D37-9BE1-1ACF28C76A0C}" presName="node" presStyleLbl="node1" presStyleIdx="12" presStyleCnt="14">
        <dgm:presLayoutVars>
          <dgm:bulletEnabled val="1"/>
        </dgm:presLayoutVars>
      </dgm:prSet>
      <dgm:spPr/>
      <dgm:t>
        <a:bodyPr/>
        <a:lstStyle/>
        <a:p>
          <a:endParaRPr lang="en-US"/>
        </a:p>
      </dgm:t>
    </dgm:pt>
    <dgm:pt modelId="{15D4A92B-D6CD-4D5A-A9DA-77F5237BA787}" type="pres">
      <dgm:prSet presAssocID="{08462D3C-966D-4CAB-9D72-8E63F567ACE4}" presName="sibTrans" presStyleCnt="0"/>
      <dgm:spPr/>
    </dgm:pt>
    <dgm:pt modelId="{B913507E-6A28-409C-A75D-D6B305C71B3B}" type="pres">
      <dgm:prSet presAssocID="{7B1F072F-200E-44C3-A19E-817C0D95F01A}" presName="node" presStyleLbl="node1" presStyleIdx="13" presStyleCnt="14">
        <dgm:presLayoutVars>
          <dgm:bulletEnabled val="1"/>
        </dgm:presLayoutVars>
      </dgm:prSet>
      <dgm:spPr/>
      <dgm:t>
        <a:bodyPr/>
        <a:lstStyle/>
        <a:p>
          <a:endParaRPr lang="en-US"/>
        </a:p>
      </dgm:t>
    </dgm:pt>
  </dgm:ptLst>
  <dgm:cxnLst>
    <dgm:cxn modelId="{C926D62C-FC8B-4849-999E-3A84F9CCFF68}" type="presOf" srcId="{5E5827F4-773A-4C78-81D3-CE7F43702015}" destId="{8D295B2F-B84F-4855-B483-24F50B04FDA2}" srcOrd="0" destOrd="0" presId="urn:microsoft.com/office/officeart/2005/8/layout/default"/>
    <dgm:cxn modelId="{86F64D6E-2706-4E85-B2F1-FA64A5BC45E5}" type="presOf" srcId="{0D3F5935-19FE-4761-9B6D-9EF531A32370}" destId="{82C8080A-964B-4211-A63D-8231F74F2D70}" srcOrd="0" destOrd="0" presId="urn:microsoft.com/office/officeart/2005/8/layout/default"/>
    <dgm:cxn modelId="{092F906C-4BFE-4139-B022-3F65A5BF3416}" srcId="{0033C23A-111D-4953-A4E2-08C0E0074011}" destId="{87BD1084-C4FF-4DD2-840E-5FAD23163ACF}" srcOrd="11" destOrd="0" parTransId="{A9A98BD1-95B5-4CD7-8BFA-4A6D1410B82A}" sibTransId="{EF08DB57-02C1-4023-8ED3-C90A351C85CD}"/>
    <dgm:cxn modelId="{F4FC5880-372A-4325-AC27-18E33768EF53}" srcId="{0033C23A-111D-4953-A4E2-08C0E0074011}" destId="{7E721036-70EF-4CFC-9F12-0ACD8BC608E0}" srcOrd="8" destOrd="0" parTransId="{69B0828F-0C9E-4A70-96B8-05F04D6127D8}" sibTransId="{80FB4EEB-42FB-44D2-B51E-2FF9FE3A9FF8}"/>
    <dgm:cxn modelId="{6C7C2791-99E2-4AB4-8911-C23C4AAC0DDE}" type="presOf" srcId="{CCCF3362-6011-4F3A-AEAC-D1D8B2D3CD89}" destId="{2D61AADB-8DA5-48F6-9FB6-162009C6B934}" srcOrd="0" destOrd="0" presId="urn:microsoft.com/office/officeart/2005/8/layout/default"/>
    <dgm:cxn modelId="{D80EACD1-7AB7-45E5-A68E-1E65904B9ED2}" type="presOf" srcId="{7B1F072F-200E-44C3-A19E-817C0D95F01A}" destId="{B913507E-6A28-409C-A75D-D6B305C71B3B}" srcOrd="0" destOrd="0" presId="urn:microsoft.com/office/officeart/2005/8/layout/default"/>
    <dgm:cxn modelId="{2AC75738-EA15-4BF1-AB76-0CC53E98EA8A}" srcId="{0033C23A-111D-4953-A4E2-08C0E0074011}" destId="{0D3F5935-19FE-4761-9B6D-9EF531A32370}" srcOrd="3" destOrd="0" parTransId="{E523486C-8772-4648-B06B-BF6BFDB95FE8}" sibTransId="{C84B4EFB-136C-4907-9F8C-29E43AB4985C}"/>
    <dgm:cxn modelId="{EB3C5014-C48D-426D-A7D1-9ECD9EDC173B}" type="presOf" srcId="{08E6B516-AAA6-40DF-9655-6D1F059F25C2}" destId="{27402104-C6C2-4F74-B0A4-3DE1B49D9168}" srcOrd="0" destOrd="0" presId="urn:microsoft.com/office/officeart/2005/8/layout/default"/>
    <dgm:cxn modelId="{07BB8816-9392-476A-8AF4-5FD272D6536D}" type="presOf" srcId="{87BD1084-C4FF-4DD2-840E-5FAD23163ACF}" destId="{7237E79D-76F8-4B17-8866-90A9F7BA4513}" srcOrd="0" destOrd="0" presId="urn:microsoft.com/office/officeart/2005/8/layout/default"/>
    <dgm:cxn modelId="{1580CF62-2DC9-4991-9C08-99504453602C}" srcId="{0033C23A-111D-4953-A4E2-08C0E0074011}" destId="{CCCF3362-6011-4F3A-AEAC-D1D8B2D3CD89}" srcOrd="10" destOrd="0" parTransId="{15A11084-1ED9-4704-9E60-EF4B0731C346}" sibTransId="{FA768E1D-EC57-40F2-AA18-591429808A8F}"/>
    <dgm:cxn modelId="{C5530D03-9141-4475-8E52-253D498E6FA7}" type="presOf" srcId="{ED8BF58A-99E5-4802-8E9E-18C632563062}" destId="{951E5DC0-CCA6-458E-A474-D359935D5DCD}" srcOrd="0" destOrd="0" presId="urn:microsoft.com/office/officeart/2005/8/layout/default"/>
    <dgm:cxn modelId="{C778B786-E955-4442-B005-B4AE10BE99A8}" type="presOf" srcId="{A722B195-EFA4-4F5D-85F5-F2CEE9C2AF41}" destId="{E92C7A44-785B-460B-953F-0C0359AF8848}" srcOrd="0" destOrd="0" presId="urn:microsoft.com/office/officeart/2005/8/layout/default"/>
    <dgm:cxn modelId="{158EC088-C750-443B-BD13-DC2817138C9C}" srcId="{0033C23A-111D-4953-A4E2-08C0E0074011}" destId="{A722B195-EFA4-4F5D-85F5-F2CEE9C2AF41}" srcOrd="4" destOrd="0" parTransId="{4D11E0C8-BA1B-40C2-981E-782134344EE4}" sibTransId="{AAA6329C-81CE-4F2F-BE74-FA1B5C8A47C3}"/>
    <dgm:cxn modelId="{623A5E8C-478B-4F89-A2FC-4AB03FA26C99}" type="presOf" srcId="{0033C23A-111D-4953-A4E2-08C0E0074011}" destId="{14CB7B7C-534C-4548-B4E0-34F68F80CC52}" srcOrd="0" destOrd="0" presId="urn:microsoft.com/office/officeart/2005/8/layout/default"/>
    <dgm:cxn modelId="{75BC2E02-40E1-4EBB-9BC0-6C4DB403A794}" srcId="{0033C23A-111D-4953-A4E2-08C0E0074011}" destId="{0E045ED9-D33A-4D37-9BE1-1ACF28C76A0C}" srcOrd="12" destOrd="0" parTransId="{C8FC0A46-1A7A-4CF5-AC70-8AA40726520E}" sibTransId="{08462D3C-966D-4CAB-9D72-8E63F567ACE4}"/>
    <dgm:cxn modelId="{A8E9D328-F01C-4972-B27C-9A73487138B5}" type="presOf" srcId="{F16011A5-2FE6-4581-AB35-495E0D6341F2}" destId="{F08B014F-3FC1-4A65-9C35-042EB1423010}" srcOrd="0" destOrd="0" presId="urn:microsoft.com/office/officeart/2005/8/layout/default"/>
    <dgm:cxn modelId="{895EC12F-6B01-463F-82DB-D5ADDC39AB53}" type="presOf" srcId="{5C1F9719-C683-499B-9970-E9D21F0A7A7F}" destId="{2C670495-5467-48DB-9940-0D3596807900}" srcOrd="0" destOrd="0" presId="urn:microsoft.com/office/officeart/2005/8/layout/default"/>
    <dgm:cxn modelId="{95B55601-9956-47B2-905A-9D5C3A785917}" type="presOf" srcId="{0E045ED9-D33A-4D37-9BE1-1ACF28C76A0C}" destId="{3AB47BBB-E520-4B63-959E-B46F8F11F9B2}" srcOrd="0" destOrd="0" presId="urn:microsoft.com/office/officeart/2005/8/layout/default"/>
    <dgm:cxn modelId="{29BD17DC-A26E-445E-B1D0-CE778B5D56F1}" srcId="{0033C23A-111D-4953-A4E2-08C0E0074011}" destId="{0A30E592-D299-4BF2-B1F7-6B51D3046465}" srcOrd="1" destOrd="0" parTransId="{AE08C70F-CF6A-43E1-B35F-32921A41C712}" sibTransId="{3D47963C-FF41-4285-A425-F4C9262F358F}"/>
    <dgm:cxn modelId="{C4DF4B28-427E-4935-9F28-523C83C8B8CD}" srcId="{0033C23A-111D-4953-A4E2-08C0E0074011}" destId="{E1399BC1-40F0-4A44-996D-B5E9C79E21D7}" srcOrd="0" destOrd="0" parTransId="{3DD98D49-5E92-4685-A351-9043BAF80DFC}" sibTransId="{3BADBCA8-EB73-4A2E-8FA0-6D245A1DA824}"/>
    <dgm:cxn modelId="{1C46C5B7-6B4E-4829-B7B0-20B24D2401D6}" srcId="{0033C23A-111D-4953-A4E2-08C0E0074011}" destId="{7B1F072F-200E-44C3-A19E-817C0D95F01A}" srcOrd="13" destOrd="0" parTransId="{2C052039-F527-48BF-987E-DB3EB5C2E6B2}" sibTransId="{53BC4256-EEB1-4407-A97D-1545D9453A49}"/>
    <dgm:cxn modelId="{A5633268-2C95-4C05-965A-DD5135DCDC2C}" type="presOf" srcId="{0A30E592-D299-4BF2-B1F7-6B51D3046465}" destId="{113BE00C-0EB7-4BEB-9C5C-428071E33C73}" srcOrd="0" destOrd="0" presId="urn:microsoft.com/office/officeart/2005/8/layout/default"/>
    <dgm:cxn modelId="{EAA84654-2B85-4D3F-8FB7-744DF94E393B}" type="presOf" srcId="{7E721036-70EF-4CFC-9F12-0ACD8BC608E0}" destId="{4123ADE8-C359-4C02-8ACE-976351FD7E01}" srcOrd="0" destOrd="0" presId="urn:microsoft.com/office/officeart/2005/8/layout/default"/>
    <dgm:cxn modelId="{BE4F3E7D-520F-4319-87CC-04B53A5E05AA}" srcId="{0033C23A-111D-4953-A4E2-08C0E0074011}" destId="{08E6B516-AAA6-40DF-9655-6D1F059F25C2}" srcOrd="9" destOrd="0" parTransId="{15CC9664-C1B0-4D4D-82DE-6D53A4D84DB3}" sibTransId="{96102465-E142-4C13-8A38-82D55A0F6542}"/>
    <dgm:cxn modelId="{B380D2D9-8CBD-4C66-8F33-DE397B5BFCB8}" srcId="{0033C23A-111D-4953-A4E2-08C0E0074011}" destId="{5C1F9719-C683-499B-9970-E9D21F0A7A7F}" srcOrd="7" destOrd="0" parTransId="{650FE3E4-B83F-429E-A768-C2DCAD8A7AAB}" sibTransId="{9A394F22-5D8F-4C06-AFFA-3B576D51C6EB}"/>
    <dgm:cxn modelId="{2B391649-CCA8-47C9-8A08-876E6870384A}" srcId="{0033C23A-111D-4953-A4E2-08C0E0074011}" destId="{ED8BF58A-99E5-4802-8E9E-18C632563062}" srcOrd="5" destOrd="0" parTransId="{0420835F-A0BD-4AE5-9212-7D1CB7311D3E}" sibTransId="{BA6DBF59-BD3F-4591-9A61-6BB19C5688A5}"/>
    <dgm:cxn modelId="{33E4757C-5462-4C77-B0B9-5EDD7B78F1E0}" type="presOf" srcId="{E1399BC1-40F0-4A44-996D-B5E9C79E21D7}" destId="{B0EB377A-FF4E-49F8-8250-099003AD432C}" srcOrd="0" destOrd="0" presId="urn:microsoft.com/office/officeart/2005/8/layout/default"/>
    <dgm:cxn modelId="{BA2D7CD6-80FB-4BB0-9EB5-829F1905CE51}" srcId="{0033C23A-111D-4953-A4E2-08C0E0074011}" destId="{F16011A5-2FE6-4581-AB35-495E0D6341F2}" srcOrd="6" destOrd="0" parTransId="{67D55959-CF0C-4AF1-8B6B-7940714C4732}" sibTransId="{193E8469-D72E-47EF-8D51-A70D542733D9}"/>
    <dgm:cxn modelId="{8C0EC6DD-314D-4FFE-AF5E-6B8AEFD0714D}" srcId="{0033C23A-111D-4953-A4E2-08C0E0074011}" destId="{5E5827F4-773A-4C78-81D3-CE7F43702015}" srcOrd="2" destOrd="0" parTransId="{C517D094-AD8E-4ACA-951F-B4D9ECF1C467}" sibTransId="{99F022DD-16B0-4FF4-8CA0-C41F01CC48EF}"/>
    <dgm:cxn modelId="{406B69D8-FBAC-4D21-BE07-1B933884DA11}" type="presParOf" srcId="{14CB7B7C-534C-4548-B4E0-34F68F80CC52}" destId="{B0EB377A-FF4E-49F8-8250-099003AD432C}" srcOrd="0" destOrd="0" presId="urn:microsoft.com/office/officeart/2005/8/layout/default"/>
    <dgm:cxn modelId="{CAEF4650-A0C5-486E-A9B3-41E252A3DDE6}" type="presParOf" srcId="{14CB7B7C-534C-4548-B4E0-34F68F80CC52}" destId="{7536A939-EE18-4769-BA46-26B97707B598}" srcOrd="1" destOrd="0" presId="urn:microsoft.com/office/officeart/2005/8/layout/default"/>
    <dgm:cxn modelId="{D0B8C785-9023-4A8F-ADE8-B190EB6F3B33}" type="presParOf" srcId="{14CB7B7C-534C-4548-B4E0-34F68F80CC52}" destId="{113BE00C-0EB7-4BEB-9C5C-428071E33C73}" srcOrd="2" destOrd="0" presId="urn:microsoft.com/office/officeart/2005/8/layout/default"/>
    <dgm:cxn modelId="{21A11B8D-8AE4-467E-B97C-0340903F3FEB}" type="presParOf" srcId="{14CB7B7C-534C-4548-B4E0-34F68F80CC52}" destId="{D36B2D76-1014-4A6D-B240-3D712066C2C4}" srcOrd="3" destOrd="0" presId="urn:microsoft.com/office/officeart/2005/8/layout/default"/>
    <dgm:cxn modelId="{4E1D983F-3EBB-4414-B402-C006A0DE922B}" type="presParOf" srcId="{14CB7B7C-534C-4548-B4E0-34F68F80CC52}" destId="{8D295B2F-B84F-4855-B483-24F50B04FDA2}" srcOrd="4" destOrd="0" presId="urn:microsoft.com/office/officeart/2005/8/layout/default"/>
    <dgm:cxn modelId="{24ABBB19-7DA6-473F-874A-B4E68CCD0E5A}" type="presParOf" srcId="{14CB7B7C-534C-4548-B4E0-34F68F80CC52}" destId="{B615D437-8302-4435-9035-201009E58D3B}" srcOrd="5" destOrd="0" presId="urn:microsoft.com/office/officeart/2005/8/layout/default"/>
    <dgm:cxn modelId="{8B93B86F-AEE4-4E36-A9F9-C846603A05F9}" type="presParOf" srcId="{14CB7B7C-534C-4548-B4E0-34F68F80CC52}" destId="{82C8080A-964B-4211-A63D-8231F74F2D70}" srcOrd="6" destOrd="0" presId="urn:microsoft.com/office/officeart/2005/8/layout/default"/>
    <dgm:cxn modelId="{C78F6891-79F5-4AAD-B67E-F5B701158AD4}" type="presParOf" srcId="{14CB7B7C-534C-4548-B4E0-34F68F80CC52}" destId="{AE372D00-2814-4973-A847-AB59C51A3E30}" srcOrd="7" destOrd="0" presId="urn:microsoft.com/office/officeart/2005/8/layout/default"/>
    <dgm:cxn modelId="{F70B750F-1E48-4D0D-B524-A1612E1BE4B1}" type="presParOf" srcId="{14CB7B7C-534C-4548-B4E0-34F68F80CC52}" destId="{E92C7A44-785B-460B-953F-0C0359AF8848}" srcOrd="8" destOrd="0" presId="urn:microsoft.com/office/officeart/2005/8/layout/default"/>
    <dgm:cxn modelId="{CAFA858E-CAF9-44A6-8371-FA5B7BD7F764}" type="presParOf" srcId="{14CB7B7C-534C-4548-B4E0-34F68F80CC52}" destId="{85ED7A23-D2BF-495B-8EDD-83483192DD8E}" srcOrd="9" destOrd="0" presId="urn:microsoft.com/office/officeart/2005/8/layout/default"/>
    <dgm:cxn modelId="{55DB5075-250E-43BA-B0A8-4421B298B118}" type="presParOf" srcId="{14CB7B7C-534C-4548-B4E0-34F68F80CC52}" destId="{951E5DC0-CCA6-458E-A474-D359935D5DCD}" srcOrd="10" destOrd="0" presId="urn:microsoft.com/office/officeart/2005/8/layout/default"/>
    <dgm:cxn modelId="{5EB01561-A57C-4E3B-9E60-3E50A54192F3}" type="presParOf" srcId="{14CB7B7C-534C-4548-B4E0-34F68F80CC52}" destId="{9F1D8BAE-C02B-406D-AD4A-521ECEAD4244}" srcOrd="11" destOrd="0" presId="urn:microsoft.com/office/officeart/2005/8/layout/default"/>
    <dgm:cxn modelId="{AFC7C1BE-30CD-46CA-8CC8-E6460A88101F}" type="presParOf" srcId="{14CB7B7C-534C-4548-B4E0-34F68F80CC52}" destId="{F08B014F-3FC1-4A65-9C35-042EB1423010}" srcOrd="12" destOrd="0" presId="urn:microsoft.com/office/officeart/2005/8/layout/default"/>
    <dgm:cxn modelId="{BB39BAEF-FAAE-4848-ACF1-E9B72469B0AE}" type="presParOf" srcId="{14CB7B7C-534C-4548-B4E0-34F68F80CC52}" destId="{45B68ECF-AFFE-450F-BDD9-58D063BCE298}" srcOrd="13" destOrd="0" presId="urn:microsoft.com/office/officeart/2005/8/layout/default"/>
    <dgm:cxn modelId="{C7C7DB1F-A1A8-48BE-B70C-EAF3F9B08F05}" type="presParOf" srcId="{14CB7B7C-534C-4548-B4E0-34F68F80CC52}" destId="{2C670495-5467-48DB-9940-0D3596807900}" srcOrd="14" destOrd="0" presId="urn:microsoft.com/office/officeart/2005/8/layout/default"/>
    <dgm:cxn modelId="{926FE039-42EF-4E3E-9B98-818EFBA41BA4}" type="presParOf" srcId="{14CB7B7C-534C-4548-B4E0-34F68F80CC52}" destId="{6C38ABCD-3B97-49C5-BB24-562155BFF257}" srcOrd="15" destOrd="0" presId="urn:microsoft.com/office/officeart/2005/8/layout/default"/>
    <dgm:cxn modelId="{3D8FFEB4-47E7-4E35-B5EA-33E5FAA0481F}" type="presParOf" srcId="{14CB7B7C-534C-4548-B4E0-34F68F80CC52}" destId="{4123ADE8-C359-4C02-8ACE-976351FD7E01}" srcOrd="16" destOrd="0" presId="urn:microsoft.com/office/officeart/2005/8/layout/default"/>
    <dgm:cxn modelId="{263852F0-7964-4C2A-96D3-510319886841}" type="presParOf" srcId="{14CB7B7C-534C-4548-B4E0-34F68F80CC52}" destId="{AA56E52E-B2DE-4C0F-9808-B8D618BC1540}" srcOrd="17" destOrd="0" presId="urn:microsoft.com/office/officeart/2005/8/layout/default"/>
    <dgm:cxn modelId="{513A65D0-A3B5-4F3D-8D89-E12A31A5043E}" type="presParOf" srcId="{14CB7B7C-534C-4548-B4E0-34F68F80CC52}" destId="{27402104-C6C2-4F74-B0A4-3DE1B49D9168}" srcOrd="18" destOrd="0" presId="urn:microsoft.com/office/officeart/2005/8/layout/default"/>
    <dgm:cxn modelId="{9763ED1E-22A2-4CD4-9791-042880140526}" type="presParOf" srcId="{14CB7B7C-534C-4548-B4E0-34F68F80CC52}" destId="{B97F12F4-252A-4380-9F1C-785FC96A4567}" srcOrd="19" destOrd="0" presId="urn:microsoft.com/office/officeart/2005/8/layout/default"/>
    <dgm:cxn modelId="{BC34FE8B-26C4-4F21-9525-1C0E23E5848E}" type="presParOf" srcId="{14CB7B7C-534C-4548-B4E0-34F68F80CC52}" destId="{2D61AADB-8DA5-48F6-9FB6-162009C6B934}" srcOrd="20" destOrd="0" presId="urn:microsoft.com/office/officeart/2005/8/layout/default"/>
    <dgm:cxn modelId="{75584C24-F92F-4FBA-BB1D-AF13113B789D}" type="presParOf" srcId="{14CB7B7C-534C-4548-B4E0-34F68F80CC52}" destId="{8F62A58B-6982-45FB-A5D8-2C3470FEC896}" srcOrd="21" destOrd="0" presId="urn:microsoft.com/office/officeart/2005/8/layout/default"/>
    <dgm:cxn modelId="{14052C46-4245-46B2-9F61-875154818F45}" type="presParOf" srcId="{14CB7B7C-534C-4548-B4E0-34F68F80CC52}" destId="{7237E79D-76F8-4B17-8866-90A9F7BA4513}" srcOrd="22" destOrd="0" presId="urn:microsoft.com/office/officeart/2005/8/layout/default"/>
    <dgm:cxn modelId="{DDEAA7F3-28B6-49AF-8FDD-BA1827AAFE29}" type="presParOf" srcId="{14CB7B7C-534C-4548-B4E0-34F68F80CC52}" destId="{277C67CB-6220-4B96-8BAA-E1B03B486EC1}" srcOrd="23" destOrd="0" presId="urn:microsoft.com/office/officeart/2005/8/layout/default"/>
    <dgm:cxn modelId="{4E920B33-7545-41F2-BDC0-75E5494D30C7}" type="presParOf" srcId="{14CB7B7C-534C-4548-B4E0-34F68F80CC52}" destId="{3AB47BBB-E520-4B63-959E-B46F8F11F9B2}" srcOrd="24" destOrd="0" presId="urn:microsoft.com/office/officeart/2005/8/layout/default"/>
    <dgm:cxn modelId="{37C25581-6155-48D9-8F67-E5FFC0A74219}" type="presParOf" srcId="{14CB7B7C-534C-4548-B4E0-34F68F80CC52}" destId="{15D4A92B-D6CD-4D5A-A9DA-77F5237BA787}" srcOrd="25" destOrd="0" presId="urn:microsoft.com/office/officeart/2005/8/layout/default"/>
    <dgm:cxn modelId="{A0A4A128-08D2-40C2-8730-79B0630A0EA4}" type="presParOf" srcId="{14CB7B7C-534C-4548-B4E0-34F68F80CC52}" destId="{B913507E-6A28-409C-A75D-D6B305C71B3B}" srcOrd="2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244753-783E-4ED2-A9EC-937011466E40}"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2956E1A-309F-46D5-96D9-B9E101DA8CA1}">
      <dgm:prSet/>
      <dgm:spPr>
        <a:solidFill>
          <a:srgbClr val="CBF2A4"/>
        </a:solidFill>
      </dgm:spPr>
      <dgm:t>
        <a:bodyPr/>
        <a:lstStyle/>
        <a:p>
          <a:r>
            <a:rPr lang="en-GB" dirty="0">
              <a:solidFill>
                <a:schemeClr val="tx1"/>
              </a:solidFill>
            </a:rPr>
            <a:t>In summary we had 56% of young people did not feel safe in Bolton with 13% feeling that the felt safe only sometimes.</a:t>
          </a:r>
          <a:endParaRPr lang="en-US" dirty="0">
            <a:solidFill>
              <a:schemeClr val="tx1"/>
            </a:solidFill>
          </a:endParaRPr>
        </a:p>
      </dgm:t>
    </dgm:pt>
    <dgm:pt modelId="{764CE310-4C4B-450D-9908-371CB3A19387}" type="parTrans" cxnId="{E2D73997-43F2-41B2-AAF5-E9535C1381CA}">
      <dgm:prSet/>
      <dgm:spPr/>
      <dgm:t>
        <a:bodyPr/>
        <a:lstStyle/>
        <a:p>
          <a:endParaRPr lang="en-US"/>
        </a:p>
      </dgm:t>
    </dgm:pt>
    <dgm:pt modelId="{268D38C1-0F60-4540-821D-8C3E413AB2C1}" type="sibTrans" cxnId="{E2D73997-43F2-41B2-AAF5-E9535C1381CA}">
      <dgm:prSet/>
      <dgm:spPr/>
      <dgm:t>
        <a:bodyPr/>
        <a:lstStyle/>
        <a:p>
          <a:endParaRPr lang="en-US"/>
        </a:p>
      </dgm:t>
    </dgm:pt>
    <dgm:pt modelId="{B4EFF869-9CA9-47B1-A46B-F3D3F10EDF7A}">
      <dgm:prSet/>
      <dgm:spPr>
        <a:solidFill>
          <a:srgbClr val="CBF2A4"/>
        </a:solidFill>
      </dgm:spPr>
      <dgm:t>
        <a:bodyPr/>
        <a:lstStyle/>
        <a:p>
          <a:r>
            <a:rPr lang="en-GB" dirty="0">
              <a:solidFill>
                <a:schemeClr val="tx1"/>
              </a:solidFill>
            </a:rPr>
            <a:t>With only 23% of young people in Bolton feeling safe which is alarming</a:t>
          </a:r>
          <a:r>
            <a:rPr lang="en-GB" dirty="0"/>
            <a:t>. </a:t>
          </a:r>
          <a:endParaRPr lang="en-US" dirty="0"/>
        </a:p>
      </dgm:t>
    </dgm:pt>
    <dgm:pt modelId="{601C3080-AFDA-43A0-BD13-98094AA4903B}" type="parTrans" cxnId="{5D97E43D-028C-466B-85E2-F4A92DCE783F}">
      <dgm:prSet/>
      <dgm:spPr/>
      <dgm:t>
        <a:bodyPr/>
        <a:lstStyle/>
        <a:p>
          <a:endParaRPr lang="en-US"/>
        </a:p>
      </dgm:t>
    </dgm:pt>
    <dgm:pt modelId="{72CEF85D-B72E-4809-9E54-3205CAFFEEC7}" type="sibTrans" cxnId="{5D97E43D-028C-466B-85E2-F4A92DCE783F}">
      <dgm:prSet/>
      <dgm:spPr/>
      <dgm:t>
        <a:bodyPr/>
        <a:lstStyle/>
        <a:p>
          <a:endParaRPr lang="en-US"/>
        </a:p>
      </dgm:t>
    </dgm:pt>
    <dgm:pt modelId="{1A1F6AFF-3364-427E-B314-024A0034BFAA}">
      <dgm:prSet/>
      <dgm:spPr/>
      <dgm:t>
        <a:bodyPr/>
        <a:lstStyle/>
        <a:p>
          <a:r>
            <a:rPr lang="en-GB" b="1" dirty="0"/>
            <a:t>Sometimes because there has been allot of kidnaping and raping.</a:t>
          </a:r>
          <a:endParaRPr lang="en-US" b="1" dirty="0"/>
        </a:p>
      </dgm:t>
    </dgm:pt>
    <dgm:pt modelId="{22671DD3-5B8B-4700-BA41-4798ADE4E9B5}" type="parTrans" cxnId="{C7857194-BC48-4074-A76B-9B0B0AE65AD6}">
      <dgm:prSet/>
      <dgm:spPr/>
      <dgm:t>
        <a:bodyPr/>
        <a:lstStyle/>
        <a:p>
          <a:endParaRPr lang="en-US"/>
        </a:p>
      </dgm:t>
    </dgm:pt>
    <dgm:pt modelId="{C8E7A2D4-5883-416C-8EFB-079ED6222002}" type="sibTrans" cxnId="{C7857194-BC48-4074-A76B-9B0B0AE65AD6}">
      <dgm:prSet/>
      <dgm:spPr/>
      <dgm:t>
        <a:bodyPr/>
        <a:lstStyle/>
        <a:p>
          <a:endParaRPr lang="en-US"/>
        </a:p>
      </dgm:t>
    </dgm:pt>
    <dgm:pt modelId="{55C0A4AE-3965-4B30-9BE9-C0B1435BE213}">
      <dgm:prSet/>
      <dgm:spPr/>
      <dgm:t>
        <a:bodyPr/>
        <a:lstStyle/>
        <a:p>
          <a:r>
            <a:rPr lang="en-GB" b="1" dirty="0"/>
            <a:t>No because I’m scared, of the boys on Snapchat</a:t>
          </a:r>
          <a:endParaRPr lang="en-US" b="1" dirty="0"/>
        </a:p>
      </dgm:t>
    </dgm:pt>
    <dgm:pt modelId="{D7A6725D-2808-41DF-BFDC-172823F0BD3D}" type="parTrans" cxnId="{A08CF349-7DAC-4074-9F18-DA4A73973FD6}">
      <dgm:prSet/>
      <dgm:spPr/>
      <dgm:t>
        <a:bodyPr/>
        <a:lstStyle/>
        <a:p>
          <a:endParaRPr lang="en-US"/>
        </a:p>
      </dgm:t>
    </dgm:pt>
    <dgm:pt modelId="{25ADBC3B-F34F-4218-B713-8209E92F197F}" type="sibTrans" cxnId="{A08CF349-7DAC-4074-9F18-DA4A73973FD6}">
      <dgm:prSet/>
      <dgm:spPr/>
      <dgm:t>
        <a:bodyPr/>
        <a:lstStyle/>
        <a:p>
          <a:endParaRPr lang="en-US"/>
        </a:p>
      </dgm:t>
    </dgm:pt>
    <dgm:pt modelId="{957FDF59-D6DB-405B-9AF7-20923B99FA57}">
      <dgm:prSet/>
      <dgm:spPr/>
      <dgm:t>
        <a:bodyPr/>
        <a:lstStyle/>
        <a:p>
          <a:r>
            <a:rPr lang="en-GB" b="1" dirty="0"/>
            <a:t>No Because of Homophobic people. </a:t>
          </a:r>
          <a:endParaRPr lang="en-US" b="1" dirty="0"/>
        </a:p>
      </dgm:t>
    </dgm:pt>
    <dgm:pt modelId="{8F62EC9F-C5A2-42F5-B61C-F23373ED8F80}" type="parTrans" cxnId="{A81A7F36-2738-4572-B118-D46D2A20474A}">
      <dgm:prSet/>
      <dgm:spPr/>
      <dgm:t>
        <a:bodyPr/>
        <a:lstStyle/>
        <a:p>
          <a:endParaRPr lang="en-US"/>
        </a:p>
      </dgm:t>
    </dgm:pt>
    <dgm:pt modelId="{7BBF949B-5EC1-4BE8-8E25-4B2FBED0E551}" type="sibTrans" cxnId="{A81A7F36-2738-4572-B118-D46D2A20474A}">
      <dgm:prSet/>
      <dgm:spPr/>
      <dgm:t>
        <a:bodyPr/>
        <a:lstStyle/>
        <a:p>
          <a:endParaRPr lang="en-US"/>
        </a:p>
      </dgm:t>
    </dgm:pt>
    <dgm:pt modelId="{7C43C6EA-BE81-42AF-B9BC-D14B9A775949}">
      <dgm:prSet/>
      <dgm:spPr/>
      <dgm:t>
        <a:bodyPr/>
        <a:lstStyle/>
        <a:p>
          <a:r>
            <a:rPr lang="en-GB" b="1" dirty="0"/>
            <a:t>Too many Roadmen. </a:t>
          </a:r>
          <a:endParaRPr lang="en-US" b="1" dirty="0"/>
        </a:p>
      </dgm:t>
    </dgm:pt>
    <dgm:pt modelId="{89B7D1FB-8806-410E-AC09-E97170AE4E85}" type="parTrans" cxnId="{EB2805C1-58D0-421E-BCBA-810F833B2196}">
      <dgm:prSet/>
      <dgm:spPr/>
      <dgm:t>
        <a:bodyPr/>
        <a:lstStyle/>
        <a:p>
          <a:endParaRPr lang="en-US"/>
        </a:p>
      </dgm:t>
    </dgm:pt>
    <dgm:pt modelId="{550D286C-D34D-4CC1-B3A6-0310612E5DCD}" type="sibTrans" cxnId="{EB2805C1-58D0-421E-BCBA-810F833B2196}">
      <dgm:prSet/>
      <dgm:spPr/>
      <dgm:t>
        <a:bodyPr/>
        <a:lstStyle/>
        <a:p>
          <a:endParaRPr lang="en-US"/>
        </a:p>
      </dgm:t>
    </dgm:pt>
    <dgm:pt modelId="{E460E3A7-2B89-4563-8760-1C8E3774FC6F}">
      <dgm:prSet/>
      <dgm:spPr/>
      <dgm:t>
        <a:bodyPr/>
        <a:lstStyle/>
        <a:p>
          <a:r>
            <a:rPr lang="en-GB" b="1"/>
            <a:t>No because there is always news of stabbings and rapes on social media.</a:t>
          </a:r>
          <a:endParaRPr lang="en-US" b="1"/>
        </a:p>
      </dgm:t>
    </dgm:pt>
    <dgm:pt modelId="{8C11A262-6EAA-4D17-917B-4CF20691D87F}" type="parTrans" cxnId="{F98259F1-8D8C-4E89-A851-40700DAB68D0}">
      <dgm:prSet/>
      <dgm:spPr/>
      <dgm:t>
        <a:bodyPr/>
        <a:lstStyle/>
        <a:p>
          <a:endParaRPr lang="en-US"/>
        </a:p>
      </dgm:t>
    </dgm:pt>
    <dgm:pt modelId="{CF76FCDA-6E0C-49F8-9F6C-C2E89F92406A}" type="sibTrans" cxnId="{F98259F1-8D8C-4E89-A851-40700DAB68D0}">
      <dgm:prSet/>
      <dgm:spPr/>
      <dgm:t>
        <a:bodyPr/>
        <a:lstStyle/>
        <a:p>
          <a:endParaRPr lang="en-US"/>
        </a:p>
      </dgm:t>
    </dgm:pt>
    <dgm:pt modelId="{250370FB-8F53-4EC2-90F8-AB9A64320F5E}">
      <dgm:prSet/>
      <dgm:spPr/>
      <dgm:t>
        <a:bodyPr/>
        <a:lstStyle/>
        <a:p>
          <a:r>
            <a:rPr lang="en-GB" b="1" dirty="0"/>
            <a:t>No because of men who stick their hands up girls’ skirts. </a:t>
          </a:r>
          <a:endParaRPr lang="en-US" b="1" dirty="0"/>
        </a:p>
      </dgm:t>
    </dgm:pt>
    <dgm:pt modelId="{C61BCC18-1B14-4D4D-A2E4-805C5791A54B}" type="parTrans" cxnId="{D781C2C9-1A1C-4472-82AE-915A99FC6B57}">
      <dgm:prSet/>
      <dgm:spPr/>
      <dgm:t>
        <a:bodyPr/>
        <a:lstStyle/>
        <a:p>
          <a:endParaRPr lang="en-US"/>
        </a:p>
      </dgm:t>
    </dgm:pt>
    <dgm:pt modelId="{8914D9A4-E0CB-4227-A23B-2ACC4DD76A2A}" type="sibTrans" cxnId="{D781C2C9-1A1C-4472-82AE-915A99FC6B57}">
      <dgm:prSet/>
      <dgm:spPr/>
      <dgm:t>
        <a:bodyPr/>
        <a:lstStyle/>
        <a:p>
          <a:endParaRPr lang="en-US"/>
        </a:p>
      </dgm:t>
    </dgm:pt>
    <dgm:pt modelId="{7A51E5F7-4F13-4C62-A6E3-A1A0356DA22C}">
      <dgm:prSet/>
      <dgm:spPr/>
      <dgm:t>
        <a:bodyPr/>
        <a:lstStyle/>
        <a:p>
          <a:r>
            <a:rPr lang="en-GB" b="1"/>
            <a:t>-No because there is allot of kidnapping and raping on social media</a:t>
          </a:r>
          <a:endParaRPr lang="en-US" b="1"/>
        </a:p>
      </dgm:t>
    </dgm:pt>
    <dgm:pt modelId="{8AE7DB5E-54EA-4C6C-9746-12AB2CB720A1}" type="parTrans" cxnId="{E10A2BF8-1EE3-4F6F-B667-7D3B8443F92E}">
      <dgm:prSet/>
      <dgm:spPr/>
      <dgm:t>
        <a:bodyPr/>
        <a:lstStyle/>
        <a:p>
          <a:endParaRPr lang="en-US"/>
        </a:p>
      </dgm:t>
    </dgm:pt>
    <dgm:pt modelId="{2A3363FA-917D-46B6-B863-08761CBDC26B}" type="sibTrans" cxnId="{E10A2BF8-1EE3-4F6F-B667-7D3B8443F92E}">
      <dgm:prSet/>
      <dgm:spPr/>
      <dgm:t>
        <a:bodyPr/>
        <a:lstStyle/>
        <a:p>
          <a:endParaRPr lang="en-US"/>
        </a:p>
      </dgm:t>
    </dgm:pt>
    <dgm:pt modelId="{C7689A8A-B623-4A2B-B89A-2CAC26B5AA8E}">
      <dgm:prSet/>
      <dgm:spPr/>
      <dgm:t>
        <a:bodyPr/>
        <a:lstStyle/>
        <a:p>
          <a:r>
            <a:rPr lang="en-GB" b="1" dirty="0"/>
            <a:t>No because there is always news of stabbings.</a:t>
          </a:r>
          <a:endParaRPr lang="en-US" b="1" dirty="0"/>
        </a:p>
      </dgm:t>
    </dgm:pt>
    <dgm:pt modelId="{0FAE5A80-CCCD-4FAE-B765-74EE11CA69A8}" type="parTrans" cxnId="{6F7B9859-845E-4596-A921-2F813F06F369}">
      <dgm:prSet/>
      <dgm:spPr/>
      <dgm:t>
        <a:bodyPr/>
        <a:lstStyle/>
        <a:p>
          <a:endParaRPr lang="en-US"/>
        </a:p>
      </dgm:t>
    </dgm:pt>
    <dgm:pt modelId="{DFD49223-91D9-4A9B-98DD-0A3058046D62}" type="sibTrans" cxnId="{6F7B9859-845E-4596-A921-2F813F06F369}">
      <dgm:prSet/>
      <dgm:spPr/>
      <dgm:t>
        <a:bodyPr/>
        <a:lstStyle/>
        <a:p>
          <a:endParaRPr lang="en-US"/>
        </a:p>
      </dgm:t>
    </dgm:pt>
    <dgm:pt modelId="{0F340B84-6F3F-47DE-B1E6-7B163076A74B}" type="pres">
      <dgm:prSet presAssocID="{68244753-783E-4ED2-A9EC-937011466E40}" presName="linear" presStyleCnt="0">
        <dgm:presLayoutVars>
          <dgm:animLvl val="lvl"/>
          <dgm:resizeHandles val="exact"/>
        </dgm:presLayoutVars>
      </dgm:prSet>
      <dgm:spPr/>
      <dgm:t>
        <a:bodyPr/>
        <a:lstStyle/>
        <a:p>
          <a:endParaRPr lang="en-US"/>
        </a:p>
      </dgm:t>
    </dgm:pt>
    <dgm:pt modelId="{19A148AA-9A9A-42C3-B59C-46F4F02FF41B}" type="pres">
      <dgm:prSet presAssocID="{62956E1A-309F-46D5-96D9-B9E101DA8CA1}" presName="parentText" presStyleLbl="node1" presStyleIdx="0" presStyleCnt="2">
        <dgm:presLayoutVars>
          <dgm:chMax val="0"/>
          <dgm:bulletEnabled val="1"/>
        </dgm:presLayoutVars>
      </dgm:prSet>
      <dgm:spPr/>
      <dgm:t>
        <a:bodyPr/>
        <a:lstStyle/>
        <a:p>
          <a:endParaRPr lang="en-US"/>
        </a:p>
      </dgm:t>
    </dgm:pt>
    <dgm:pt modelId="{C4063DEE-13B3-4B30-A765-6029634A8A56}" type="pres">
      <dgm:prSet presAssocID="{268D38C1-0F60-4540-821D-8C3E413AB2C1}" presName="spacer" presStyleCnt="0"/>
      <dgm:spPr/>
    </dgm:pt>
    <dgm:pt modelId="{00992D66-391F-4FD3-9D26-AD1C76F76256}" type="pres">
      <dgm:prSet presAssocID="{B4EFF869-9CA9-47B1-A46B-F3D3F10EDF7A}" presName="parentText" presStyleLbl="node1" presStyleIdx="1" presStyleCnt="2">
        <dgm:presLayoutVars>
          <dgm:chMax val="0"/>
          <dgm:bulletEnabled val="1"/>
        </dgm:presLayoutVars>
      </dgm:prSet>
      <dgm:spPr/>
      <dgm:t>
        <a:bodyPr/>
        <a:lstStyle/>
        <a:p>
          <a:endParaRPr lang="en-US"/>
        </a:p>
      </dgm:t>
    </dgm:pt>
    <dgm:pt modelId="{2374BE04-0097-4B5B-BA43-B0880A6DF50A}" type="pres">
      <dgm:prSet presAssocID="{B4EFF869-9CA9-47B1-A46B-F3D3F10EDF7A}" presName="childText" presStyleLbl="revTx" presStyleIdx="0" presStyleCnt="1">
        <dgm:presLayoutVars>
          <dgm:bulletEnabled val="1"/>
        </dgm:presLayoutVars>
      </dgm:prSet>
      <dgm:spPr/>
      <dgm:t>
        <a:bodyPr/>
        <a:lstStyle/>
        <a:p>
          <a:endParaRPr lang="en-US"/>
        </a:p>
      </dgm:t>
    </dgm:pt>
  </dgm:ptLst>
  <dgm:cxnLst>
    <dgm:cxn modelId="{8FF48331-685B-427C-988E-1DE9CF655E88}" type="presOf" srcId="{55C0A4AE-3965-4B30-9BE9-C0B1435BE213}" destId="{2374BE04-0097-4B5B-BA43-B0880A6DF50A}" srcOrd="0" destOrd="1" presId="urn:microsoft.com/office/officeart/2005/8/layout/vList2"/>
    <dgm:cxn modelId="{D5855E6C-3C73-4F8C-AF94-CB8382091257}" type="presOf" srcId="{E460E3A7-2B89-4563-8760-1C8E3774FC6F}" destId="{2374BE04-0097-4B5B-BA43-B0880A6DF50A}" srcOrd="0" destOrd="4" presId="urn:microsoft.com/office/officeart/2005/8/layout/vList2"/>
    <dgm:cxn modelId="{5D97E43D-028C-466B-85E2-F4A92DCE783F}" srcId="{68244753-783E-4ED2-A9EC-937011466E40}" destId="{B4EFF869-9CA9-47B1-A46B-F3D3F10EDF7A}" srcOrd="1" destOrd="0" parTransId="{601C3080-AFDA-43A0-BD13-98094AA4903B}" sibTransId="{72CEF85D-B72E-4809-9E54-3205CAFFEEC7}"/>
    <dgm:cxn modelId="{1A5952DD-073E-44B1-9458-EC55784A1432}" type="presOf" srcId="{B4EFF869-9CA9-47B1-A46B-F3D3F10EDF7A}" destId="{00992D66-391F-4FD3-9D26-AD1C76F76256}" srcOrd="0" destOrd="0" presId="urn:microsoft.com/office/officeart/2005/8/layout/vList2"/>
    <dgm:cxn modelId="{D286F147-7F2E-420C-8D0E-5DE4C1F4580D}" type="presOf" srcId="{957FDF59-D6DB-405B-9AF7-20923B99FA57}" destId="{2374BE04-0097-4B5B-BA43-B0880A6DF50A}" srcOrd="0" destOrd="2" presId="urn:microsoft.com/office/officeart/2005/8/layout/vList2"/>
    <dgm:cxn modelId="{A81A7F36-2738-4572-B118-D46D2A20474A}" srcId="{B4EFF869-9CA9-47B1-A46B-F3D3F10EDF7A}" destId="{957FDF59-D6DB-405B-9AF7-20923B99FA57}" srcOrd="2" destOrd="0" parTransId="{8F62EC9F-C5A2-42F5-B61C-F23373ED8F80}" sibTransId="{7BBF949B-5EC1-4BE8-8E25-4B2FBED0E551}"/>
    <dgm:cxn modelId="{1CC67D52-C750-42B6-83BD-946A24922359}" type="presOf" srcId="{1A1F6AFF-3364-427E-B314-024A0034BFAA}" destId="{2374BE04-0097-4B5B-BA43-B0880A6DF50A}" srcOrd="0" destOrd="0" presId="urn:microsoft.com/office/officeart/2005/8/layout/vList2"/>
    <dgm:cxn modelId="{EB2805C1-58D0-421E-BCBA-810F833B2196}" srcId="{B4EFF869-9CA9-47B1-A46B-F3D3F10EDF7A}" destId="{7C43C6EA-BE81-42AF-B9BC-D14B9A775949}" srcOrd="3" destOrd="0" parTransId="{89B7D1FB-8806-410E-AC09-E97170AE4E85}" sibTransId="{550D286C-D34D-4CC1-B3A6-0310612E5DCD}"/>
    <dgm:cxn modelId="{F4BD83A7-D783-4EB3-BE5B-B243A0190999}" type="presOf" srcId="{7A51E5F7-4F13-4C62-A6E3-A1A0356DA22C}" destId="{2374BE04-0097-4B5B-BA43-B0880A6DF50A}" srcOrd="0" destOrd="6" presId="urn:microsoft.com/office/officeart/2005/8/layout/vList2"/>
    <dgm:cxn modelId="{6F7B9859-845E-4596-A921-2F813F06F369}" srcId="{B4EFF869-9CA9-47B1-A46B-F3D3F10EDF7A}" destId="{C7689A8A-B623-4A2B-B89A-2CAC26B5AA8E}" srcOrd="7" destOrd="0" parTransId="{0FAE5A80-CCCD-4FAE-B765-74EE11CA69A8}" sibTransId="{DFD49223-91D9-4A9B-98DD-0A3058046D62}"/>
    <dgm:cxn modelId="{A141596C-E4B6-4350-90E0-0523773BE3DD}" type="presOf" srcId="{250370FB-8F53-4EC2-90F8-AB9A64320F5E}" destId="{2374BE04-0097-4B5B-BA43-B0880A6DF50A}" srcOrd="0" destOrd="5" presId="urn:microsoft.com/office/officeart/2005/8/layout/vList2"/>
    <dgm:cxn modelId="{468FBCF2-D2B2-4FE9-B46D-0B5057C6D4C3}" type="presOf" srcId="{7C43C6EA-BE81-42AF-B9BC-D14B9A775949}" destId="{2374BE04-0097-4B5B-BA43-B0880A6DF50A}" srcOrd="0" destOrd="3" presId="urn:microsoft.com/office/officeart/2005/8/layout/vList2"/>
    <dgm:cxn modelId="{C7857194-BC48-4074-A76B-9B0B0AE65AD6}" srcId="{B4EFF869-9CA9-47B1-A46B-F3D3F10EDF7A}" destId="{1A1F6AFF-3364-427E-B314-024A0034BFAA}" srcOrd="0" destOrd="0" parTransId="{22671DD3-5B8B-4700-BA41-4798ADE4E9B5}" sibTransId="{C8E7A2D4-5883-416C-8EFB-079ED6222002}"/>
    <dgm:cxn modelId="{860822EA-1C0C-44F5-9B2A-5952FFC89B66}" type="presOf" srcId="{62956E1A-309F-46D5-96D9-B9E101DA8CA1}" destId="{19A148AA-9A9A-42C3-B59C-46F4F02FF41B}" srcOrd="0" destOrd="0" presId="urn:microsoft.com/office/officeart/2005/8/layout/vList2"/>
    <dgm:cxn modelId="{E2D73997-43F2-41B2-AAF5-E9535C1381CA}" srcId="{68244753-783E-4ED2-A9EC-937011466E40}" destId="{62956E1A-309F-46D5-96D9-B9E101DA8CA1}" srcOrd="0" destOrd="0" parTransId="{764CE310-4C4B-450D-9908-371CB3A19387}" sibTransId="{268D38C1-0F60-4540-821D-8C3E413AB2C1}"/>
    <dgm:cxn modelId="{A08CF349-7DAC-4074-9F18-DA4A73973FD6}" srcId="{B4EFF869-9CA9-47B1-A46B-F3D3F10EDF7A}" destId="{55C0A4AE-3965-4B30-9BE9-C0B1435BE213}" srcOrd="1" destOrd="0" parTransId="{D7A6725D-2808-41DF-BFDC-172823F0BD3D}" sibTransId="{25ADBC3B-F34F-4218-B713-8209E92F197F}"/>
    <dgm:cxn modelId="{221B5D91-931C-4EC9-8FEF-AD1747EEAE9D}" type="presOf" srcId="{C7689A8A-B623-4A2B-B89A-2CAC26B5AA8E}" destId="{2374BE04-0097-4B5B-BA43-B0880A6DF50A}" srcOrd="0" destOrd="7" presId="urn:microsoft.com/office/officeart/2005/8/layout/vList2"/>
    <dgm:cxn modelId="{F98259F1-8D8C-4E89-A851-40700DAB68D0}" srcId="{B4EFF869-9CA9-47B1-A46B-F3D3F10EDF7A}" destId="{E460E3A7-2B89-4563-8760-1C8E3774FC6F}" srcOrd="4" destOrd="0" parTransId="{8C11A262-6EAA-4D17-917B-4CF20691D87F}" sibTransId="{CF76FCDA-6E0C-49F8-9F6C-C2E89F92406A}"/>
    <dgm:cxn modelId="{E10A2BF8-1EE3-4F6F-B667-7D3B8443F92E}" srcId="{B4EFF869-9CA9-47B1-A46B-F3D3F10EDF7A}" destId="{7A51E5F7-4F13-4C62-A6E3-A1A0356DA22C}" srcOrd="6" destOrd="0" parTransId="{8AE7DB5E-54EA-4C6C-9746-12AB2CB720A1}" sibTransId="{2A3363FA-917D-46B6-B863-08761CBDC26B}"/>
    <dgm:cxn modelId="{D781C2C9-1A1C-4472-82AE-915A99FC6B57}" srcId="{B4EFF869-9CA9-47B1-A46B-F3D3F10EDF7A}" destId="{250370FB-8F53-4EC2-90F8-AB9A64320F5E}" srcOrd="5" destOrd="0" parTransId="{C61BCC18-1B14-4D4D-A2E4-805C5791A54B}" sibTransId="{8914D9A4-E0CB-4227-A23B-2ACC4DD76A2A}"/>
    <dgm:cxn modelId="{7DC4C3D7-689E-4827-AB5D-09BF4741230E}" type="presOf" srcId="{68244753-783E-4ED2-A9EC-937011466E40}" destId="{0F340B84-6F3F-47DE-B1E6-7B163076A74B}" srcOrd="0" destOrd="0" presId="urn:microsoft.com/office/officeart/2005/8/layout/vList2"/>
    <dgm:cxn modelId="{774A0199-8357-44E8-8EEC-D9D840D0FD8E}" type="presParOf" srcId="{0F340B84-6F3F-47DE-B1E6-7B163076A74B}" destId="{19A148AA-9A9A-42C3-B59C-46F4F02FF41B}" srcOrd="0" destOrd="0" presId="urn:microsoft.com/office/officeart/2005/8/layout/vList2"/>
    <dgm:cxn modelId="{14245724-BE42-4313-B45B-CA1F260B1C46}" type="presParOf" srcId="{0F340B84-6F3F-47DE-B1E6-7B163076A74B}" destId="{C4063DEE-13B3-4B30-A765-6029634A8A56}" srcOrd="1" destOrd="0" presId="urn:microsoft.com/office/officeart/2005/8/layout/vList2"/>
    <dgm:cxn modelId="{52A6470C-C2BB-44DB-AA77-A4D4C4554195}" type="presParOf" srcId="{0F340B84-6F3F-47DE-B1E6-7B163076A74B}" destId="{00992D66-391F-4FD3-9D26-AD1C76F76256}" srcOrd="2" destOrd="0" presId="urn:microsoft.com/office/officeart/2005/8/layout/vList2"/>
    <dgm:cxn modelId="{E96DFEE6-4CA0-431D-B4F6-062D90C02D98}" type="presParOf" srcId="{0F340B84-6F3F-47DE-B1E6-7B163076A74B}" destId="{2374BE04-0097-4B5B-BA43-B0880A6DF50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33C23A-111D-4953-A4E2-08C0E00740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D17CF1A-BDAD-43D4-9816-823366883BA3}">
      <dgm:prSet/>
      <dgm:spPr/>
      <dgm:t>
        <a:bodyPr/>
        <a:lstStyle/>
        <a:p>
          <a:r>
            <a:rPr lang="en-US" b="1" dirty="0"/>
            <a:t>people  online</a:t>
          </a:r>
        </a:p>
      </dgm:t>
    </dgm:pt>
    <dgm:pt modelId="{30A1F7A2-5191-47C6-AB03-0DFBAC6F257F}" type="parTrans" cxnId="{AF8AED2B-AB11-4E6B-935F-081DCE3182AE}">
      <dgm:prSet/>
      <dgm:spPr/>
      <dgm:t>
        <a:bodyPr/>
        <a:lstStyle/>
        <a:p>
          <a:endParaRPr lang="en-US"/>
        </a:p>
      </dgm:t>
    </dgm:pt>
    <dgm:pt modelId="{9E18D93B-E714-4EC5-9FC8-6594C828A244}" type="sibTrans" cxnId="{AF8AED2B-AB11-4E6B-935F-081DCE3182AE}">
      <dgm:prSet/>
      <dgm:spPr/>
      <dgm:t>
        <a:bodyPr/>
        <a:lstStyle/>
        <a:p>
          <a:endParaRPr lang="en-US"/>
        </a:p>
      </dgm:t>
    </dgm:pt>
    <dgm:pt modelId="{E1399BC1-40F0-4A44-996D-B5E9C79E21D7}">
      <dgm:prSet/>
      <dgm:spPr/>
      <dgm:t>
        <a:bodyPr/>
        <a:lstStyle/>
        <a:p>
          <a:r>
            <a:rPr lang="en-GB" dirty="0"/>
            <a:t>Cat calling, unwanted attention </a:t>
          </a:r>
          <a:endParaRPr lang="en-US" dirty="0"/>
        </a:p>
      </dgm:t>
    </dgm:pt>
    <dgm:pt modelId="{3DD98D49-5E92-4685-A351-9043BAF80DFC}" type="parTrans" cxnId="{C4DF4B28-427E-4935-9F28-523C83C8B8CD}">
      <dgm:prSet/>
      <dgm:spPr/>
      <dgm:t>
        <a:bodyPr/>
        <a:lstStyle/>
        <a:p>
          <a:endParaRPr lang="en-US"/>
        </a:p>
      </dgm:t>
    </dgm:pt>
    <dgm:pt modelId="{3BADBCA8-EB73-4A2E-8FA0-6D245A1DA824}" type="sibTrans" cxnId="{C4DF4B28-427E-4935-9F28-523C83C8B8CD}">
      <dgm:prSet/>
      <dgm:spPr/>
      <dgm:t>
        <a:bodyPr/>
        <a:lstStyle/>
        <a:p>
          <a:endParaRPr lang="en-US"/>
        </a:p>
      </dgm:t>
    </dgm:pt>
    <dgm:pt modelId="{0A30E592-D299-4BF2-B1F7-6B51D3046465}">
      <dgm:prSet/>
      <dgm:spPr/>
      <dgm:t>
        <a:bodyPr/>
        <a:lstStyle/>
        <a:p>
          <a:r>
            <a:rPr lang="en-GB" b="1" dirty="0"/>
            <a:t>Bad experience in lay by with a male trying to assault me </a:t>
          </a:r>
          <a:endParaRPr lang="en-US" b="1" dirty="0"/>
        </a:p>
      </dgm:t>
    </dgm:pt>
    <dgm:pt modelId="{AE08C70F-CF6A-43E1-B35F-32921A41C712}" type="parTrans" cxnId="{29BD17DC-A26E-445E-B1D0-CE778B5D56F1}">
      <dgm:prSet/>
      <dgm:spPr/>
      <dgm:t>
        <a:bodyPr/>
        <a:lstStyle/>
        <a:p>
          <a:endParaRPr lang="en-US"/>
        </a:p>
      </dgm:t>
    </dgm:pt>
    <dgm:pt modelId="{3D47963C-FF41-4285-A425-F4C9262F358F}" type="sibTrans" cxnId="{29BD17DC-A26E-445E-B1D0-CE778B5D56F1}">
      <dgm:prSet/>
      <dgm:spPr/>
      <dgm:t>
        <a:bodyPr/>
        <a:lstStyle/>
        <a:p>
          <a:endParaRPr lang="en-US"/>
        </a:p>
      </dgm:t>
    </dgm:pt>
    <dgm:pt modelId="{5E5827F4-773A-4C78-81D3-CE7F43702015}">
      <dgm:prSet/>
      <dgm:spPr/>
      <dgm:t>
        <a:bodyPr/>
        <a:lstStyle/>
        <a:p>
          <a:r>
            <a:rPr lang="en-GB" dirty="0"/>
            <a:t>Little lever- group trying to et me in the van! </a:t>
          </a:r>
          <a:endParaRPr lang="en-US" dirty="0"/>
        </a:p>
      </dgm:t>
    </dgm:pt>
    <dgm:pt modelId="{C517D094-AD8E-4ACA-951F-B4D9ECF1C467}" type="parTrans" cxnId="{8C0EC6DD-314D-4FFE-AF5E-6B8AEFD0714D}">
      <dgm:prSet/>
      <dgm:spPr/>
      <dgm:t>
        <a:bodyPr/>
        <a:lstStyle/>
        <a:p>
          <a:endParaRPr lang="en-US"/>
        </a:p>
      </dgm:t>
    </dgm:pt>
    <dgm:pt modelId="{99F022DD-16B0-4FF4-8CA0-C41F01CC48EF}" type="sibTrans" cxnId="{8C0EC6DD-314D-4FFE-AF5E-6B8AEFD0714D}">
      <dgm:prSet/>
      <dgm:spPr/>
      <dgm:t>
        <a:bodyPr/>
        <a:lstStyle/>
        <a:p>
          <a:endParaRPr lang="en-US"/>
        </a:p>
      </dgm:t>
    </dgm:pt>
    <dgm:pt modelId="{0D3F5935-19FE-4761-9B6D-9EF531A32370}">
      <dgm:prSet/>
      <dgm:spPr/>
      <dgm:t>
        <a:bodyPr/>
        <a:lstStyle/>
        <a:p>
          <a:r>
            <a:rPr lang="en-GB" b="1" dirty="0"/>
            <a:t>No because people looking at me </a:t>
          </a:r>
          <a:endParaRPr lang="en-US" b="1" dirty="0"/>
        </a:p>
      </dgm:t>
    </dgm:pt>
    <dgm:pt modelId="{E523486C-8772-4648-B06B-BF6BFDB95FE8}" type="parTrans" cxnId="{2AC75738-EA15-4BF1-AB76-0CC53E98EA8A}">
      <dgm:prSet/>
      <dgm:spPr/>
      <dgm:t>
        <a:bodyPr/>
        <a:lstStyle/>
        <a:p>
          <a:endParaRPr lang="en-US"/>
        </a:p>
      </dgm:t>
    </dgm:pt>
    <dgm:pt modelId="{C84B4EFB-136C-4907-9F8C-29E43AB4985C}" type="sibTrans" cxnId="{2AC75738-EA15-4BF1-AB76-0CC53E98EA8A}">
      <dgm:prSet/>
      <dgm:spPr/>
      <dgm:t>
        <a:bodyPr/>
        <a:lstStyle/>
        <a:p>
          <a:endParaRPr lang="en-US"/>
        </a:p>
      </dgm:t>
    </dgm:pt>
    <dgm:pt modelId="{A722B195-EFA4-4F5D-85F5-F2CEE9C2AF41}">
      <dgm:prSet/>
      <dgm:spPr/>
      <dgm:t>
        <a:bodyPr/>
        <a:lstStyle/>
        <a:p>
          <a:r>
            <a:rPr lang="en-GB" dirty="0"/>
            <a:t>Because men keep looking and whispering.</a:t>
          </a:r>
          <a:endParaRPr lang="en-US" dirty="0"/>
        </a:p>
      </dgm:t>
    </dgm:pt>
    <dgm:pt modelId="{4D11E0C8-BA1B-40C2-981E-782134344EE4}" type="parTrans" cxnId="{158EC088-C750-443B-BD13-DC2817138C9C}">
      <dgm:prSet/>
      <dgm:spPr/>
      <dgm:t>
        <a:bodyPr/>
        <a:lstStyle/>
        <a:p>
          <a:endParaRPr lang="en-US"/>
        </a:p>
      </dgm:t>
    </dgm:pt>
    <dgm:pt modelId="{AAA6329C-81CE-4F2F-BE74-FA1B5C8A47C3}" type="sibTrans" cxnId="{158EC088-C750-443B-BD13-DC2817138C9C}">
      <dgm:prSet/>
      <dgm:spPr/>
      <dgm:t>
        <a:bodyPr/>
        <a:lstStyle/>
        <a:p>
          <a:endParaRPr lang="en-US"/>
        </a:p>
      </dgm:t>
    </dgm:pt>
    <dgm:pt modelId="{ED8BF58A-99E5-4802-8E9E-18C632563062}">
      <dgm:prSet/>
      <dgm:spPr/>
      <dgm:t>
        <a:bodyPr/>
        <a:lstStyle/>
        <a:p>
          <a:r>
            <a:rPr lang="en-US" b="1" dirty="0"/>
            <a:t>Older men coning to you doing weird things</a:t>
          </a:r>
        </a:p>
      </dgm:t>
    </dgm:pt>
    <dgm:pt modelId="{0420835F-A0BD-4AE5-9212-7D1CB7311D3E}" type="parTrans" cxnId="{2B391649-CCA8-47C9-8A08-876E6870384A}">
      <dgm:prSet/>
      <dgm:spPr/>
      <dgm:t>
        <a:bodyPr/>
        <a:lstStyle/>
        <a:p>
          <a:endParaRPr lang="en-US"/>
        </a:p>
      </dgm:t>
    </dgm:pt>
    <dgm:pt modelId="{BA6DBF59-BD3F-4591-9A61-6BB19C5688A5}" type="sibTrans" cxnId="{2B391649-CCA8-47C9-8A08-876E6870384A}">
      <dgm:prSet/>
      <dgm:spPr/>
      <dgm:t>
        <a:bodyPr/>
        <a:lstStyle/>
        <a:p>
          <a:endParaRPr lang="en-US"/>
        </a:p>
      </dgm:t>
    </dgm:pt>
    <dgm:pt modelId="{F16011A5-2FE6-4581-AB35-495E0D6341F2}">
      <dgm:prSet/>
      <dgm:spPr/>
      <dgm:t>
        <a:bodyPr/>
        <a:lstStyle/>
        <a:p>
          <a:r>
            <a:rPr lang="en-US" dirty="0"/>
            <a:t>Dark places make me feel unsafe</a:t>
          </a:r>
        </a:p>
      </dgm:t>
    </dgm:pt>
    <dgm:pt modelId="{67D55959-CF0C-4AF1-8B6B-7940714C4732}" type="parTrans" cxnId="{BA2D7CD6-80FB-4BB0-9EB5-829F1905CE51}">
      <dgm:prSet/>
      <dgm:spPr/>
      <dgm:t>
        <a:bodyPr/>
        <a:lstStyle/>
        <a:p>
          <a:endParaRPr lang="en-US"/>
        </a:p>
      </dgm:t>
    </dgm:pt>
    <dgm:pt modelId="{193E8469-D72E-47EF-8D51-A70D542733D9}" type="sibTrans" cxnId="{BA2D7CD6-80FB-4BB0-9EB5-829F1905CE51}">
      <dgm:prSet/>
      <dgm:spPr/>
      <dgm:t>
        <a:bodyPr/>
        <a:lstStyle/>
        <a:p>
          <a:endParaRPr lang="en-US"/>
        </a:p>
      </dgm:t>
    </dgm:pt>
    <dgm:pt modelId="{5C1F9719-C683-499B-9970-E9D21F0A7A7F}">
      <dgm:prSet/>
      <dgm:spPr/>
      <dgm:t>
        <a:bodyPr/>
        <a:lstStyle/>
        <a:p>
          <a:r>
            <a:rPr lang="en-US" b="1" dirty="0"/>
            <a:t>Bus station in town</a:t>
          </a:r>
        </a:p>
      </dgm:t>
    </dgm:pt>
    <dgm:pt modelId="{650FE3E4-B83F-429E-A768-C2DCAD8A7AAB}" type="parTrans" cxnId="{B380D2D9-8CBD-4C66-8F33-DE397B5BFCB8}">
      <dgm:prSet/>
      <dgm:spPr/>
      <dgm:t>
        <a:bodyPr/>
        <a:lstStyle/>
        <a:p>
          <a:endParaRPr lang="en-US"/>
        </a:p>
      </dgm:t>
    </dgm:pt>
    <dgm:pt modelId="{9A394F22-5D8F-4C06-AFFA-3B576D51C6EB}" type="sibTrans" cxnId="{B380D2D9-8CBD-4C66-8F33-DE397B5BFCB8}">
      <dgm:prSet/>
      <dgm:spPr/>
      <dgm:t>
        <a:bodyPr/>
        <a:lstStyle/>
        <a:p>
          <a:endParaRPr lang="en-US"/>
        </a:p>
      </dgm:t>
    </dgm:pt>
    <dgm:pt modelId="{7E721036-70EF-4CFC-9F12-0ACD8BC608E0}">
      <dgm:prSet/>
      <dgm:spPr/>
      <dgm:t>
        <a:bodyPr/>
        <a:lstStyle/>
        <a:p>
          <a:r>
            <a:rPr lang="en-GB" dirty="0"/>
            <a:t>Online pressures </a:t>
          </a:r>
          <a:endParaRPr lang="en-US" dirty="0"/>
        </a:p>
      </dgm:t>
    </dgm:pt>
    <dgm:pt modelId="{69B0828F-0C9E-4A70-96B8-05F04D6127D8}" type="parTrans" cxnId="{F4FC5880-372A-4325-AC27-18E33768EF53}">
      <dgm:prSet/>
      <dgm:spPr/>
      <dgm:t>
        <a:bodyPr/>
        <a:lstStyle/>
        <a:p>
          <a:endParaRPr lang="en-US"/>
        </a:p>
      </dgm:t>
    </dgm:pt>
    <dgm:pt modelId="{80FB4EEB-42FB-44D2-B51E-2FF9FE3A9FF8}" type="sibTrans" cxnId="{F4FC5880-372A-4325-AC27-18E33768EF53}">
      <dgm:prSet/>
      <dgm:spPr/>
      <dgm:t>
        <a:bodyPr/>
        <a:lstStyle/>
        <a:p>
          <a:endParaRPr lang="en-US"/>
        </a:p>
      </dgm:t>
    </dgm:pt>
    <dgm:pt modelId="{08E6B516-AAA6-40DF-9655-6D1F059F25C2}">
      <dgm:prSet/>
      <dgm:spPr/>
      <dgm:t>
        <a:bodyPr/>
        <a:lstStyle/>
        <a:p>
          <a:r>
            <a:rPr lang="en-GB" dirty="0"/>
            <a:t> </a:t>
          </a:r>
          <a:r>
            <a:rPr lang="en-GB" b="1" dirty="0"/>
            <a:t>School feels unsafe- what I see in school </a:t>
          </a:r>
          <a:endParaRPr lang="en-US" b="1" dirty="0"/>
        </a:p>
      </dgm:t>
    </dgm:pt>
    <dgm:pt modelId="{15CC9664-C1B0-4D4D-82DE-6D53A4D84DB3}" type="parTrans" cxnId="{BE4F3E7D-520F-4319-87CC-04B53A5E05AA}">
      <dgm:prSet/>
      <dgm:spPr/>
      <dgm:t>
        <a:bodyPr/>
        <a:lstStyle/>
        <a:p>
          <a:endParaRPr lang="en-US"/>
        </a:p>
      </dgm:t>
    </dgm:pt>
    <dgm:pt modelId="{96102465-E142-4C13-8A38-82D55A0F6542}" type="sibTrans" cxnId="{BE4F3E7D-520F-4319-87CC-04B53A5E05AA}">
      <dgm:prSet/>
      <dgm:spPr/>
      <dgm:t>
        <a:bodyPr/>
        <a:lstStyle/>
        <a:p>
          <a:endParaRPr lang="en-US"/>
        </a:p>
      </dgm:t>
    </dgm:pt>
    <dgm:pt modelId="{CCCF3362-6011-4F3A-AEAC-D1D8B2D3CD89}">
      <dgm:prSet/>
      <dgm:spPr/>
      <dgm:t>
        <a:bodyPr/>
        <a:lstStyle/>
        <a:p>
          <a:r>
            <a:rPr lang="en-GB" dirty="0"/>
            <a:t>Sometimes on the bus because these creepy people laugh at me and my friends </a:t>
          </a:r>
          <a:endParaRPr lang="en-US" dirty="0"/>
        </a:p>
      </dgm:t>
    </dgm:pt>
    <dgm:pt modelId="{15A11084-1ED9-4704-9E60-EF4B0731C346}" type="parTrans" cxnId="{1580CF62-2DC9-4991-9C08-99504453602C}">
      <dgm:prSet/>
      <dgm:spPr/>
      <dgm:t>
        <a:bodyPr/>
        <a:lstStyle/>
        <a:p>
          <a:endParaRPr lang="en-US"/>
        </a:p>
      </dgm:t>
    </dgm:pt>
    <dgm:pt modelId="{FA768E1D-EC57-40F2-AA18-591429808A8F}" type="sibTrans" cxnId="{1580CF62-2DC9-4991-9C08-99504453602C}">
      <dgm:prSet/>
      <dgm:spPr/>
      <dgm:t>
        <a:bodyPr/>
        <a:lstStyle/>
        <a:p>
          <a:endParaRPr lang="en-US"/>
        </a:p>
      </dgm:t>
    </dgm:pt>
    <dgm:pt modelId="{87BD1084-C4FF-4DD2-840E-5FAD23163ACF}">
      <dgm:prSet/>
      <dgm:spPr/>
      <dgm:t>
        <a:bodyPr/>
        <a:lstStyle/>
        <a:p>
          <a:r>
            <a:rPr lang="en-GB" b="1" dirty="0"/>
            <a:t>I know people who carry knives  </a:t>
          </a:r>
          <a:endParaRPr lang="en-US" b="1" dirty="0"/>
        </a:p>
      </dgm:t>
    </dgm:pt>
    <dgm:pt modelId="{A9A98BD1-95B5-4CD7-8BFA-4A6D1410B82A}" type="parTrans" cxnId="{092F906C-4BFE-4139-B022-3F65A5BF3416}">
      <dgm:prSet/>
      <dgm:spPr/>
      <dgm:t>
        <a:bodyPr/>
        <a:lstStyle/>
        <a:p>
          <a:endParaRPr lang="en-US"/>
        </a:p>
      </dgm:t>
    </dgm:pt>
    <dgm:pt modelId="{EF08DB57-02C1-4023-8ED3-C90A351C85CD}" type="sibTrans" cxnId="{092F906C-4BFE-4139-B022-3F65A5BF3416}">
      <dgm:prSet/>
      <dgm:spPr/>
      <dgm:t>
        <a:bodyPr/>
        <a:lstStyle/>
        <a:p>
          <a:endParaRPr lang="en-US"/>
        </a:p>
      </dgm:t>
    </dgm:pt>
    <dgm:pt modelId="{0E045ED9-D33A-4D37-9BE1-1ACF28C76A0C}">
      <dgm:prSet/>
      <dgm:spPr/>
      <dgm:t>
        <a:bodyPr/>
        <a:lstStyle/>
        <a:p>
          <a:r>
            <a:rPr lang="en-GB" dirty="0"/>
            <a:t> </a:t>
          </a:r>
          <a:endParaRPr lang="en-US" dirty="0"/>
        </a:p>
      </dgm:t>
    </dgm:pt>
    <dgm:pt modelId="{C8FC0A46-1A7A-4CF5-AC70-8AA40726520E}" type="parTrans" cxnId="{75BC2E02-40E1-4EBB-9BC0-6C4DB403A794}">
      <dgm:prSet/>
      <dgm:spPr/>
      <dgm:t>
        <a:bodyPr/>
        <a:lstStyle/>
        <a:p>
          <a:endParaRPr lang="en-US"/>
        </a:p>
      </dgm:t>
    </dgm:pt>
    <dgm:pt modelId="{08462D3C-966D-4CAB-9D72-8E63F567ACE4}" type="sibTrans" cxnId="{75BC2E02-40E1-4EBB-9BC0-6C4DB403A794}">
      <dgm:prSet/>
      <dgm:spPr/>
      <dgm:t>
        <a:bodyPr/>
        <a:lstStyle/>
        <a:p>
          <a:endParaRPr lang="en-US"/>
        </a:p>
      </dgm:t>
    </dgm:pt>
    <dgm:pt modelId="{7B1F072F-200E-44C3-A19E-817C0D95F01A}">
      <dgm:prSet/>
      <dgm:spPr/>
      <dgm:t>
        <a:bodyPr/>
        <a:lstStyle/>
        <a:p>
          <a:r>
            <a:rPr lang="en-GB" dirty="0"/>
            <a:t> </a:t>
          </a:r>
        </a:p>
      </dgm:t>
    </dgm:pt>
    <dgm:pt modelId="{2C052039-F527-48BF-987E-DB3EB5C2E6B2}" type="parTrans" cxnId="{1C46C5B7-6B4E-4829-B7B0-20B24D2401D6}">
      <dgm:prSet/>
      <dgm:spPr/>
      <dgm:t>
        <a:bodyPr/>
        <a:lstStyle/>
        <a:p>
          <a:endParaRPr lang="en-US"/>
        </a:p>
      </dgm:t>
    </dgm:pt>
    <dgm:pt modelId="{53BC4256-EEB1-4407-A97D-1545D9453A49}" type="sibTrans" cxnId="{1C46C5B7-6B4E-4829-B7B0-20B24D2401D6}">
      <dgm:prSet/>
      <dgm:spPr/>
      <dgm:t>
        <a:bodyPr/>
        <a:lstStyle/>
        <a:p>
          <a:endParaRPr lang="en-US"/>
        </a:p>
      </dgm:t>
    </dgm:pt>
    <dgm:pt modelId="{CC67B17D-361D-4947-9167-272DDA7A36D1}" type="pres">
      <dgm:prSet presAssocID="{0033C23A-111D-4953-A4E2-08C0E0074011}" presName="vert0" presStyleCnt="0">
        <dgm:presLayoutVars>
          <dgm:dir/>
          <dgm:animOne val="branch"/>
          <dgm:animLvl val="lvl"/>
        </dgm:presLayoutVars>
      </dgm:prSet>
      <dgm:spPr/>
      <dgm:t>
        <a:bodyPr/>
        <a:lstStyle/>
        <a:p>
          <a:endParaRPr lang="en-US"/>
        </a:p>
      </dgm:t>
    </dgm:pt>
    <dgm:pt modelId="{C3E66CBA-4180-4426-B4C6-FC341C956B91}" type="pres">
      <dgm:prSet presAssocID="{FD17CF1A-BDAD-43D4-9816-823366883BA3}" presName="thickLine" presStyleLbl="alignNode1" presStyleIdx="0" presStyleCnt="15"/>
      <dgm:spPr/>
    </dgm:pt>
    <dgm:pt modelId="{8CAD96E6-0191-450B-B2DF-A1AD8AF81D17}" type="pres">
      <dgm:prSet presAssocID="{FD17CF1A-BDAD-43D4-9816-823366883BA3}" presName="horz1" presStyleCnt="0"/>
      <dgm:spPr/>
    </dgm:pt>
    <dgm:pt modelId="{F55D14B7-0C4E-4A3F-A6D9-C30935029387}" type="pres">
      <dgm:prSet presAssocID="{FD17CF1A-BDAD-43D4-9816-823366883BA3}" presName="tx1" presStyleLbl="revTx" presStyleIdx="0" presStyleCnt="15"/>
      <dgm:spPr/>
      <dgm:t>
        <a:bodyPr/>
        <a:lstStyle/>
        <a:p>
          <a:endParaRPr lang="en-US"/>
        </a:p>
      </dgm:t>
    </dgm:pt>
    <dgm:pt modelId="{09990770-199A-437B-B35E-A4602E3F3262}" type="pres">
      <dgm:prSet presAssocID="{FD17CF1A-BDAD-43D4-9816-823366883BA3}" presName="vert1" presStyleCnt="0"/>
      <dgm:spPr/>
    </dgm:pt>
    <dgm:pt modelId="{C06C980C-8DD8-4CEE-A284-EEAC68B74017}" type="pres">
      <dgm:prSet presAssocID="{E1399BC1-40F0-4A44-996D-B5E9C79E21D7}" presName="thickLine" presStyleLbl="alignNode1" presStyleIdx="1" presStyleCnt="15"/>
      <dgm:spPr/>
    </dgm:pt>
    <dgm:pt modelId="{874EB421-BD02-44A2-BFE9-92BE7AFD0A64}" type="pres">
      <dgm:prSet presAssocID="{E1399BC1-40F0-4A44-996D-B5E9C79E21D7}" presName="horz1" presStyleCnt="0"/>
      <dgm:spPr/>
    </dgm:pt>
    <dgm:pt modelId="{1D7D8670-A008-45C7-BA6A-288CC2A7F802}" type="pres">
      <dgm:prSet presAssocID="{E1399BC1-40F0-4A44-996D-B5E9C79E21D7}" presName="tx1" presStyleLbl="revTx" presStyleIdx="1" presStyleCnt="15"/>
      <dgm:spPr/>
      <dgm:t>
        <a:bodyPr/>
        <a:lstStyle/>
        <a:p>
          <a:endParaRPr lang="en-US"/>
        </a:p>
      </dgm:t>
    </dgm:pt>
    <dgm:pt modelId="{38E13B9D-D54F-43C7-9A5B-7117617F0359}" type="pres">
      <dgm:prSet presAssocID="{E1399BC1-40F0-4A44-996D-B5E9C79E21D7}" presName="vert1" presStyleCnt="0"/>
      <dgm:spPr/>
    </dgm:pt>
    <dgm:pt modelId="{32CC78C6-CC98-4786-AF62-D8E8D8639A46}" type="pres">
      <dgm:prSet presAssocID="{0A30E592-D299-4BF2-B1F7-6B51D3046465}" presName="thickLine" presStyleLbl="alignNode1" presStyleIdx="2" presStyleCnt="15"/>
      <dgm:spPr/>
    </dgm:pt>
    <dgm:pt modelId="{49F10ACD-2B5A-4B7E-BAF8-7463708AD82C}" type="pres">
      <dgm:prSet presAssocID="{0A30E592-D299-4BF2-B1F7-6B51D3046465}" presName="horz1" presStyleCnt="0"/>
      <dgm:spPr/>
    </dgm:pt>
    <dgm:pt modelId="{2AF58504-918D-4FBC-91E4-4099025F229E}" type="pres">
      <dgm:prSet presAssocID="{0A30E592-D299-4BF2-B1F7-6B51D3046465}" presName="tx1" presStyleLbl="revTx" presStyleIdx="2" presStyleCnt="15"/>
      <dgm:spPr/>
      <dgm:t>
        <a:bodyPr/>
        <a:lstStyle/>
        <a:p>
          <a:endParaRPr lang="en-US"/>
        </a:p>
      </dgm:t>
    </dgm:pt>
    <dgm:pt modelId="{568A55AA-08D9-483E-BB5B-3DBEB1D55FF1}" type="pres">
      <dgm:prSet presAssocID="{0A30E592-D299-4BF2-B1F7-6B51D3046465}" presName="vert1" presStyleCnt="0"/>
      <dgm:spPr/>
    </dgm:pt>
    <dgm:pt modelId="{86E663AC-4AFC-4A35-BE6A-56CCBFFC9782}" type="pres">
      <dgm:prSet presAssocID="{5E5827F4-773A-4C78-81D3-CE7F43702015}" presName="thickLine" presStyleLbl="alignNode1" presStyleIdx="3" presStyleCnt="15"/>
      <dgm:spPr/>
    </dgm:pt>
    <dgm:pt modelId="{03BF3C88-5D1E-4937-B30A-FD4658C52BAB}" type="pres">
      <dgm:prSet presAssocID="{5E5827F4-773A-4C78-81D3-CE7F43702015}" presName="horz1" presStyleCnt="0"/>
      <dgm:spPr/>
    </dgm:pt>
    <dgm:pt modelId="{0779A13A-FDCB-4C65-BBD0-7C918F260B46}" type="pres">
      <dgm:prSet presAssocID="{5E5827F4-773A-4C78-81D3-CE7F43702015}" presName="tx1" presStyleLbl="revTx" presStyleIdx="3" presStyleCnt="15"/>
      <dgm:spPr/>
      <dgm:t>
        <a:bodyPr/>
        <a:lstStyle/>
        <a:p>
          <a:endParaRPr lang="en-US"/>
        </a:p>
      </dgm:t>
    </dgm:pt>
    <dgm:pt modelId="{1D275B24-E841-4D5C-95B9-33BCFBA95741}" type="pres">
      <dgm:prSet presAssocID="{5E5827F4-773A-4C78-81D3-CE7F43702015}" presName="vert1" presStyleCnt="0"/>
      <dgm:spPr/>
    </dgm:pt>
    <dgm:pt modelId="{551287A0-6AC3-470C-AAAE-B61F0B6049D5}" type="pres">
      <dgm:prSet presAssocID="{0D3F5935-19FE-4761-9B6D-9EF531A32370}" presName="thickLine" presStyleLbl="alignNode1" presStyleIdx="4" presStyleCnt="15"/>
      <dgm:spPr/>
    </dgm:pt>
    <dgm:pt modelId="{A4AAAA08-F64D-426B-9DD0-555155BCF20B}" type="pres">
      <dgm:prSet presAssocID="{0D3F5935-19FE-4761-9B6D-9EF531A32370}" presName="horz1" presStyleCnt="0"/>
      <dgm:spPr/>
    </dgm:pt>
    <dgm:pt modelId="{805704F6-8E02-4CBA-9CB1-67A2ACF1772D}" type="pres">
      <dgm:prSet presAssocID="{0D3F5935-19FE-4761-9B6D-9EF531A32370}" presName="tx1" presStyleLbl="revTx" presStyleIdx="4" presStyleCnt="15"/>
      <dgm:spPr/>
      <dgm:t>
        <a:bodyPr/>
        <a:lstStyle/>
        <a:p>
          <a:endParaRPr lang="en-US"/>
        </a:p>
      </dgm:t>
    </dgm:pt>
    <dgm:pt modelId="{B7237831-994D-4801-B3E8-F65E828BA620}" type="pres">
      <dgm:prSet presAssocID="{0D3F5935-19FE-4761-9B6D-9EF531A32370}" presName="vert1" presStyleCnt="0"/>
      <dgm:spPr/>
    </dgm:pt>
    <dgm:pt modelId="{26E4978E-03C5-46A6-A1A5-2D9F207416DF}" type="pres">
      <dgm:prSet presAssocID="{A722B195-EFA4-4F5D-85F5-F2CEE9C2AF41}" presName="thickLine" presStyleLbl="alignNode1" presStyleIdx="5" presStyleCnt="15"/>
      <dgm:spPr/>
    </dgm:pt>
    <dgm:pt modelId="{20BA09EB-CAD3-47BA-BD03-E2BA21C01F4E}" type="pres">
      <dgm:prSet presAssocID="{A722B195-EFA4-4F5D-85F5-F2CEE9C2AF41}" presName="horz1" presStyleCnt="0"/>
      <dgm:spPr/>
    </dgm:pt>
    <dgm:pt modelId="{2B572735-C75A-4751-A76F-BD8CFF88FAB7}" type="pres">
      <dgm:prSet presAssocID="{A722B195-EFA4-4F5D-85F5-F2CEE9C2AF41}" presName="tx1" presStyleLbl="revTx" presStyleIdx="5" presStyleCnt="15"/>
      <dgm:spPr/>
      <dgm:t>
        <a:bodyPr/>
        <a:lstStyle/>
        <a:p>
          <a:endParaRPr lang="en-US"/>
        </a:p>
      </dgm:t>
    </dgm:pt>
    <dgm:pt modelId="{C9229F55-643D-4930-96A1-386478C4576E}" type="pres">
      <dgm:prSet presAssocID="{A722B195-EFA4-4F5D-85F5-F2CEE9C2AF41}" presName="vert1" presStyleCnt="0"/>
      <dgm:spPr/>
    </dgm:pt>
    <dgm:pt modelId="{316FDA1B-7437-4AF6-B192-792F50E3EE08}" type="pres">
      <dgm:prSet presAssocID="{ED8BF58A-99E5-4802-8E9E-18C632563062}" presName="thickLine" presStyleLbl="alignNode1" presStyleIdx="6" presStyleCnt="15"/>
      <dgm:spPr/>
    </dgm:pt>
    <dgm:pt modelId="{EAE91CF2-2A6C-4EF1-8DF6-28FA062020D1}" type="pres">
      <dgm:prSet presAssocID="{ED8BF58A-99E5-4802-8E9E-18C632563062}" presName="horz1" presStyleCnt="0"/>
      <dgm:spPr/>
    </dgm:pt>
    <dgm:pt modelId="{24E2036A-902E-4DE3-B1AA-CA8D1160C1C2}" type="pres">
      <dgm:prSet presAssocID="{ED8BF58A-99E5-4802-8E9E-18C632563062}" presName="tx1" presStyleLbl="revTx" presStyleIdx="6" presStyleCnt="15"/>
      <dgm:spPr/>
      <dgm:t>
        <a:bodyPr/>
        <a:lstStyle/>
        <a:p>
          <a:endParaRPr lang="en-US"/>
        </a:p>
      </dgm:t>
    </dgm:pt>
    <dgm:pt modelId="{B5EB2988-D337-4185-A7B7-B8A91F35FA71}" type="pres">
      <dgm:prSet presAssocID="{ED8BF58A-99E5-4802-8E9E-18C632563062}" presName="vert1" presStyleCnt="0"/>
      <dgm:spPr/>
    </dgm:pt>
    <dgm:pt modelId="{F3A262CF-B9F9-482D-B50A-4CC6BEB8A1D9}" type="pres">
      <dgm:prSet presAssocID="{F16011A5-2FE6-4581-AB35-495E0D6341F2}" presName="thickLine" presStyleLbl="alignNode1" presStyleIdx="7" presStyleCnt="15"/>
      <dgm:spPr/>
    </dgm:pt>
    <dgm:pt modelId="{10308ADF-80CC-4024-B534-8522C4A3E707}" type="pres">
      <dgm:prSet presAssocID="{F16011A5-2FE6-4581-AB35-495E0D6341F2}" presName="horz1" presStyleCnt="0"/>
      <dgm:spPr/>
    </dgm:pt>
    <dgm:pt modelId="{AB14C070-E71E-41CE-A06B-8270CE1B2823}" type="pres">
      <dgm:prSet presAssocID="{F16011A5-2FE6-4581-AB35-495E0D6341F2}" presName="tx1" presStyleLbl="revTx" presStyleIdx="7" presStyleCnt="15"/>
      <dgm:spPr/>
      <dgm:t>
        <a:bodyPr/>
        <a:lstStyle/>
        <a:p>
          <a:endParaRPr lang="en-US"/>
        </a:p>
      </dgm:t>
    </dgm:pt>
    <dgm:pt modelId="{724C8F5D-2F1E-4CB1-8836-1A0DC816C447}" type="pres">
      <dgm:prSet presAssocID="{F16011A5-2FE6-4581-AB35-495E0D6341F2}" presName="vert1" presStyleCnt="0"/>
      <dgm:spPr/>
    </dgm:pt>
    <dgm:pt modelId="{3C37C6BA-CA40-460D-AAB0-595B283E8F41}" type="pres">
      <dgm:prSet presAssocID="{5C1F9719-C683-499B-9970-E9D21F0A7A7F}" presName="thickLine" presStyleLbl="alignNode1" presStyleIdx="8" presStyleCnt="15"/>
      <dgm:spPr/>
    </dgm:pt>
    <dgm:pt modelId="{06B4971F-D47E-4D5E-B0E3-ED1FE8957B3C}" type="pres">
      <dgm:prSet presAssocID="{5C1F9719-C683-499B-9970-E9D21F0A7A7F}" presName="horz1" presStyleCnt="0"/>
      <dgm:spPr/>
    </dgm:pt>
    <dgm:pt modelId="{7E9C4292-E51C-4BE2-8251-A16C546CDBDD}" type="pres">
      <dgm:prSet presAssocID="{5C1F9719-C683-499B-9970-E9D21F0A7A7F}" presName="tx1" presStyleLbl="revTx" presStyleIdx="8" presStyleCnt="15"/>
      <dgm:spPr/>
      <dgm:t>
        <a:bodyPr/>
        <a:lstStyle/>
        <a:p>
          <a:endParaRPr lang="en-US"/>
        </a:p>
      </dgm:t>
    </dgm:pt>
    <dgm:pt modelId="{A3594B06-997E-450D-B4E1-DBCE018B229B}" type="pres">
      <dgm:prSet presAssocID="{5C1F9719-C683-499B-9970-E9D21F0A7A7F}" presName="vert1" presStyleCnt="0"/>
      <dgm:spPr/>
    </dgm:pt>
    <dgm:pt modelId="{E11A6051-3AA0-4174-8678-A448B0E18953}" type="pres">
      <dgm:prSet presAssocID="{7E721036-70EF-4CFC-9F12-0ACD8BC608E0}" presName="thickLine" presStyleLbl="alignNode1" presStyleIdx="9" presStyleCnt="15"/>
      <dgm:spPr/>
    </dgm:pt>
    <dgm:pt modelId="{C94A7277-FB2F-4113-B5A8-F2BAE9613290}" type="pres">
      <dgm:prSet presAssocID="{7E721036-70EF-4CFC-9F12-0ACD8BC608E0}" presName="horz1" presStyleCnt="0"/>
      <dgm:spPr/>
    </dgm:pt>
    <dgm:pt modelId="{877B81EE-C2B0-4A6E-9F45-82F0F4F73394}" type="pres">
      <dgm:prSet presAssocID="{7E721036-70EF-4CFC-9F12-0ACD8BC608E0}" presName="tx1" presStyleLbl="revTx" presStyleIdx="9" presStyleCnt="15"/>
      <dgm:spPr/>
      <dgm:t>
        <a:bodyPr/>
        <a:lstStyle/>
        <a:p>
          <a:endParaRPr lang="en-US"/>
        </a:p>
      </dgm:t>
    </dgm:pt>
    <dgm:pt modelId="{28FFF108-19B1-43A8-89EC-FF2610DC8C10}" type="pres">
      <dgm:prSet presAssocID="{7E721036-70EF-4CFC-9F12-0ACD8BC608E0}" presName="vert1" presStyleCnt="0"/>
      <dgm:spPr/>
    </dgm:pt>
    <dgm:pt modelId="{52660775-12A5-4FE7-B345-A362800BE72A}" type="pres">
      <dgm:prSet presAssocID="{08E6B516-AAA6-40DF-9655-6D1F059F25C2}" presName="thickLine" presStyleLbl="alignNode1" presStyleIdx="10" presStyleCnt="15"/>
      <dgm:spPr/>
    </dgm:pt>
    <dgm:pt modelId="{F32CD604-928F-4F88-AB28-14EB27D4BB68}" type="pres">
      <dgm:prSet presAssocID="{08E6B516-AAA6-40DF-9655-6D1F059F25C2}" presName="horz1" presStyleCnt="0"/>
      <dgm:spPr/>
    </dgm:pt>
    <dgm:pt modelId="{60119A22-C1C1-46B2-9032-0D550E65E493}" type="pres">
      <dgm:prSet presAssocID="{08E6B516-AAA6-40DF-9655-6D1F059F25C2}" presName="tx1" presStyleLbl="revTx" presStyleIdx="10" presStyleCnt="15"/>
      <dgm:spPr/>
      <dgm:t>
        <a:bodyPr/>
        <a:lstStyle/>
        <a:p>
          <a:endParaRPr lang="en-US"/>
        </a:p>
      </dgm:t>
    </dgm:pt>
    <dgm:pt modelId="{2144B8B8-B86D-4725-A970-1E2A9FCD6F41}" type="pres">
      <dgm:prSet presAssocID="{08E6B516-AAA6-40DF-9655-6D1F059F25C2}" presName="vert1" presStyleCnt="0"/>
      <dgm:spPr/>
    </dgm:pt>
    <dgm:pt modelId="{89158D05-C93F-4284-BDD4-65DBE59DB97A}" type="pres">
      <dgm:prSet presAssocID="{CCCF3362-6011-4F3A-AEAC-D1D8B2D3CD89}" presName="thickLine" presStyleLbl="alignNode1" presStyleIdx="11" presStyleCnt="15"/>
      <dgm:spPr/>
    </dgm:pt>
    <dgm:pt modelId="{B7BEB9CD-06CC-4A89-8D3A-F299438AC90F}" type="pres">
      <dgm:prSet presAssocID="{CCCF3362-6011-4F3A-AEAC-D1D8B2D3CD89}" presName="horz1" presStyleCnt="0"/>
      <dgm:spPr/>
    </dgm:pt>
    <dgm:pt modelId="{E6661488-785F-47E3-84B1-31C32A500FC8}" type="pres">
      <dgm:prSet presAssocID="{CCCF3362-6011-4F3A-AEAC-D1D8B2D3CD89}" presName="tx1" presStyleLbl="revTx" presStyleIdx="11" presStyleCnt="15"/>
      <dgm:spPr/>
      <dgm:t>
        <a:bodyPr/>
        <a:lstStyle/>
        <a:p>
          <a:endParaRPr lang="en-US"/>
        </a:p>
      </dgm:t>
    </dgm:pt>
    <dgm:pt modelId="{76AAC51F-DF7A-4E98-A575-1866CCFD83D7}" type="pres">
      <dgm:prSet presAssocID="{CCCF3362-6011-4F3A-AEAC-D1D8B2D3CD89}" presName="vert1" presStyleCnt="0"/>
      <dgm:spPr/>
    </dgm:pt>
    <dgm:pt modelId="{9495CBAD-07E2-4780-B45C-DDEF424140F9}" type="pres">
      <dgm:prSet presAssocID="{87BD1084-C4FF-4DD2-840E-5FAD23163ACF}" presName="thickLine" presStyleLbl="alignNode1" presStyleIdx="12" presStyleCnt="15"/>
      <dgm:spPr/>
    </dgm:pt>
    <dgm:pt modelId="{AEB9F73C-39A8-41EE-9909-C75A0E127EB9}" type="pres">
      <dgm:prSet presAssocID="{87BD1084-C4FF-4DD2-840E-5FAD23163ACF}" presName="horz1" presStyleCnt="0"/>
      <dgm:spPr/>
    </dgm:pt>
    <dgm:pt modelId="{82480DAF-790D-46A1-87BD-A7A2915E863D}" type="pres">
      <dgm:prSet presAssocID="{87BD1084-C4FF-4DD2-840E-5FAD23163ACF}" presName="tx1" presStyleLbl="revTx" presStyleIdx="12" presStyleCnt="15"/>
      <dgm:spPr/>
      <dgm:t>
        <a:bodyPr/>
        <a:lstStyle/>
        <a:p>
          <a:endParaRPr lang="en-US"/>
        </a:p>
      </dgm:t>
    </dgm:pt>
    <dgm:pt modelId="{DAE17FB1-656D-43E1-94E4-73C0697AFB96}" type="pres">
      <dgm:prSet presAssocID="{87BD1084-C4FF-4DD2-840E-5FAD23163ACF}" presName="vert1" presStyleCnt="0"/>
      <dgm:spPr/>
    </dgm:pt>
    <dgm:pt modelId="{681CD86A-3C74-412B-9582-1B35327BB975}" type="pres">
      <dgm:prSet presAssocID="{0E045ED9-D33A-4D37-9BE1-1ACF28C76A0C}" presName="thickLine" presStyleLbl="alignNode1" presStyleIdx="13" presStyleCnt="15"/>
      <dgm:spPr/>
    </dgm:pt>
    <dgm:pt modelId="{3016B378-B20A-4D28-9FE9-75940E10DD8A}" type="pres">
      <dgm:prSet presAssocID="{0E045ED9-D33A-4D37-9BE1-1ACF28C76A0C}" presName="horz1" presStyleCnt="0"/>
      <dgm:spPr/>
    </dgm:pt>
    <dgm:pt modelId="{6F507B94-8566-42D3-BA2D-7E0BBBDF970C}" type="pres">
      <dgm:prSet presAssocID="{0E045ED9-D33A-4D37-9BE1-1ACF28C76A0C}" presName="tx1" presStyleLbl="revTx" presStyleIdx="13" presStyleCnt="15"/>
      <dgm:spPr/>
      <dgm:t>
        <a:bodyPr/>
        <a:lstStyle/>
        <a:p>
          <a:endParaRPr lang="en-US"/>
        </a:p>
      </dgm:t>
    </dgm:pt>
    <dgm:pt modelId="{5F9AB615-553A-4ED9-959C-3E6480030EB0}" type="pres">
      <dgm:prSet presAssocID="{0E045ED9-D33A-4D37-9BE1-1ACF28C76A0C}" presName="vert1" presStyleCnt="0"/>
      <dgm:spPr/>
    </dgm:pt>
    <dgm:pt modelId="{01D0D484-E74A-42A7-BAE5-ADB0524A85F6}" type="pres">
      <dgm:prSet presAssocID="{7B1F072F-200E-44C3-A19E-817C0D95F01A}" presName="thickLine" presStyleLbl="alignNode1" presStyleIdx="14" presStyleCnt="15"/>
      <dgm:spPr/>
    </dgm:pt>
    <dgm:pt modelId="{EE1669AB-D432-4C84-A55B-33A914CAAF66}" type="pres">
      <dgm:prSet presAssocID="{7B1F072F-200E-44C3-A19E-817C0D95F01A}" presName="horz1" presStyleCnt="0"/>
      <dgm:spPr/>
    </dgm:pt>
    <dgm:pt modelId="{43712775-6F83-42EE-893B-FC4A893CCEC4}" type="pres">
      <dgm:prSet presAssocID="{7B1F072F-200E-44C3-A19E-817C0D95F01A}" presName="tx1" presStyleLbl="revTx" presStyleIdx="14" presStyleCnt="15"/>
      <dgm:spPr/>
      <dgm:t>
        <a:bodyPr/>
        <a:lstStyle/>
        <a:p>
          <a:endParaRPr lang="en-US"/>
        </a:p>
      </dgm:t>
    </dgm:pt>
    <dgm:pt modelId="{52E338D6-7626-40C9-9ADA-CB6CE5577FF2}" type="pres">
      <dgm:prSet presAssocID="{7B1F072F-200E-44C3-A19E-817C0D95F01A}" presName="vert1" presStyleCnt="0"/>
      <dgm:spPr/>
    </dgm:pt>
  </dgm:ptLst>
  <dgm:cxnLst>
    <dgm:cxn modelId="{1580CF62-2DC9-4991-9C08-99504453602C}" srcId="{0033C23A-111D-4953-A4E2-08C0E0074011}" destId="{CCCF3362-6011-4F3A-AEAC-D1D8B2D3CD89}" srcOrd="11" destOrd="0" parTransId="{15A11084-1ED9-4704-9E60-EF4B0731C346}" sibTransId="{FA768E1D-EC57-40F2-AA18-591429808A8F}"/>
    <dgm:cxn modelId="{BE4F3E7D-520F-4319-87CC-04B53A5E05AA}" srcId="{0033C23A-111D-4953-A4E2-08C0E0074011}" destId="{08E6B516-AAA6-40DF-9655-6D1F059F25C2}" srcOrd="10" destOrd="0" parTransId="{15CC9664-C1B0-4D4D-82DE-6D53A4D84DB3}" sibTransId="{96102465-E142-4C13-8A38-82D55A0F6542}"/>
    <dgm:cxn modelId="{BA2D7CD6-80FB-4BB0-9EB5-829F1905CE51}" srcId="{0033C23A-111D-4953-A4E2-08C0E0074011}" destId="{F16011A5-2FE6-4581-AB35-495E0D6341F2}" srcOrd="7" destOrd="0" parTransId="{67D55959-CF0C-4AF1-8B6B-7940714C4732}" sibTransId="{193E8469-D72E-47EF-8D51-A70D542733D9}"/>
    <dgm:cxn modelId="{619A46C5-CE6D-4EAE-ABF7-95681308FADF}" type="presOf" srcId="{7B1F072F-200E-44C3-A19E-817C0D95F01A}" destId="{43712775-6F83-42EE-893B-FC4A893CCEC4}" srcOrd="0" destOrd="0" presId="urn:microsoft.com/office/officeart/2008/layout/LinedList"/>
    <dgm:cxn modelId="{092F906C-4BFE-4139-B022-3F65A5BF3416}" srcId="{0033C23A-111D-4953-A4E2-08C0E0074011}" destId="{87BD1084-C4FF-4DD2-840E-5FAD23163ACF}" srcOrd="12" destOrd="0" parTransId="{A9A98BD1-95B5-4CD7-8BFA-4A6D1410B82A}" sibTransId="{EF08DB57-02C1-4023-8ED3-C90A351C85CD}"/>
    <dgm:cxn modelId="{4FA299C7-9AD0-414F-B3C1-E1113AC75846}" type="presOf" srcId="{5C1F9719-C683-499B-9970-E9D21F0A7A7F}" destId="{7E9C4292-E51C-4BE2-8251-A16C546CDBDD}" srcOrd="0" destOrd="0" presId="urn:microsoft.com/office/officeart/2008/layout/LinedList"/>
    <dgm:cxn modelId="{ACEBD82C-5D7A-4BE2-B008-48B032D99E84}" type="presOf" srcId="{0033C23A-111D-4953-A4E2-08C0E0074011}" destId="{CC67B17D-361D-4947-9167-272DDA7A36D1}" srcOrd="0" destOrd="0" presId="urn:microsoft.com/office/officeart/2008/layout/LinedList"/>
    <dgm:cxn modelId="{8C0EC6DD-314D-4FFE-AF5E-6B8AEFD0714D}" srcId="{0033C23A-111D-4953-A4E2-08C0E0074011}" destId="{5E5827F4-773A-4C78-81D3-CE7F43702015}" srcOrd="3" destOrd="0" parTransId="{C517D094-AD8E-4ACA-951F-B4D9ECF1C467}" sibTransId="{99F022DD-16B0-4FF4-8CA0-C41F01CC48EF}"/>
    <dgm:cxn modelId="{B380D2D9-8CBD-4C66-8F33-DE397B5BFCB8}" srcId="{0033C23A-111D-4953-A4E2-08C0E0074011}" destId="{5C1F9719-C683-499B-9970-E9D21F0A7A7F}" srcOrd="8" destOrd="0" parTransId="{650FE3E4-B83F-429E-A768-C2DCAD8A7AAB}" sibTransId="{9A394F22-5D8F-4C06-AFFA-3B576D51C6EB}"/>
    <dgm:cxn modelId="{0A464AE1-785F-4872-B490-A2B63B693D84}" type="presOf" srcId="{08E6B516-AAA6-40DF-9655-6D1F059F25C2}" destId="{60119A22-C1C1-46B2-9032-0D550E65E493}" srcOrd="0" destOrd="0" presId="urn:microsoft.com/office/officeart/2008/layout/LinedList"/>
    <dgm:cxn modelId="{158EC088-C750-443B-BD13-DC2817138C9C}" srcId="{0033C23A-111D-4953-A4E2-08C0E0074011}" destId="{A722B195-EFA4-4F5D-85F5-F2CEE9C2AF41}" srcOrd="5" destOrd="0" parTransId="{4D11E0C8-BA1B-40C2-981E-782134344EE4}" sibTransId="{AAA6329C-81CE-4F2F-BE74-FA1B5C8A47C3}"/>
    <dgm:cxn modelId="{1D6C168F-1450-41C7-99AE-CD683C6AB5F8}" type="presOf" srcId="{F16011A5-2FE6-4581-AB35-495E0D6341F2}" destId="{AB14C070-E71E-41CE-A06B-8270CE1B2823}" srcOrd="0" destOrd="0" presId="urn:microsoft.com/office/officeart/2008/layout/LinedList"/>
    <dgm:cxn modelId="{FE022C4C-7C4E-4904-9674-800C70B12DC4}" type="presOf" srcId="{0E045ED9-D33A-4D37-9BE1-1ACF28C76A0C}" destId="{6F507B94-8566-42D3-BA2D-7E0BBBDF970C}" srcOrd="0" destOrd="0" presId="urn:microsoft.com/office/officeart/2008/layout/LinedList"/>
    <dgm:cxn modelId="{AF8AED2B-AB11-4E6B-935F-081DCE3182AE}" srcId="{0033C23A-111D-4953-A4E2-08C0E0074011}" destId="{FD17CF1A-BDAD-43D4-9816-823366883BA3}" srcOrd="0" destOrd="0" parTransId="{30A1F7A2-5191-47C6-AB03-0DFBAC6F257F}" sibTransId="{9E18D93B-E714-4EC5-9FC8-6594C828A244}"/>
    <dgm:cxn modelId="{F4FC5880-372A-4325-AC27-18E33768EF53}" srcId="{0033C23A-111D-4953-A4E2-08C0E0074011}" destId="{7E721036-70EF-4CFC-9F12-0ACD8BC608E0}" srcOrd="9" destOrd="0" parTransId="{69B0828F-0C9E-4A70-96B8-05F04D6127D8}" sibTransId="{80FB4EEB-42FB-44D2-B51E-2FF9FE3A9FF8}"/>
    <dgm:cxn modelId="{D952AE7C-39C0-4779-BA21-347DD20C00AE}" type="presOf" srcId="{A722B195-EFA4-4F5D-85F5-F2CEE9C2AF41}" destId="{2B572735-C75A-4751-A76F-BD8CFF88FAB7}" srcOrd="0" destOrd="0" presId="urn:microsoft.com/office/officeart/2008/layout/LinedList"/>
    <dgm:cxn modelId="{75BC2E02-40E1-4EBB-9BC0-6C4DB403A794}" srcId="{0033C23A-111D-4953-A4E2-08C0E0074011}" destId="{0E045ED9-D33A-4D37-9BE1-1ACF28C76A0C}" srcOrd="13" destOrd="0" parTransId="{C8FC0A46-1A7A-4CF5-AC70-8AA40726520E}" sibTransId="{08462D3C-966D-4CAB-9D72-8E63F567ACE4}"/>
    <dgm:cxn modelId="{1C46C5B7-6B4E-4829-B7B0-20B24D2401D6}" srcId="{0033C23A-111D-4953-A4E2-08C0E0074011}" destId="{7B1F072F-200E-44C3-A19E-817C0D95F01A}" srcOrd="14" destOrd="0" parTransId="{2C052039-F527-48BF-987E-DB3EB5C2E6B2}" sibTransId="{53BC4256-EEB1-4407-A97D-1545D9453A49}"/>
    <dgm:cxn modelId="{D1666B72-D9EE-49CE-BDBC-EA375BD4278A}" type="presOf" srcId="{FD17CF1A-BDAD-43D4-9816-823366883BA3}" destId="{F55D14B7-0C4E-4A3F-A6D9-C30935029387}" srcOrd="0" destOrd="0" presId="urn:microsoft.com/office/officeart/2008/layout/LinedList"/>
    <dgm:cxn modelId="{BC6A9373-028A-4AD6-A86C-D935591F951D}" type="presOf" srcId="{87BD1084-C4FF-4DD2-840E-5FAD23163ACF}" destId="{82480DAF-790D-46A1-87BD-A7A2915E863D}" srcOrd="0" destOrd="0" presId="urn:microsoft.com/office/officeart/2008/layout/LinedList"/>
    <dgm:cxn modelId="{7BCC811F-E733-487C-B481-830CEFCF6A7C}" type="presOf" srcId="{7E721036-70EF-4CFC-9F12-0ACD8BC608E0}" destId="{877B81EE-C2B0-4A6E-9F45-82F0F4F73394}" srcOrd="0" destOrd="0" presId="urn:microsoft.com/office/officeart/2008/layout/LinedList"/>
    <dgm:cxn modelId="{A4D2A52A-1357-49AA-B0A4-17AB03009361}" type="presOf" srcId="{0A30E592-D299-4BF2-B1F7-6B51D3046465}" destId="{2AF58504-918D-4FBC-91E4-4099025F229E}" srcOrd="0" destOrd="0" presId="urn:microsoft.com/office/officeart/2008/layout/LinedList"/>
    <dgm:cxn modelId="{2AC75738-EA15-4BF1-AB76-0CC53E98EA8A}" srcId="{0033C23A-111D-4953-A4E2-08C0E0074011}" destId="{0D3F5935-19FE-4761-9B6D-9EF531A32370}" srcOrd="4" destOrd="0" parTransId="{E523486C-8772-4648-B06B-BF6BFDB95FE8}" sibTransId="{C84B4EFB-136C-4907-9F8C-29E43AB4985C}"/>
    <dgm:cxn modelId="{2B391649-CCA8-47C9-8A08-876E6870384A}" srcId="{0033C23A-111D-4953-A4E2-08C0E0074011}" destId="{ED8BF58A-99E5-4802-8E9E-18C632563062}" srcOrd="6" destOrd="0" parTransId="{0420835F-A0BD-4AE5-9212-7D1CB7311D3E}" sibTransId="{BA6DBF59-BD3F-4591-9A61-6BB19C5688A5}"/>
    <dgm:cxn modelId="{0E171FAD-16E1-4788-9C00-BC3FDE491912}" type="presOf" srcId="{E1399BC1-40F0-4A44-996D-B5E9C79E21D7}" destId="{1D7D8670-A008-45C7-BA6A-288CC2A7F802}" srcOrd="0" destOrd="0" presId="urn:microsoft.com/office/officeart/2008/layout/LinedList"/>
    <dgm:cxn modelId="{B69E0F82-B172-4F19-B5AC-2EC6B81AFCFB}" type="presOf" srcId="{5E5827F4-773A-4C78-81D3-CE7F43702015}" destId="{0779A13A-FDCB-4C65-BBD0-7C918F260B46}" srcOrd="0" destOrd="0" presId="urn:microsoft.com/office/officeart/2008/layout/LinedList"/>
    <dgm:cxn modelId="{C4DF4B28-427E-4935-9F28-523C83C8B8CD}" srcId="{0033C23A-111D-4953-A4E2-08C0E0074011}" destId="{E1399BC1-40F0-4A44-996D-B5E9C79E21D7}" srcOrd="1" destOrd="0" parTransId="{3DD98D49-5E92-4685-A351-9043BAF80DFC}" sibTransId="{3BADBCA8-EB73-4A2E-8FA0-6D245A1DA824}"/>
    <dgm:cxn modelId="{29BD17DC-A26E-445E-B1D0-CE778B5D56F1}" srcId="{0033C23A-111D-4953-A4E2-08C0E0074011}" destId="{0A30E592-D299-4BF2-B1F7-6B51D3046465}" srcOrd="2" destOrd="0" parTransId="{AE08C70F-CF6A-43E1-B35F-32921A41C712}" sibTransId="{3D47963C-FF41-4285-A425-F4C9262F358F}"/>
    <dgm:cxn modelId="{B6DC4A00-98A2-48DC-8CB6-EA26E4A636C8}" type="presOf" srcId="{0D3F5935-19FE-4761-9B6D-9EF531A32370}" destId="{805704F6-8E02-4CBA-9CB1-67A2ACF1772D}" srcOrd="0" destOrd="0" presId="urn:microsoft.com/office/officeart/2008/layout/LinedList"/>
    <dgm:cxn modelId="{BE6ED11C-DFD2-4A21-8437-E4B315ED86E8}" type="presOf" srcId="{ED8BF58A-99E5-4802-8E9E-18C632563062}" destId="{24E2036A-902E-4DE3-B1AA-CA8D1160C1C2}" srcOrd="0" destOrd="0" presId="urn:microsoft.com/office/officeart/2008/layout/LinedList"/>
    <dgm:cxn modelId="{5DAD7EE8-7554-4BD8-A110-7224BEB0ECFC}" type="presOf" srcId="{CCCF3362-6011-4F3A-AEAC-D1D8B2D3CD89}" destId="{E6661488-785F-47E3-84B1-31C32A500FC8}" srcOrd="0" destOrd="0" presId="urn:microsoft.com/office/officeart/2008/layout/LinedList"/>
    <dgm:cxn modelId="{70334C94-647F-4102-A185-C739D96A6326}" type="presParOf" srcId="{CC67B17D-361D-4947-9167-272DDA7A36D1}" destId="{C3E66CBA-4180-4426-B4C6-FC341C956B91}" srcOrd="0" destOrd="0" presId="urn:microsoft.com/office/officeart/2008/layout/LinedList"/>
    <dgm:cxn modelId="{976C9EA7-F949-470B-ACA1-94FF32B9EE57}" type="presParOf" srcId="{CC67B17D-361D-4947-9167-272DDA7A36D1}" destId="{8CAD96E6-0191-450B-B2DF-A1AD8AF81D17}" srcOrd="1" destOrd="0" presId="urn:microsoft.com/office/officeart/2008/layout/LinedList"/>
    <dgm:cxn modelId="{65322AD1-1978-4F5B-BD0C-48E69C547ACC}" type="presParOf" srcId="{8CAD96E6-0191-450B-B2DF-A1AD8AF81D17}" destId="{F55D14B7-0C4E-4A3F-A6D9-C30935029387}" srcOrd="0" destOrd="0" presId="urn:microsoft.com/office/officeart/2008/layout/LinedList"/>
    <dgm:cxn modelId="{87CB0A2E-502D-4FDF-8F89-F134562CC14F}" type="presParOf" srcId="{8CAD96E6-0191-450B-B2DF-A1AD8AF81D17}" destId="{09990770-199A-437B-B35E-A4602E3F3262}" srcOrd="1" destOrd="0" presId="urn:microsoft.com/office/officeart/2008/layout/LinedList"/>
    <dgm:cxn modelId="{34E1B687-B01B-40B7-8C89-187337D931F0}" type="presParOf" srcId="{CC67B17D-361D-4947-9167-272DDA7A36D1}" destId="{C06C980C-8DD8-4CEE-A284-EEAC68B74017}" srcOrd="2" destOrd="0" presId="urn:microsoft.com/office/officeart/2008/layout/LinedList"/>
    <dgm:cxn modelId="{DCDCB1B4-4C72-4BB6-86C7-05B6E0687AA3}" type="presParOf" srcId="{CC67B17D-361D-4947-9167-272DDA7A36D1}" destId="{874EB421-BD02-44A2-BFE9-92BE7AFD0A64}" srcOrd="3" destOrd="0" presId="urn:microsoft.com/office/officeart/2008/layout/LinedList"/>
    <dgm:cxn modelId="{EE8D22FA-C0F7-4423-84BB-563F38E9F171}" type="presParOf" srcId="{874EB421-BD02-44A2-BFE9-92BE7AFD0A64}" destId="{1D7D8670-A008-45C7-BA6A-288CC2A7F802}" srcOrd="0" destOrd="0" presId="urn:microsoft.com/office/officeart/2008/layout/LinedList"/>
    <dgm:cxn modelId="{39689DC3-14A3-480D-84F1-2A4B53F2A91E}" type="presParOf" srcId="{874EB421-BD02-44A2-BFE9-92BE7AFD0A64}" destId="{38E13B9D-D54F-43C7-9A5B-7117617F0359}" srcOrd="1" destOrd="0" presId="urn:microsoft.com/office/officeart/2008/layout/LinedList"/>
    <dgm:cxn modelId="{1C867FB6-ACCF-47A8-992D-BEF1244026AD}" type="presParOf" srcId="{CC67B17D-361D-4947-9167-272DDA7A36D1}" destId="{32CC78C6-CC98-4786-AF62-D8E8D8639A46}" srcOrd="4" destOrd="0" presId="urn:microsoft.com/office/officeart/2008/layout/LinedList"/>
    <dgm:cxn modelId="{EE429C53-AF62-4A6C-BE49-4F494BACF43F}" type="presParOf" srcId="{CC67B17D-361D-4947-9167-272DDA7A36D1}" destId="{49F10ACD-2B5A-4B7E-BAF8-7463708AD82C}" srcOrd="5" destOrd="0" presId="urn:microsoft.com/office/officeart/2008/layout/LinedList"/>
    <dgm:cxn modelId="{C144FD1D-07BF-4CA0-B5E4-1EEDC57D9CBB}" type="presParOf" srcId="{49F10ACD-2B5A-4B7E-BAF8-7463708AD82C}" destId="{2AF58504-918D-4FBC-91E4-4099025F229E}" srcOrd="0" destOrd="0" presId="urn:microsoft.com/office/officeart/2008/layout/LinedList"/>
    <dgm:cxn modelId="{9A1A3FB6-5FD3-435A-AFB8-A61D671CB7AD}" type="presParOf" srcId="{49F10ACD-2B5A-4B7E-BAF8-7463708AD82C}" destId="{568A55AA-08D9-483E-BB5B-3DBEB1D55FF1}" srcOrd="1" destOrd="0" presId="urn:microsoft.com/office/officeart/2008/layout/LinedList"/>
    <dgm:cxn modelId="{A9BAD4D5-6FD3-4A0F-84C6-8AD3C197CC91}" type="presParOf" srcId="{CC67B17D-361D-4947-9167-272DDA7A36D1}" destId="{86E663AC-4AFC-4A35-BE6A-56CCBFFC9782}" srcOrd="6" destOrd="0" presId="urn:microsoft.com/office/officeart/2008/layout/LinedList"/>
    <dgm:cxn modelId="{FAC0A730-038B-48C5-8772-3723F8169CE8}" type="presParOf" srcId="{CC67B17D-361D-4947-9167-272DDA7A36D1}" destId="{03BF3C88-5D1E-4937-B30A-FD4658C52BAB}" srcOrd="7" destOrd="0" presId="urn:microsoft.com/office/officeart/2008/layout/LinedList"/>
    <dgm:cxn modelId="{72D183E4-842C-498C-8664-AC1D32571F77}" type="presParOf" srcId="{03BF3C88-5D1E-4937-B30A-FD4658C52BAB}" destId="{0779A13A-FDCB-4C65-BBD0-7C918F260B46}" srcOrd="0" destOrd="0" presId="urn:microsoft.com/office/officeart/2008/layout/LinedList"/>
    <dgm:cxn modelId="{D6B188FA-438E-4867-B0D6-7A08F464F52A}" type="presParOf" srcId="{03BF3C88-5D1E-4937-B30A-FD4658C52BAB}" destId="{1D275B24-E841-4D5C-95B9-33BCFBA95741}" srcOrd="1" destOrd="0" presId="urn:microsoft.com/office/officeart/2008/layout/LinedList"/>
    <dgm:cxn modelId="{73C1A052-1DED-403E-81C6-4C54AB919E35}" type="presParOf" srcId="{CC67B17D-361D-4947-9167-272DDA7A36D1}" destId="{551287A0-6AC3-470C-AAAE-B61F0B6049D5}" srcOrd="8" destOrd="0" presId="urn:microsoft.com/office/officeart/2008/layout/LinedList"/>
    <dgm:cxn modelId="{20E579E7-AD2B-4866-9798-8D464717ADEA}" type="presParOf" srcId="{CC67B17D-361D-4947-9167-272DDA7A36D1}" destId="{A4AAAA08-F64D-426B-9DD0-555155BCF20B}" srcOrd="9" destOrd="0" presId="urn:microsoft.com/office/officeart/2008/layout/LinedList"/>
    <dgm:cxn modelId="{71C28CC3-B5C1-4E76-ADE2-C7A84A6F47D6}" type="presParOf" srcId="{A4AAAA08-F64D-426B-9DD0-555155BCF20B}" destId="{805704F6-8E02-4CBA-9CB1-67A2ACF1772D}" srcOrd="0" destOrd="0" presId="urn:microsoft.com/office/officeart/2008/layout/LinedList"/>
    <dgm:cxn modelId="{A093B0E3-BA73-4105-A1E0-78F80BD1CB38}" type="presParOf" srcId="{A4AAAA08-F64D-426B-9DD0-555155BCF20B}" destId="{B7237831-994D-4801-B3E8-F65E828BA620}" srcOrd="1" destOrd="0" presId="urn:microsoft.com/office/officeart/2008/layout/LinedList"/>
    <dgm:cxn modelId="{CC46302D-AFC4-474C-8C0D-0A5DB0B19F69}" type="presParOf" srcId="{CC67B17D-361D-4947-9167-272DDA7A36D1}" destId="{26E4978E-03C5-46A6-A1A5-2D9F207416DF}" srcOrd="10" destOrd="0" presId="urn:microsoft.com/office/officeart/2008/layout/LinedList"/>
    <dgm:cxn modelId="{CBB63F7D-D6E2-4249-8E87-3C7DD788A439}" type="presParOf" srcId="{CC67B17D-361D-4947-9167-272DDA7A36D1}" destId="{20BA09EB-CAD3-47BA-BD03-E2BA21C01F4E}" srcOrd="11" destOrd="0" presId="urn:microsoft.com/office/officeart/2008/layout/LinedList"/>
    <dgm:cxn modelId="{58405411-C6A6-499B-8A58-51159F2F10F3}" type="presParOf" srcId="{20BA09EB-CAD3-47BA-BD03-E2BA21C01F4E}" destId="{2B572735-C75A-4751-A76F-BD8CFF88FAB7}" srcOrd="0" destOrd="0" presId="urn:microsoft.com/office/officeart/2008/layout/LinedList"/>
    <dgm:cxn modelId="{23CF3B32-2C35-47A2-9BD2-92A182FA4EF0}" type="presParOf" srcId="{20BA09EB-CAD3-47BA-BD03-E2BA21C01F4E}" destId="{C9229F55-643D-4930-96A1-386478C4576E}" srcOrd="1" destOrd="0" presId="urn:microsoft.com/office/officeart/2008/layout/LinedList"/>
    <dgm:cxn modelId="{E17F6955-2687-4191-87DB-B3BDBE1DE200}" type="presParOf" srcId="{CC67B17D-361D-4947-9167-272DDA7A36D1}" destId="{316FDA1B-7437-4AF6-B192-792F50E3EE08}" srcOrd="12" destOrd="0" presId="urn:microsoft.com/office/officeart/2008/layout/LinedList"/>
    <dgm:cxn modelId="{CB2603B1-3AEC-4313-8A42-771B50DE5864}" type="presParOf" srcId="{CC67B17D-361D-4947-9167-272DDA7A36D1}" destId="{EAE91CF2-2A6C-4EF1-8DF6-28FA062020D1}" srcOrd="13" destOrd="0" presId="urn:microsoft.com/office/officeart/2008/layout/LinedList"/>
    <dgm:cxn modelId="{4F5A66DD-8B3E-4A1F-9966-39665FCD6565}" type="presParOf" srcId="{EAE91CF2-2A6C-4EF1-8DF6-28FA062020D1}" destId="{24E2036A-902E-4DE3-B1AA-CA8D1160C1C2}" srcOrd="0" destOrd="0" presId="urn:microsoft.com/office/officeart/2008/layout/LinedList"/>
    <dgm:cxn modelId="{C1795863-84AB-423A-A83D-039433C4953F}" type="presParOf" srcId="{EAE91CF2-2A6C-4EF1-8DF6-28FA062020D1}" destId="{B5EB2988-D337-4185-A7B7-B8A91F35FA71}" srcOrd="1" destOrd="0" presId="urn:microsoft.com/office/officeart/2008/layout/LinedList"/>
    <dgm:cxn modelId="{E1C6AD3E-04C7-45B7-B791-8547A0380DF7}" type="presParOf" srcId="{CC67B17D-361D-4947-9167-272DDA7A36D1}" destId="{F3A262CF-B9F9-482D-B50A-4CC6BEB8A1D9}" srcOrd="14" destOrd="0" presId="urn:microsoft.com/office/officeart/2008/layout/LinedList"/>
    <dgm:cxn modelId="{58786378-3358-4B29-B2FA-CB0BE63520F7}" type="presParOf" srcId="{CC67B17D-361D-4947-9167-272DDA7A36D1}" destId="{10308ADF-80CC-4024-B534-8522C4A3E707}" srcOrd="15" destOrd="0" presId="urn:microsoft.com/office/officeart/2008/layout/LinedList"/>
    <dgm:cxn modelId="{DFEC4DD0-DFB5-48DF-8FB7-D20987ADE488}" type="presParOf" srcId="{10308ADF-80CC-4024-B534-8522C4A3E707}" destId="{AB14C070-E71E-41CE-A06B-8270CE1B2823}" srcOrd="0" destOrd="0" presId="urn:microsoft.com/office/officeart/2008/layout/LinedList"/>
    <dgm:cxn modelId="{04D68998-93C3-4315-8C8E-B00F040F6FF1}" type="presParOf" srcId="{10308ADF-80CC-4024-B534-8522C4A3E707}" destId="{724C8F5D-2F1E-4CB1-8836-1A0DC816C447}" srcOrd="1" destOrd="0" presId="urn:microsoft.com/office/officeart/2008/layout/LinedList"/>
    <dgm:cxn modelId="{C2BCCC5F-F1BC-42B9-8C3B-CAE12D3D044E}" type="presParOf" srcId="{CC67B17D-361D-4947-9167-272DDA7A36D1}" destId="{3C37C6BA-CA40-460D-AAB0-595B283E8F41}" srcOrd="16" destOrd="0" presId="urn:microsoft.com/office/officeart/2008/layout/LinedList"/>
    <dgm:cxn modelId="{A795842A-E1A8-43EC-BF72-2C3D1761CC41}" type="presParOf" srcId="{CC67B17D-361D-4947-9167-272DDA7A36D1}" destId="{06B4971F-D47E-4D5E-B0E3-ED1FE8957B3C}" srcOrd="17" destOrd="0" presId="urn:microsoft.com/office/officeart/2008/layout/LinedList"/>
    <dgm:cxn modelId="{1A674B32-83CA-4336-9DE8-2E8EC94CFAD9}" type="presParOf" srcId="{06B4971F-D47E-4D5E-B0E3-ED1FE8957B3C}" destId="{7E9C4292-E51C-4BE2-8251-A16C546CDBDD}" srcOrd="0" destOrd="0" presId="urn:microsoft.com/office/officeart/2008/layout/LinedList"/>
    <dgm:cxn modelId="{4844E47C-255B-40C7-8DAF-9B677750DF98}" type="presParOf" srcId="{06B4971F-D47E-4D5E-B0E3-ED1FE8957B3C}" destId="{A3594B06-997E-450D-B4E1-DBCE018B229B}" srcOrd="1" destOrd="0" presId="urn:microsoft.com/office/officeart/2008/layout/LinedList"/>
    <dgm:cxn modelId="{55334FA8-BC87-4745-B355-36650A4EDFF9}" type="presParOf" srcId="{CC67B17D-361D-4947-9167-272DDA7A36D1}" destId="{E11A6051-3AA0-4174-8678-A448B0E18953}" srcOrd="18" destOrd="0" presId="urn:microsoft.com/office/officeart/2008/layout/LinedList"/>
    <dgm:cxn modelId="{3F35E489-F666-4A7F-BF6D-990A781451D7}" type="presParOf" srcId="{CC67B17D-361D-4947-9167-272DDA7A36D1}" destId="{C94A7277-FB2F-4113-B5A8-F2BAE9613290}" srcOrd="19" destOrd="0" presId="urn:microsoft.com/office/officeart/2008/layout/LinedList"/>
    <dgm:cxn modelId="{D7A3E7E2-2A82-43C6-9012-E0795926A779}" type="presParOf" srcId="{C94A7277-FB2F-4113-B5A8-F2BAE9613290}" destId="{877B81EE-C2B0-4A6E-9F45-82F0F4F73394}" srcOrd="0" destOrd="0" presId="urn:microsoft.com/office/officeart/2008/layout/LinedList"/>
    <dgm:cxn modelId="{43FE68D7-7A46-4E19-B30B-4B3ED9222F78}" type="presParOf" srcId="{C94A7277-FB2F-4113-B5A8-F2BAE9613290}" destId="{28FFF108-19B1-43A8-89EC-FF2610DC8C10}" srcOrd="1" destOrd="0" presId="urn:microsoft.com/office/officeart/2008/layout/LinedList"/>
    <dgm:cxn modelId="{42A8A5A1-717B-41CA-8047-D533874ABEBF}" type="presParOf" srcId="{CC67B17D-361D-4947-9167-272DDA7A36D1}" destId="{52660775-12A5-4FE7-B345-A362800BE72A}" srcOrd="20" destOrd="0" presId="urn:microsoft.com/office/officeart/2008/layout/LinedList"/>
    <dgm:cxn modelId="{7F946FE6-4698-469C-8FB4-7A772782E019}" type="presParOf" srcId="{CC67B17D-361D-4947-9167-272DDA7A36D1}" destId="{F32CD604-928F-4F88-AB28-14EB27D4BB68}" srcOrd="21" destOrd="0" presId="urn:microsoft.com/office/officeart/2008/layout/LinedList"/>
    <dgm:cxn modelId="{EAFAFCDA-CF98-4B66-BEA2-7F25290CA33C}" type="presParOf" srcId="{F32CD604-928F-4F88-AB28-14EB27D4BB68}" destId="{60119A22-C1C1-46B2-9032-0D550E65E493}" srcOrd="0" destOrd="0" presId="urn:microsoft.com/office/officeart/2008/layout/LinedList"/>
    <dgm:cxn modelId="{8BCCF51A-0B64-471F-BD13-3DD058598E3F}" type="presParOf" srcId="{F32CD604-928F-4F88-AB28-14EB27D4BB68}" destId="{2144B8B8-B86D-4725-A970-1E2A9FCD6F41}" srcOrd="1" destOrd="0" presId="urn:microsoft.com/office/officeart/2008/layout/LinedList"/>
    <dgm:cxn modelId="{053E18DC-6477-4826-9392-14D4736FF408}" type="presParOf" srcId="{CC67B17D-361D-4947-9167-272DDA7A36D1}" destId="{89158D05-C93F-4284-BDD4-65DBE59DB97A}" srcOrd="22" destOrd="0" presId="urn:microsoft.com/office/officeart/2008/layout/LinedList"/>
    <dgm:cxn modelId="{9895A757-6D7C-4AE0-B334-8E7409E3899C}" type="presParOf" srcId="{CC67B17D-361D-4947-9167-272DDA7A36D1}" destId="{B7BEB9CD-06CC-4A89-8D3A-F299438AC90F}" srcOrd="23" destOrd="0" presId="urn:microsoft.com/office/officeart/2008/layout/LinedList"/>
    <dgm:cxn modelId="{94518F43-0758-417B-8764-587187C7ABB8}" type="presParOf" srcId="{B7BEB9CD-06CC-4A89-8D3A-F299438AC90F}" destId="{E6661488-785F-47E3-84B1-31C32A500FC8}" srcOrd="0" destOrd="0" presId="urn:microsoft.com/office/officeart/2008/layout/LinedList"/>
    <dgm:cxn modelId="{A4851A68-F52A-451F-962E-8A84F8B10542}" type="presParOf" srcId="{B7BEB9CD-06CC-4A89-8D3A-F299438AC90F}" destId="{76AAC51F-DF7A-4E98-A575-1866CCFD83D7}" srcOrd="1" destOrd="0" presId="urn:microsoft.com/office/officeart/2008/layout/LinedList"/>
    <dgm:cxn modelId="{8E5FBF98-BDF7-4541-9A9A-E1453DC6241B}" type="presParOf" srcId="{CC67B17D-361D-4947-9167-272DDA7A36D1}" destId="{9495CBAD-07E2-4780-B45C-DDEF424140F9}" srcOrd="24" destOrd="0" presId="urn:microsoft.com/office/officeart/2008/layout/LinedList"/>
    <dgm:cxn modelId="{FC7707EB-B54F-48A3-8A43-8C34AACC29DF}" type="presParOf" srcId="{CC67B17D-361D-4947-9167-272DDA7A36D1}" destId="{AEB9F73C-39A8-41EE-9909-C75A0E127EB9}" srcOrd="25" destOrd="0" presId="urn:microsoft.com/office/officeart/2008/layout/LinedList"/>
    <dgm:cxn modelId="{2F016E81-2D53-4CAA-9181-E0E51CFC1B95}" type="presParOf" srcId="{AEB9F73C-39A8-41EE-9909-C75A0E127EB9}" destId="{82480DAF-790D-46A1-87BD-A7A2915E863D}" srcOrd="0" destOrd="0" presId="urn:microsoft.com/office/officeart/2008/layout/LinedList"/>
    <dgm:cxn modelId="{76B0EB0F-9DB7-48E2-BE93-897E5A2DF216}" type="presParOf" srcId="{AEB9F73C-39A8-41EE-9909-C75A0E127EB9}" destId="{DAE17FB1-656D-43E1-94E4-73C0697AFB96}" srcOrd="1" destOrd="0" presId="urn:microsoft.com/office/officeart/2008/layout/LinedList"/>
    <dgm:cxn modelId="{339BBB40-FC63-4AE9-B689-96469AF40598}" type="presParOf" srcId="{CC67B17D-361D-4947-9167-272DDA7A36D1}" destId="{681CD86A-3C74-412B-9582-1B35327BB975}" srcOrd="26" destOrd="0" presId="urn:microsoft.com/office/officeart/2008/layout/LinedList"/>
    <dgm:cxn modelId="{916935BB-BD8D-464D-896A-99313738CFC6}" type="presParOf" srcId="{CC67B17D-361D-4947-9167-272DDA7A36D1}" destId="{3016B378-B20A-4D28-9FE9-75940E10DD8A}" srcOrd="27" destOrd="0" presId="urn:microsoft.com/office/officeart/2008/layout/LinedList"/>
    <dgm:cxn modelId="{05B0E563-CEF8-47E5-AFEF-77243CBE96F2}" type="presParOf" srcId="{3016B378-B20A-4D28-9FE9-75940E10DD8A}" destId="{6F507B94-8566-42D3-BA2D-7E0BBBDF970C}" srcOrd="0" destOrd="0" presId="urn:microsoft.com/office/officeart/2008/layout/LinedList"/>
    <dgm:cxn modelId="{08FD5A09-2EA3-4783-9C99-B3BEA1DB1C01}" type="presParOf" srcId="{3016B378-B20A-4D28-9FE9-75940E10DD8A}" destId="{5F9AB615-553A-4ED9-959C-3E6480030EB0}" srcOrd="1" destOrd="0" presId="urn:microsoft.com/office/officeart/2008/layout/LinedList"/>
    <dgm:cxn modelId="{5A7B2EDA-CE12-4821-968C-15FD368DD0C8}" type="presParOf" srcId="{CC67B17D-361D-4947-9167-272DDA7A36D1}" destId="{01D0D484-E74A-42A7-BAE5-ADB0524A85F6}" srcOrd="28" destOrd="0" presId="urn:microsoft.com/office/officeart/2008/layout/LinedList"/>
    <dgm:cxn modelId="{AB136040-F1F2-4C47-9957-6EA4DEFE6EA6}" type="presParOf" srcId="{CC67B17D-361D-4947-9167-272DDA7A36D1}" destId="{EE1669AB-D432-4C84-A55B-33A914CAAF66}" srcOrd="29" destOrd="0" presId="urn:microsoft.com/office/officeart/2008/layout/LinedList"/>
    <dgm:cxn modelId="{0287D73A-3397-4032-8BC6-DF72E68B2496}" type="presParOf" srcId="{EE1669AB-D432-4C84-A55B-33A914CAAF66}" destId="{43712775-6F83-42EE-893B-FC4A893CCEC4}" srcOrd="0" destOrd="0" presId="urn:microsoft.com/office/officeart/2008/layout/LinedList"/>
    <dgm:cxn modelId="{28ED8FB3-8AC4-43CF-96D8-1F39CC0F63F9}" type="presParOf" srcId="{EE1669AB-D432-4C84-A55B-33A914CAAF66}" destId="{52E338D6-7626-40C9-9ADA-CB6CE5577FF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549327-5D53-422A-9A3E-8E1F0EFC0389}"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4FB3A24-A775-4082-A288-3C17D9AC7F96}">
      <dgm:prSet/>
      <dgm:spPr>
        <a:solidFill>
          <a:srgbClr val="CBF2A4"/>
        </a:solidFill>
      </dgm:spPr>
      <dgm:t>
        <a:bodyPr/>
        <a:lstStyle/>
        <a:p>
          <a:r>
            <a:rPr lang="en-GB" dirty="0">
              <a:solidFill>
                <a:schemeClr val="tx1"/>
              </a:solidFill>
            </a:rPr>
            <a:t>Gender Based Abuse/ Violence</a:t>
          </a:r>
          <a:endParaRPr lang="en-US" dirty="0">
            <a:solidFill>
              <a:schemeClr val="tx1"/>
            </a:solidFill>
          </a:endParaRPr>
        </a:p>
      </dgm:t>
    </dgm:pt>
    <dgm:pt modelId="{397C5B4C-7857-4083-BF7B-463E9F36905B}" type="parTrans" cxnId="{B5E10609-9D44-4935-87B8-9004CA1318EF}">
      <dgm:prSet/>
      <dgm:spPr/>
      <dgm:t>
        <a:bodyPr/>
        <a:lstStyle/>
        <a:p>
          <a:endParaRPr lang="en-US"/>
        </a:p>
      </dgm:t>
    </dgm:pt>
    <dgm:pt modelId="{84F889E1-73C0-45CA-AE1E-0AD9F7D32C28}" type="sibTrans" cxnId="{B5E10609-9D44-4935-87B8-9004CA1318EF}">
      <dgm:prSet/>
      <dgm:spPr/>
      <dgm:t>
        <a:bodyPr/>
        <a:lstStyle/>
        <a:p>
          <a:endParaRPr lang="en-US"/>
        </a:p>
      </dgm:t>
    </dgm:pt>
    <dgm:pt modelId="{50E8BD22-E6BA-4D01-96A5-7C8053A1ACD3}">
      <dgm:prSet/>
      <dgm:spPr>
        <a:solidFill>
          <a:srgbClr val="CBF2A4"/>
        </a:solidFill>
      </dgm:spPr>
      <dgm:t>
        <a:bodyPr/>
        <a:lstStyle/>
        <a:p>
          <a:r>
            <a:rPr lang="en-GB" dirty="0">
              <a:solidFill>
                <a:schemeClr val="tx1"/>
              </a:solidFill>
            </a:rPr>
            <a:t>Knife Crime and Violence </a:t>
          </a:r>
          <a:endParaRPr lang="en-US" dirty="0">
            <a:solidFill>
              <a:schemeClr val="tx1"/>
            </a:solidFill>
          </a:endParaRPr>
        </a:p>
      </dgm:t>
    </dgm:pt>
    <dgm:pt modelId="{EB966BB1-0FF9-4534-9A0D-A19F6C2C5C00}" type="parTrans" cxnId="{CA95F6A5-3D75-45B0-BD8C-0377A1C77047}">
      <dgm:prSet/>
      <dgm:spPr/>
      <dgm:t>
        <a:bodyPr/>
        <a:lstStyle/>
        <a:p>
          <a:endParaRPr lang="en-US"/>
        </a:p>
      </dgm:t>
    </dgm:pt>
    <dgm:pt modelId="{1384A796-768A-4138-ACC1-9D93A3024F62}" type="sibTrans" cxnId="{CA95F6A5-3D75-45B0-BD8C-0377A1C77047}">
      <dgm:prSet/>
      <dgm:spPr/>
      <dgm:t>
        <a:bodyPr/>
        <a:lstStyle/>
        <a:p>
          <a:endParaRPr lang="en-US"/>
        </a:p>
      </dgm:t>
    </dgm:pt>
    <dgm:pt modelId="{DDE0174E-2EB4-40DE-AB32-B5F03A80B866}" type="pres">
      <dgm:prSet presAssocID="{8A549327-5D53-422A-9A3E-8E1F0EFC0389}" presName="linear" presStyleCnt="0">
        <dgm:presLayoutVars>
          <dgm:dir/>
          <dgm:animLvl val="lvl"/>
          <dgm:resizeHandles val="exact"/>
        </dgm:presLayoutVars>
      </dgm:prSet>
      <dgm:spPr/>
      <dgm:t>
        <a:bodyPr/>
        <a:lstStyle/>
        <a:p>
          <a:endParaRPr lang="en-US"/>
        </a:p>
      </dgm:t>
    </dgm:pt>
    <dgm:pt modelId="{1955C180-E24F-4B8B-944D-D52BF961BF89}" type="pres">
      <dgm:prSet presAssocID="{34FB3A24-A775-4082-A288-3C17D9AC7F96}" presName="parentLin" presStyleCnt="0"/>
      <dgm:spPr/>
    </dgm:pt>
    <dgm:pt modelId="{E6B6E756-8262-4B95-B336-F48D11121178}" type="pres">
      <dgm:prSet presAssocID="{34FB3A24-A775-4082-A288-3C17D9AC7F96}" presName="parentLeftMargin" presStyleLbl="node1" presStyleIdx="0" presStyleCnt="2"/>
      <dgm:spPr/>
      <dgm:t>
        <a:bodyPr/>
        <a:lstStyle/>
        <a:p>
          <a:endParaRPr lang="en-US"/>
        </a:p>
      </dgm:t>
    </dgm:pt>
    <dgm:pt modelId="{28DB4D31-8D30-49D7-9C77-A24C533061AA}" type="pres">
      <dgm:prSet presAssocID="{34FB3A24-A775-4082-A288-3C17D9AC7F96}" presName="parentText" presStyleLbl="node1" presStyleIdx="0" presStyleCnt="2">
        <dgm:presLayoutVars>
          <dgm:chMax val="0"/>
          <dgm:bulletEnabled val="1"/>
        </dgm:presLayoutVars>
      </dgm:prSet>
      <dgm:spPr/>
      <dgm:t>
        <a:bodyPr/>
        <a:lstStyle/>
        <a:p>
          <a:endParaRPr lang="en-US"/>
        </a:p>
      </dgm:t>
    </dgm:pt>
    <dgm:pt modelId="{E824D45A-D458-489A-BAB7-6862004762EE}" type="pres">
      <dgm:prSet presAssocID="{34FB3A24-A775-4082-A288-3C17D9AC7F96}" presName="negativeSpace" presStyleCnt="0"/>
      <dgm:spPr/>
    </dgm:pt>
    <dgm:pt modelId="{FEAB8A1F-9341-43CC-B89B-C4A6E589037B}" type="pres">
      <dgm:prSet presAssocID="{34FB3A24-A775-4082-A288-3C17D9AC7F96}" presName="childText" presStyleLbl="conFgAcc1" presStyleIdx="0" presStyleCnt="2">
        <dgm:presLayoutVars>
          <dgm:bulletEnabled val="1"/>
        </dgm:presLayoutVars>
      </dgm:prSet>
      <dgm:spPr/>
    </dgm:pt>
    <dgm:pt modelId="{FA592C24-87D3-44F8-9832-67AA1C1A109A}" type="pres">
      <dgm:prSet presAssocID="{84F889E1-73C0-45CA-AE1E-0AD9F7D32C28}" presName="spaceBetweenRectangles" presStyleCnt="0"/>
      <dgm:spPr/>
    </dgm:pt>
    <dgm:pt modelId="{3295FBC4-382E-478E-8323-07FDB3A8BF00}" type="pres">
      <dgm:prSet presAssocID="{50E8BD22-E6BA-4D01-96A5-7C8053A1ACD3}" presName="parentLin" presStyleCnt="0"/>
      <dgm:spPr/>
    </dgm:pt>
    <dgm:pt modelId="{F91BB2ED-7F27-47E0-B1D9-77534DE8AD21}" type="pres">
      <dgm:prSet presAssocID="{50E8BD22-E6BA-4D01-96A5-7C8053A1ACD3}" presName="parentLeftMargin" presStyleLbl="node1" presStyleIdx="0" presStyleCnt="2"/>
      <dgm:spPr/>
      <dgm:t>
        <a:bodyPr/>
        <a:lstStyle/>
        <a:p>
          <a:endParaRPr lang="en-US"/>
        </a:p>
      </dgm:t>
    </dgm:pt>
    <dgm:pt modelId="{A0685E34-3AC0-486D-81EC-8B88EC33A344}" type="pres">
      <dgm:prSet presAssocID="{50E8BD22-E6BA-4D01-96A5-7C8053A1ACD3}" presName="parentText" presStyleLbl="node1" presStyleIdx="1" presStyleCnt="2">
        <dgm:presLayoutVars>
          <dgm:chMax val="0"/>
          <dgm:bulletEnabled val="1"/>
        </dgm:presLayoutVars>
      </dgm:prSet>
      <dgm:spPr/>
      <dgm:t>
        <a:bodyPr/>
        <a:lstStyle/>
        <a:p>
          <a:endParaRPr lang="en-US"/>
        </a:p>
      </dgm:t>
    </dgm:pt>
    <dgm:pt modelId="{D05B1469-8099-4E15-B1EA-199F9E70F463}" type="pres">
      <dgm:prSet presAssocID="{50E8BD22-E6BA-4D01-96A5-7C8053A1ACD3}" presName="negativeSpace" presStyleCnt="0"/>
      <dgm:spPr/>
    </dgm:pt>
    <dgm:pt modelId="{0820259D-D550-47FE-AC91-A764DDAAA7FC}" type="pres">
      <dgm:prSet presAssocID="{50E8BD22-E6BA-4D01-96A5-7C8053A1ACD3}" presName="childText" presStyleLbl="conFgAcc1" presStyleIdx="1" presStyleCnt="2">
        <dgm:presLayoutVars>
          <dgm:bulletEnabled val="1"/>
        </dgm:presLayoutVars>
      </dgm:prSet>
      <dgm:spPr/>
    </dgm:pt>
  </dgm:ptLst>
  <dgm:cxnLst>
    <dgm:cxn modelId="{B5E10609-9D44-4935-87B8-9004CA1318EF}" srcId="{8A549327-5D53-422A-9A3E-8E1F0EFC0389}" destId="{34FB3A24-A775-4082-A288-3C17D9AC7F96}" srcOrd="0" destOrd="0" parTransId="{397C5B4C-7857-4083-BF7B-463E9F36905B}" sibTransId="{84F889E1-73C0-45CA-AE1E-0AD9F7D32C28}"/>
    <dgm:cxn modelId="{36691BCB-C0FE-469D-81AE-B58A4AFA6E73}" type="presOf" srcId="{50E8BD22-E6BA-4D01-96A5-7C8053A1ACD3}" destId="{F91BB2ED-7F27-47E0-B1D9-77534DE8AD21}" srcOrd="0" destOrd="0" presId="urn:microsoft.com/office/officeart/2005/8/layout/list1"/>
    <dgm:cxn modelId="{6B17A77B-03A7-418D-9808-72F129FEBEA0}" type="presOf" srcId="{50E8BD22-E6BA-4D01-96A5-7C8053A1ACD3}" destId="{A0685E34-3AC0-486D-81EC-8B88EC33A344}" srcOrd="1" destOrd="0" presId="urn:microsoft.com/office/officeart/2005/8/layout/list1"/>
    <dgm:cxn modelId="{E933A82B-01FC-416B-B2B0-8D7295BE8013}" type="presOf" srcId="{34FB3A24-A775-4082-A288-3C17D9AC7F96}" destId="{28DB4D31-8D30-49D7-9C77-A24C533061AA}" srcOrd="1" destOrd="0" presId="urn:microsoft.com/office/officeart/2005/8/layout/list1"/>
    <dgm:cxn modelId="{CA95F6A5-3D75-45B0-BD8C-0377A1C77047}" srcId="{8A549327-5D53-422A-9A3E-8E1F0EFC0389}" destId="{50E8BD22-E6BA-4D01-96A5-7C8053A1ACD3}" srcOrd="1" destOrd="0" parTransId="{EB966BB1-0FF9-4534-9A0D-A19F6C2C5C00}" sibTransId="{1384A796-768A-4138-ACC1-9D93A3024F62}"/>
    <dgm:cxn modelId="{D9C5643C-7A08-4367-9EC5-F8D76139819D}" type="presOf" srcId="{8A549327-5D53-422A-9A3E-8E1F0EFC0389}" destId="{DDE0174E-2EB4-40DE-AB32-B5F03A80B866}" srcOrd="0" destOrd="0" presId="urn:microsoft.com/office/officeart/2005/8/layout/list1"/>
    <dgm:cxn modelId="{DC912F41-F068-4AEF-A1CD-E8DFEBD1B889}" type="presOf" srcId="{34FB3A24-A775-4082-A288-3C17D9AC7F96}" destId="{E6B6E756-8262-4B95-B336-F48D11121178}" srcOrd="0" destOrd="0" presId="urn:microsoft.com/office/officeart/2005/8/layout/list1"/>
    <dgm:cxn modelId="{1731A956-36B6-4EAC-9D9E-73B73B5DF7B8}" type="presParOf" srcId="{DDE0174E-2EB4-40DE-AB32-B5F03A80B866}" destId="{1955C180-E24F-4B8B-944D-D52BF961BF89}" srcOrd="0" destOrd="0" presId="urn:microsoft.com/office/officeart/2005/8/layout/list1"/>
    <dgm:cxn modelId="{A458F44B-7BF5-4922-A8BE-A26E6BEA466D}" type="presParOf" srcId="{1955C180-E24F-4B8B-944D-D52BF961BF89}" destId="{E6B6E756-8262-4B95-B336-F48D11121178}" srcOrd="0" destOrd="0" presId="urn:microsoft.com/office/officeart/2005/8/layout/list1"/>
    <dgm:cxn modelId="{01FF1171-2B51-4653-8728-98643661EE4B}" type="presParOf" srcId="{1955C180-E24F-4B8B-944D-D52BF961BF89}" destId="{28DB4D31-8D30-49D7-9C77-A24C533061AA}" srcOrd="1" destOrd="0" presId="urn:microsoft.com/office/officeart/2005/8/layout/list1"/>
    <dgm:cxn modelId="{59A4550E-9017-4705-90AC-4466A27C9C5C}" type="presParOf" srcId="{DDE0174E-2EB4-40DE-AB32-B5F03A80B866}" destId="{E824D45A-D458-489A-BAB7-6862004762EE}" srcOrd="1" destOrd="0" presId="urn:microsoft.com/office/officeart/2005/8/layout/list1"/>
    <dgm:cxn modelId="{6F05AC66-19CF-4550-A6BF-CAA73D080642}" type="presParOf" srcId="{DDE0174E-2EB4-40DE-AB32-B5F03A80B866}" destId="{FEAB8A1F-9341-43CC-B89B-C4A6E589037B}" srcOrd="2" destOrd="0" presId="urn:microsoft.com/office/officeart/2005/8/layout/list1"/>
    <dgm:cxn modelId="{D29041D8-59CD-4054-AA25-8068D484C640}" type="presParOf" srcId="{DDE0174E-2EB4-40DE-AB32-B5F03A80B866}" destId="{FA592C24-87D3-44F8-9832-67AA1C1A109A}" srcOrd="3" destOrd="0" presId="urn:microsoft.com/office/officeart/2005/8/layout/list1"/>
    <dgm:cxn modelId="{220754EE-7FB8-450E-BC94-D66BB9871B9A}" type="presParOf" srcId="{DDE0174E-2EB4-40DE-AB32-B5F03A80B866}" destId="{3295FBC4-382E-478E-8323-07FDB3A8BF00}" srcOrd="4" destOrd="0" presId="urn:microsoft.com/office/officeart/2005/8/layout/list1"/>
    <dgm:cxn modelId="{2B9820FE-1542-41CD-A55A-D6A0F911E8AE}" type="presParOf" srcId="{3295FBC4-382E-478E-8323-07FDB3A8BF00}" destId="{F91BB2ED-7F27-47E0-B1D9-77534DE8AD21}" srcOrd="0" destOrd="0" presId="urn:microsoft.com/office/officeart/2005/8/layout/list1"/>
    <dgm:cxn modelId="{64E90D43-5508-44B9-ACE0-5C8A96D5F1BB}" type="presParOf" srcId="{3295FBC4-382E-478E-8323-07FDB3A8BF00}" destId="{A0685E34-3AC0-486D-81EC-8B88EC33A344}" srcOrd="1" destOrd="0" presId="urn:microsoft.com/office/officeart/2005/8/layout/list1"/>
    <dgm:cxn modelId="{F125A0DA-0D55-4A76-905B-78FFDF770B61}" type="presParOf" srcId="{DDE0174E-2EB4-40DE-AB32-B5F03A80B866}" destId="{D05B1469-8099-4E15-B1EA-199F9E70F463}" srcOrd="5" destOrd="0" presId="urn:microsoft.com/office/officeart/2005/8/layout/list1"/>
    <dgm:cxn modelId="{BBBE727D-E3FE-40DF-A997-C65B0ACDDFC5}" type="presParOf" srcId="{DDE0174E-2EB4-40DE-AB32-B5F03A80B866}" destId="{0820259D-D550-47FE-AC91-A764DDAAA7FC}" srcOrd="6"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67A38-4FF6-430E-AB34-8CB80B108EC0}">
      <dsp:nvSpPr>
        <dsp:cNvPr id="0" name=""/>
        <dsp:cNvSpPr/>
      </dsp:nvSpPr>
      <dsp:spPr>
        <a:xfrm>
          <a:off x="599326" y="617519"/>
          <a:ext cx="1449741" cy="1449741"/>
        </a:xfrm>
        <a:prstGeom prst="ellipse">
          <a:avLst/>
        </a:prstGeom>
        <a:solidFill>
          <a:srgbClr val="CBF2A4"/>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2D1BB155-ABBB-438D-9F1F-98532BC30DBA}">
      <dsp:nvSpPr>
        <dsp:cNvPr id="0" name=""/>
        <dsp:cNvSpPr/>
      </dsp:nvSpPr>
      <dsp:spPr>
        <a:xfrm>
          <a:off x="908287" y="949272"/>
          <a:ext cx="831818" cy="831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955982D-26F4-45B2-AD4C-434AA03E25DD}">
      <dsp:nvSpPr>
        <dsp:cNvPr id="0" name=""/>
        <dsp:cNvSpPr/>
      </dsp:nvSpPr>
      <dsp:spPr>
        <a:xfrm>
          <a:off x="135884" y="2518818"/>
          <a:ext cx="2376624" cy="1215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GB" sz="2800" b="1" kern="1200" dirty="0">
              <a:latin typeface="Cordia New" panose="020B0304020202020204" pitchFamily="34" charset="-34"/>
              <a:cs typeface="Cordia New" panose="020B0304020202020204" pitchFamily="34" charset="-34"/>
            </a:rPr>
            <a:t>Bolton Youth  council </a:t>
          </a:r>
          <a:endParaRPr lang="en-US" sz="2800" b="1" kern="1200" dirty="0">
            <a:latin typeface="Cordia New" panose="020B0304020202020204" pitchFamily="34" charset="-34"/>
            <a:cs typeface="Cordia New" panose="020B0304020202020204" pitchFamily="34" charset="-34"/>
          </a:endParaRPr>
        </a:p>
      </dsp:txBody>
      <dsp:txXfrm>
        <a:off x="135884" y="2518818"/>
        <a:ext cx="2376624" cy="1215000"/>
      </dsp:txXfrm>
    </dsp:sp>
    <dsp:sp modelId="{6A1D1AC2-F8C6-44E0-91C7-FB78FF0F578D}">
      <dsp:nvSpPr>
        <dsp:cNvPr id="0" name=""/>
        <dsp:cNvSpPr/>
      </dsp:nvSpPr>
      <dsp:spPr>
        <a:xfrm>
          <a:off x="2717629" y="604007"/>
          <a:ext cx="1449741" cy="1449741"/>
        </a:xfrm>
        <a:prstGeom prst="ellipse">
          <a:avLst/>
        </a:prstGeom>
        <a:solidFill>
          <a:srgbClr val="CBF2A4"/>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F0CA508-AF6B-465B-9AE6-E4191FAB732F}">
      <dsp:nvSpPr>
        <dsp:cNvPr id="0" name=""/>
        <dsp:cNvSpPr/>
      </dsp:nvSpPr>
      <dsp:spPr>
        <a:xfrm>
          <a:off x="3014280" y="912963"/>
          <a:ext cx="831818" cy="831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EA3518-0947-4C08-89F8-49462C291B3A}">
      <dsp:nvSpPr>
        <dsp:cNvPr id="0" name=""/>
        <dsp:cNvSpPr/>
      </dsp:nvSpPr>
      <dsp:spPr>
        <a:xfrm>
          <a:off x="2070575" y="2486998"/>
          <a:ext cx="2376624" cy="1215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GB" sz="2800" b="1" kern="1200" dirty="0">
              <a:latin typeface="Cordia New" panose="020B0304020202020204" pitchFamily="34" charset="-34"/>
              <a:cs typeface="Cordia New" panose="020B0304020202020204" pitchFamily="34" charset="-34"/>
            </a:rPr>
            <a:t>Next Steps</a:t>
          </a:r>
          <a:endParaRPr lang="en-US" sz="2800" b="1" kern="1200" dirty="0">
            <a:latin typeface="Cordia New" panose="020B0304020202020204" pitchFamily="34" charset="-34"/>
            <a:cs typeface="Cordia New" panose="020B0304020202020204" pitchFamily="34" charset="-34"/>
          </a:endParaRPr>
        </a:p>
      </dsp:txBody>
      <dsp:txXfrm>
        <a:off x="2070575" y="2486998"/>
        <a:ext cx="2376624" cy="1215000"/>
      </dsp:txXfrm>
    </dsp:sp>
    <dsp:sp modelId="{474C520B-2E25-457C-AB2F-34745E631F7D}">
      <dsp:nvSpPr>
        <dsp:cNvPr id="0" name=""/>
        <dsp:cNvSpPr/>
      </dsp:nvSpPr>
      <dsp:spPr>
        <a:xfrm>
          <a:off x="6768857" y="559616"/>
          <a:ext cx="1449741" cy="1449741"/>
        </a:xfrm>
        <a:prstGeom prst="ellipse">
          <a:avLst/>
        </a:prstGeom>
        <a:solidFill>
          <a:srgbClr val="CBF2A4"/>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143527A-66BC-47B2-A54A-21261716A320}">
      <dsp:nvSpPr>
        <dsp:cNvPr id="0" name=""/>
        <dsp:cNvSpPr/>
      </dsp:nvSpPr>
      <dsp:spPr>
        <a:xfrm>
          <a:off x="7072110" y="912963"/>
          <a:ext cx="831818" cy="831818"/>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D8D02C6-D38C-4E06-B9DD-BAAF5E4F5606}">
      <dsp:nvSpPr>
        <dsp:cNvPr id="0" name=""/>
        <dsp:cNvSpPr/>
      </dsp:nvSpPr>
      <dsp:spPr>
        <a:xfrm>
          <a:off x="6375118" y="2492101"/>
          <a:ext cx="2376624" cy="1215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GB" sz="2800" b="1" kern="1200" dirty="0">
              <a:latin typeface="Cordia New" panose="020B0304020202020204" pitchFamily="34" charset="-34"/>
              <a:cs typeface="Cordia New" panose="020B0304020202020204" pitchFamily="34" charset="-34"/>
            </a:rPr>
            <a:t>Voice 4 U</a:t>
          </a:r>
          <a:endParaRPr lang="en-US" sz="2800" b="1" kern="1200" dirty="0">
            <a:latin typeface="Cordia New" panose="020B0304020202020204" pitchFamily="34" charset="-34"/>
            <a:cs typeface="Cordia New" panose="020B0304020202020204" pitchFamily="34" charset="-34"/>
          </a:endParaRPr>
        </a:p>
      </dsp:txBody>
      <dsp:txXfrm>
        <a:off x="6375118" y="2492101"/>
        <a:ext cx="2376624" cy="1215000"/>
      </dsp:txXfrm>
    </dsp:sp>
    <dsp:sp modelId="{78A90D23-4501-4A91-9A6A-819ABFFEF5C0}">
      <dsp:nvSpPr>
        <dsp:cNvPr id="0" name=""/>
        <dsp:cNvSpPr/>
      </dsp:nvSpPr>
      <dsp:spPr>
        <a:xfrm>
          <a:off x="8976928" y="617519"/>
          <a:ext cx="1449741" cy="1449741"/>
        </a:xfrm>
        <a:prstGeom prst="ellipse">
          <a:avLst/>
        </a:prstGeom>
        <a:solidFill>
          <a:srgbClr val="CBF2A4"/>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C24D206-B190-4653-BFB9-105A0C69D57E}">
      <dsp:nvSpPr>
        <dsp:cNvPr id="0" name=""/>
        <dsp:cNvSpPr/>
      </dsp:nvSpPr>
      <dsp:spPr>
        <a:xfrm>
          <a:off x="9285889" y="926480"/>
          <a:ext cx="831818" cy="831818"/>
        </a:xfrm>
        <a:prstGeom prst="rect">
          <a:avLst/>
        </a:prstGeom>
        <a:blipFill rotWithShape="1">
          <a:blip xmlns:r="http://schemas.openxmlformats.org/officeDocument/2006/relationships" r:embed="rId1"/>
          <a:srcRect/>
          <a:stretch>
            <a:fillRect t="-21000" b="-21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430AB53-8741-4366-89B8-B0ECAB78A457}">
      <dsp:nvSpPr>
        <dsp:cNvPr id="0" name=""/>
        <dsp:cNvSpPr/>
      </dsp:nvSpPr>
      <dsp:spPr>
        <a:xfrm>
          <a:off x="8459371" y="2347236"/>
          <a:ext cx="2376624" cy="1215000"/>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244600">
            <a:lnSpc>
              <a:spcPct val="100000"/>
            </a:lnSpc>
            <a:spcBef>
              <a:spcPct val="0"/>
            </a:spcBef>
            <a:spcAft>
              <a:spcPct val="35000"/>
            </a:spcAft>
            <a:defRPr cap="all"/>
          </a:pPr>
          <a:r>
            <a:rPr lang="en-GB" sz="2800" b="1" kern="1200" dirty="0">
              <a:latin typeface="Cordia New" panose="020B0304020202020204" pitchFamily="34" charset="-34"/>
              <a:cs typeface="Cordia New" panose="020B0304020202020204" pitchFamily="34" charset="-34"/>
            </a:rPr>
            <a:t>Healthy</a:t>
          </a:r>
          <a:r>
            <a:rPr lang="en-GB" sz="2800" kern="1200" dirty="0">
              <a:latin typeface="Cordia New" panose="020B0304020202020204" pitchFamily="34" charset="-34"/>
              <a:cs typeface="Cordia New" panose="020B0304020202020204" pitchFamily="34" charset="-34"/>
            </a:rPr>
            <a:t> </a:t>
          </a:r>
          <a:r>
            <a:rPr lang="en-GB" sz="2800" b="1" kern="1200" dirty="0">
              <a:latin typeface="Cordia New" panose="020B0304020202020204" pitchFamily="34" charset="-34"/>
              <a:cs typeface="Cordia New" panose="020B0304020202020204" pitchFamily="34" charset="-34"/>
            </a:rPr>
            <a:t>Minds</a:t>
          </a:r>
          <a:r>
            <a:rPr lang="en-GB" sz="2800" kern="1200" dirty="0">
              <a:latin typeface="Cordia New" panose="020B0304020202020204" pitchFamily="34" charset="-34"/>
              <a:cs typeface="Cordia New" panose="020B0304020202020204" pitchFamily="34" charset="-34"/>
            </a:rPr>
            <a:t> </a:t>
          </a:r>
          <a:endParaRPr lang="en-US" sz="2800" kern="1200" dirty="0">
            <a:latin typeface="Cordia New" panose="020B0304020202020204" pitchFamily="34" charset="-34"/>
            <a:cs typeface="Cordia New" panose="020B0304020202020204" pitchFamily="34" charset="-34"/>
          </a:endParaRPr>
        </a:p>
      </dsp:txBody>
      <dsp:txXfrm>
        <a:off x="8459371" y="2347236"/>
        <a:ext cx="2376624" cy="121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304D0-EF7E-4CE0-9B05-C995FD8C598D}">
      <dsp:nvSpPr>
        <dsp:cNvPr id="0" name=""/>
        <dsp:cNvSpPr/>
      </dsp:nvSpPr>
      <dsp:spPr>
        <a:xfrm>
          <a:off x="0" y="352809"/>
          <a:ext cx="51816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FD6030C-33D5-4E0D-9008-5A58B8521B63}">
      <dsp:nvSpPr>
        <dsp:cNvPr id="0" name=""/>
        <dsp:cNvSpPr/>
      </dsp:nvSpPr>
      <dsp:spPr>
        <a:xfrm>
          <a:off x="259080" y="72369"/>
          <a:ext cx="3627120" cy="560880"/>
        </a:xfrm>
        <a:prstGeom prst="round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44550">
            <a:lnSpc>
              <a:spcPct val="90000"/>
            </a:lnSpc>
            <a:spcBef>
              <a:spcPct val="0"/>
            </a:spcBef>
            <a:spcAft>
              <a:spcPct val="35000"/>
            </a:spcAft>
          </a:pPr>
          <a:r>
            <a:rPr lang="en-GB" sz="1900" kern="1200" dirty="0">
              <a:solidFill>
                <a:schemeClr val="tx1"/>
              </a:solidFill>
            </a:rPr>
            <a:t>Horwich</a:t>
          </a:r>
          <a:r>
            <a:rPr lang="en-GB" sz="1900" kern="1200" dirty="0"/>
            <a:t> </a:t>
          </a:r>
          <a:endParaRPr lang="en-US" sz="1900" kern="1200" dirty="0"/>
        </a:p>
      </dsp:txBody>
      <dsp:txXfrm>
        <a:off x="286460" y="99749"/>
        <a:ext cx="3572360" cy="506120"/>
      </dsp:txXfrm>
    </dsp:sp>
    <dsp:sp modelId="{A8142DBD-0A63-4798-893E-64279D6D2751}">
      <dsp:nvSpPr>
        <dsp:cNvPr id="0" name=""/>
        <dsp:cNvSpPr/>
      </dsp:nvSpPr>
      <dsp:spPr>
        <a:xfrm>
          <a:off x="0" y="1214649"/>
          <a:ext cx="51816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AD136D5-CA64-4411-9AD7-A8EEC4FC8375}">
      <dsp:nvSpPr>
        <dsp:cNvPr id="0" name=""/>
        <dsp:cNvSpPr/>
      </dsp:nvSpPr>
      <dsp:spPr>
        <a:xfrm>
          <a:off x="259080" y="934209"/>
          <a:ext cx="3627120" cy="560880"/>
        </a:xfrm>
        <a:prstGeom prst="round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44550">
            <a:lnSpc>
              <a:spcPct val="90000"/>
            </a:lnSpc>
            <a:spcBef>
              <a:spcPct val="0"/>
            </a:spcBef>
            <a:spcAft>
              <a:spcPct val="35000"/>
            </a:spcAft>
          </a:pPr>
          <a:r>
            <a:rPr lang="en-GB" sz="1900" kern="1200" dirty="0">
              <a:solidFill>
                <a:schemeClr val="tx1"/>
              </a:solidFill>
            </a:rPr>
            <a:t>Little Lever</a:t>
          </a:r>
          <a:endParaRPr lang="en-US" sz="1900" kern="1200" dirty="0">
            <a:solidFill>
              <a:schemeClr val="tx1"/>
            </a:solidFill>
          </a:endParaRPr>
        </a:p>
      </dsp:txBody>
      <dsp:txXfrm>
        <a:off x="286460" y="961589"/>
        <a:ext cx="3572360" cy="506120"/>
      </dsp:txXfrm>
    </dsp:sp>
    <dsp:sp modelId="{0889C73D-C2B0-4F6D-8BF4-109D5F679010}">
      <dsp:nvSpPr>
        <dsp:cNvPr id="0" name=""/>
        <dsp:cNvSpPr/>
      </dsp:nvSpPr>
      <dsp:spPr>
        <a:xfrm>
          <a:off x="0" y="2076489"/>
          <a:ext cx="51816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D78C00E7-9131-48C5-A526-7963E8C77BF5}">
      <dsp:nvSpPr>
        <dsp:cNvPr id="0" name=""/>
        <dsp:cNvSpPr/>
      </dsp:nvSpPr>
      <dsp:spPr>
        <a:xfrm>
          <a:off x="259080" y="1796049"/>
          <a:ext cx="3627120" cy="560880"/>
        </a:xfrm>
        <a:prstGeom prst="round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44550">
            <a:lnSpc>
              <a:spcPct val="90000"/>
            </a:lnSpc>
            <a:spcBef>
              <a:spcPct val="0"/>
            </a:spcBef>
            <a:spcAft>
              <a:spcPct val="35000"/>
            </a:spcAft>
          </a:pPr>
          <a:r>
            <a:rPr lang="en-GB" sz="1900" kern="1200" dirty="0">
              <a:solidFill>
                <a:schemeClr val="tx1"/>
              </a:solidFill>
            </a:rPr>
            <a:t>Tonge Moor</a:t>
          </a:r>
          <a:endParaRPr lang="en-US" sz="1900" kern="1200" dirty="0">
            <a:solidFill>
              <a:schemeClr val="tx1"/>
            </a:solidFill>
          </a:endParaRPr>
        </a:p>
      </dsp:txBody>
      <dsp:txXfrm>
        <a:off x="286460" y="1823429"/>
        <a:ext cx="3572360" cy="506120"/>
      </dsp:txXfrm>
    </dsp:sp>
    <dsp:sp modelId="{FAD22B27-6A4D-4C7E-BCD1-111297C5584F}">
      <dsp:nvSpPr>
        <dsp:cNvPr id="0" name=""/>
        <dsp:cNvSpPr/>
      </dsp:nvSpPr>
      <dsp:spPr>
        <a:xfrm>
          <a:off x="0" y="2938329"/>
          <a:ext cx="51816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E7C86EC-56D7-4553-8D2C-018C47921CE3}">
      <dsp:nvSpPr>
        <dsp:cNvPr id="0" name=""/>
        <dsp:cNvSpPr/>
      </dsp:nvSpPr>
      <dsp:spPr>
        <a:xfrm>
          <a:off x="259080" y="2657889"/>
          <a:ext cx="3627120" cy="560880"/>
        </a:xfrm>
        <a:prstGeom prst="round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44550">
            <a:lnSpc>
              <a:spcPct val="90000"/>
            </a:lnSpc>
            <a:spcBef>
              <a:spcPct val="0"/>
            </a:spcBef>
            <a:spcAft>
              <a:spcPct val="35000"/>
            </a:spcAft>
          </a:pPr>
          <a:r>
            <a:rPr lang="en-GB" sz="1900" kern="1200" dirty="0">
              <a:solidFill>
                <a:schemeClr val="tx1"/>
              </a:solidFill>
            </a:rPr>
            <a:t>Farnworth</a:t>
          </a:r>
          <a:r>
            <a:rPr lang="en-GB" sz="1900" kern="1200" dirty="0"/>
            <a:t> </a:t>
          </a:r>
          <a:endParaRPr lang="en-US" sz="1900" kern="1200" dirty="0"/>
        </a:p>
      </dsp:txBody>
      <dsp:txXfrm>
        <a:off x="286460" y="2685269"/>
        <a:ext cx="3572360" cy="506120"/>
      </dsp:txXfrm>
    </dsp:sp>
    <dsp:sp modelId="{7CD420E1-239C-47D4-8FD6-0C8D463FA14C}">
      <dsp:nvSpPr>
        <dsp:cNvPr id="0" name=""/>
        <dsp:cNvSpPr/>
      </dsp:nvSpPr>
      <dsp:spPr>
        <a:xfrm>
          <a:off x="0" y="3800169"/>
          <a:ext cx="5181600" cy="4788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F7384-8126-4D0A-ABE1-53F1A3844EB7}">
      <dsp:nvSpPr>
        <dsp:cNvPr id="0" name=""/>
        <dsp:cNvSpPr/>
      </dsp:nvSpPr>
      <dsp:spPr>
        <a:xfrm>
          <a:off x="259080" y="3519729"/>
          <a:ext cx="3627120" cy="560880"/>
        </a:xfrm>
        <a:prstGeom prst="round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097" tIns="0" rIns="137097" bIns="0" numCol="1" spcCol="1270" anchor="ctr" anchorCtr="0">
          <a:noAutofit/>
        </a:bodyPr>
        <a:lstStyle/>
        <a:p>
          <a:pPr lvl="0" algn="l" defTabSz="844550">
            <a:lnSpc>
              <a:spcPct val="90000"/>
            </a:lnSpc>
            <a:spcBef>
              <a:spcPct val="0"/>
            </a:spcBef>
            <a:spcAft>
              <a:spcPct val="35000"/>
            </a:spcAft>
          </a:pPr>
          <a:r>
            <a:rPr lang="en-GB" sz="1900" kern="1200" dirty="0">
              <a:solidFill>
                <a:schemeClr val="tx1"/>
              </a:solidFill>
            </a:rPr>
            <a:t>Blackrod</a:t>
          </a:r>
          <a:endParaRPr lang="en-US" sz="1900" kern="1200" dirty="0"/>
        </a:p>
      </dsp:txBody>
      <dsp:txXfrm>
        <a:off x="286460" y="3547109"/>
        <a:ext cx="3572360"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B377A-FF4E-49F8-8250-099003AD432C}">
      <dsp:nvSpPr>
        <dsp:cNvPr id="0" name=""/>
        <dsp:cNvSpPr/>
      </dsp:nvSpPr>
      <dsp:spPr>
        <a:xfrm>
          <a:off x="3768" y="135213"/>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Not</a:t>
          </a:r>
          <a:r>
            <a:rPr lang="en-US" sz="1800" kern="1200" baseline="0" dirty="0">
              <a:solidFill>
                <a:schemeClr val="tx1"/>
              </a:solidFill>
            </a:rPr>
            <a:t> feeling unsafe when I am by myself  when walking alone</a:t>
          </a:r>
          <a:r>
            <a:rPr lang="en-US" sz="1800" kern="1200" baseline="0" dirty="0"/>
            <a:t>.</a:t>
          </a:r>
          <a:endParaRPr lang="en-US" sz="1800" kern="1200" dirty="0"/>
        </a:p>
      </dsp:txBody>
      <dsp:txXfrm>
        <a:off x="3768" y="135213"/>
        <a:ext cx="2040455" cy="1224273"/>
      </dsp:txXfrm>
    </dsp:sp>
    <dsp:sp modelId="{113BE00C-0EB7-4BEB-9C5C-428071E33C73}">
      <dsp:nvSpPr>
        <dsp:cNvPr id="0" name=""/>
        <dsp:cNvSpPr/>
      </dsp:nvSpPr>
      <dsp:spPr>
        <a:xfrm>
          <a:off x="2248269" y="135213"/>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a:solidFill>
                <a:schemeClr val="tx1"/>
              </a:solidFill>
            </a:rPr>
            <a:t>Feeling safe in school and online </a:t>
          </a:r>
          <a:endParaRPr lang="en-US" sz="1800" b="0" kern="1200" dirty="0">
            <a:solidFill>
              <a:schemeClr val="tx1"/>
            </a:solidFill>
          </a:endParaRPr>
        </a:p>
      </dsp:txBody>
      <dsp:txXfrm>
        <a:off x="2248269" y="135213"/>
        <a:ext cx="2040455" cy="1224273"/>
      </dsp:txXfrm>
    </dsp:sp>
    <dsp:sp modelId="{8D295B2F-B84F-4855-B483-24F50B04FDA2}">
      <dsp:nvSpPr>
        <dsp:cNvPr id="0" name=""/>
        <dsp:cNvSpPr/>
      </dsp:nvSpPr>
      <dsp:spPr>
        <a:xfrm>
          <a:off x="4492770" y="135213"/>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Being</a:t>
          </a:r>
          <a:r>
            <a:rPr lang="en-US" sz="1800" kern="1200" baseline="0" dirty="0">
              <a:solidFill>
                <a:schemeClr val="tx1"/>
              </a:solidFill>
            </a:rPr>
            <a:t> around people you trust</a:t>
          </a:r>
          <a:endParaRPr lang="en-US" sz="1800" kern="1200" dirty="0">
            <a:solidFill>
              <a:schemeClr val="tx1"/>
            </a:solidFill>
          </a:endParaRPr>
        </a:p>
      </dsp:txBody>
      <dsp:txXfrm>
        <a:off x="4492770" y="135213"/>
        <a:ext cx="2040455" cy="1224273"/>
      </dsp:txXfrm>
    </dsp:sp>
    <dsp:sp modelId="{82C8080A-964B-4211-A63D-8231F74F2D70}">
      <dsp:nvSpPr>
        <dsp:cNvPr id="0" name=""/>
        <dsp:cNvSpPr/>
      </dsp:nvSpPr>
      <dsp:spPr>
        <a:xfrm>
          <a:off x="6737271" y="135213"/>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a:solidFill>
                <a:schemeClr val="tx1"/>
              </a:solidFill>
            </a:rPr>
            <a:t>Going to places you feel safe and not being worried about anything happening  </a:t>
          </a:r>
          <a:endParaRPr lang="en-US" sz="1800" b="0" kern="1200" dirty="0">
            <a:solidFill>
              <a:schemeClr val="tx1"/>
            </a:solidFill>
          </a:endParaRPr>
        </a:p>
      </dsp:txBody>
      <dsp:txXfrm>
        <a:off x="6737271" y="135213"/>
        <a:ext cx="2040455" cy="1224273"/>
      </dsp:txXfrm>
    </dsp:sp>
    <dsp:sp modelId="{E92C7A44-785B-460B-953F-0C0359AF8848}">
      <dsp:nvSpPr>
        <dsp:cNvPr id="0" name=""/>
        <dsp:cNvSpPr/>
      </dsp:nvSpPr>
      <dsp:spPr>
        <a:xfrm>
          <a:off x="8981772" y="135213"/>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Nothing because no one really helps you</a:t>
          </a:r>
          <a:endParaRPr lang="en-US" sz="1800" kern="1200" dirty="0">
            <a:solidFill>
              <a:schemeClr val="tx1"/>
            </a:solidFill>
          </a:endParaRPr>
        </a:p>
      </dsp:txBody>
      <dsp:txXfrm>
        <a:off x="8981772" y="135213"/>
        <a:ext cx="2040455" cy="1224273"/>
      </dsp:txXfrm>
    </dsp:sp>
    <dsp:sp modelId="{951E5DC0-CCA6-458E-A474-D359935D5DCD}">
      <dsp:nvSpPr>
        <dsp:cNvPr id="0" name=""/>
        <dsp:cNvSpPr/>
      </dsp:nvSpPr>
      <dsp:spPr>
        <a:xfrm>
          <a:off x="3768" y="1563532"/>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rPr>
            <a:t>Being confident nothing will happen to you.</a:t>
          </a:r>
        </a:p>
      </dsp:txBody>
      <dsp:txXfrm>
        <a:off x="3768" y="1563532"/>
        <a:ext cx="2040455" cy="1224273"/>
      </dsp:txXfrm>
    </dsp:sp>
    <dsp:sp modelId="{F08B014F-3FC1-4A65-9C35-042EB1423010}">
      <dsp:nvSpPr>
        <dsp:cNvPr id="0" name=""/>
        <dsp:cNvSpPr/>
      </dsp:nvSpPr>
      <dsp:spPr>
        <a:xfrm>
          <a:off x="2248269" y="1563532"/>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The</a:t>
          </a:r>
          <a:r>
            <a:rPr lang="en-US" sz="1800" kern="1200" baseline="0" dirty="0">
              <a:solidFill>
                <a:schemeClr val="tx1"/>
              </a:solidFill>
            </a:rPr>
            <a:t> ability to do things and not be at risk of injury or death.</a:t>
          </a:r>
          <a:endParaRPr lang="en-US" sz="1800" kern="1200" dirty="0">
            <a:solidFill>
              <a:schemeClr val="tx1"/>
            </a:solidFill>
          </a:endParaRPr>
        </a:p>
      </dsp:txBody>
      <dsp:txXfrm>
        <a:off x="2248269" y="1563532"/>
        <a:ext cx="2040455" cy="1224273"/>
      </dsp:txXfrm>
    </dsp:sp>
    <dsp:sp modelId="{2C670495-5467-48DB-9940-0D3596807900}">
      <dsp:nvSpPr>
        <dsp:cNvPr id="0" name=""/>
        <dsp:cNvSpPr/>
      </dsp:nvSpPr>
      <dsp:spPr>
        <a:xfrm>
          <a:off x="4492770" y="1563532"/>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rPr>
            <a:t>Not having to look over your shoulder on a walk</a:t>
          </a:r>
        </a:p>
      </dsp:txBody>
      <dsp:txXfrm>
        <a:off x="4492770" y="1563532"/>
        <a:ext cx="2040455" cy="1224273"/>
      </dsp:txXfrm>
    </dsp:sp>
    <dsp:sp modelId="{4123ADE8-C359-4C02-8ACE-976351FD7E01}">
      <dsp:nvSpPr>
        <dsp:cNvPr id="0" name=""/>
        <dsp:cNvSpPr/>
      </dsp:nvSpPr>
      <dsp:spPr>
        <a:xfrm>
          <a:off x="6737271" y="1563532"/>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Being mentally and physically safe  </a:t>
          </a:r>
          <a:endParaRPr lang="en-US" sz="1800" kern="1200" dirty="0">
            <a:solidFill>
              <a:schemeClr val="tx1"/>
            </a:solidFill>
          </a:endParaRPr>
        </a:p>
      </dsp:txBody>
      <dsp:txXfrm>
        <a:off x="6737271" y="1563532"/>
        <a:ext cx="2040455" cy="1224273"/>
      </dsp:txXfrm>
    </dsp:sp>
    <dsp:sp modelId="{27402104-C6C2-4F74-B0A4-3DE1B49D9168}">
      <dsp:nvSpPr>
        <dsp:cNvPr id="0" name=""/>
        <dsp:cNvSpPr/>
      </dsp:nvSpPr>
      <dsp:spPr>
        <a:xfrm>
          <a:off x="8981772" y="1563532"/>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t> </a:t>
          </a:r>
          <a:r>
            <a:rPr lang="en-GB" sz="1800" kern="1200" dirty="0">
              <a:solidFill>
                <a:schemeClr val="tx1"/>
              </a:solidFill>
            </a:rPr>
            <a:t>Being comfortable where you are </a:t>
          </a:r>
          <a:endParaRPr lang="en-US" sz="1800" b="1" kern="1200" dirty="0">
            <a:solidFill>
              <a:schemeClr val="tx1"/>
            </a:solidFill>
          </a:endParaRPr>
        </a:p>
      </dsp:txBody>
      <dsp:txXfrm>
        <a:off x="8981772" y="1563532"/>
        <a:ext cx="2040455" cy="1224273"/>
      </dsp:txXfrm>
    </dsp:sp>
    <dsp:sp modelId="{2D61AADB-8DA5-48F6-9FB6-162009C6B934}">
      <dsp:nvSpPr>
        <dsp:cNvPr id="0" name=""/>
        <dsp:cNvSpPr/>
      </dsp:nvSpPr>
      <dsp:spPr>
        <a:xfrm>
          <a:off x="1126019" y="2991851"/>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Not</a:t>
          </a:r>
          <a:r>
            <a:rPr lang="en-US" sz="1800" kern="1200" baseline="0" dirty="0">
              <a:solidFill>
                <a:schemeClr val="tx1"/>
              </a:solidFill>
            </a:rPr>
            <a:t> needing to lookover my shoulder or remove my headphones</a:t>
          </a:r>
          <a:endParaRPr lang="en-US" sz="1800" kern="1200" dirty="0">
            <a:solidFill>
              <a:schemeClr val="tx1"/>
            </a:solidFill>
          </a:endParaRPr>
        </a:p>
      </dsp:txBody>
      <dsp:txXfrm>
        <a:off x="1126019" y="2991851"/>
        <a:ext cx="2040455" cy="1224273"/>
      </dsp:txXfrm>
    </dsp:sp>
    <dsp:sp modelId="{7237E79D-76F8-4B17-8866-90A9F7BA4513}">
      <dsp:nvSpPr>
        <dsp:cNvPr id="0" name=""/>
        <dsp:cNvSpPr/>
      </dsp:nvSpPr>
      <dsp:spPr>
        <a:xfrm>
          <a:off x="3370519" y="2991851"/>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solidFill>
                <a:schemeClr val="tx1"/>
              </a:solidFill>
            </a:rPr>
            <a:t>Feeling</a:t>
          </a:r>
          <a:r>
            <a:rPr lang="en-US" sz="1800" b="0" kern="1200" baseline="0" dirty="0">
              <a:solidFill>
                <a:schemeClr val="tx1"/>
              </a:solidFill>
            </a:rPr>
            <a:t> comfortable in your area. </a:t>
          </a:r>
          <a:endParaRPr lang="en-US" sz="1800" b="0" kern="1200" dirty="0">
            <a:solidFill>
              <a:schemeClr val="tx1"/>
            </a:solidFill>
          </a:endParaRPr>
        </a:p>
      </dsp:txBody>
      <dsp:txXfrm>
        <a:off x="3370519" y="2991851"/>
        <a:ext cx="2040455" cy="1224273"/>
      </dsp:txXfrm>
    </dsp:sp>
    <dsp:sp modelId="{3AB47BBB-E520-4B63-959E-B46F8F11F9B2}">
      <dsp:nvSpPr>
        <dsp:cNvPr id="0" name=""/>
        <dsp:cNvSpPr/>
      </dsp:nvSpPr>
      <dsp:spPr>
        <a:xfrm>
          <a:off x="5615020" y="2991851"/>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 no chance of attack or being verbally or physically abused</a:t>
          </a:r>
          <a:endParaRPr lang="en-US" sz="1800" kern="1200" dirty="0">
            <a:solidFill>
              <a:schemeClr val="tx1"/>
            </a:solidFill>
          </a:endParaRPr>
        </a:p>
      </dsp:txBody>
      <dsp:txXfrm>
        <a:off x="5615020" y="2991851"/>
        <a:ext cx="2040455" cy="1224273"/>
      </dsp:txXfrm>
    </dsp:sp>
    <dsp:sp modelId="{B913507E-6A28-409C-A75D-D6B305C71B3B}">
      <dsp:nvSpPr>
        <dsp:cNvPr id="0" name=""/>
        <dsp:cNvSpPr/>
      </dsp:nvSpPr>
      <dsp:spPr>
        <a:xfrm>
          <a:off x="7859521" y="2991851"/>
          <a:ext cx="2040455" cy="1224273"/>
        </a:xfrm>
        <a:prstGeom prst="rect">
          <a:avLst/>
        </a:prstGeom>
        <a:solidFill>
          <a:srgbClr val="CBF2A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a:solidFill>
                <a:schemeClr val="tx1"/>
              </a:solidFill>
            </a:rPr>
            <a:t> to protect something or someone </a:t>
          </a:r>
        </a:p>
      </dsp:txBody>
      <dsp:txXfrm>
        <a:off x="7859521" y="2991851"/>
        <a:ext cx="2040455" cy="12242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148AA-9A9A-42C3-B59C-46F4F02FF41B}">
      <dsp:nvSpPr>
        <dsp:cNvPr id="0" name=""/>
        <dsp:cNvSpPr/>
      </dsp:nvSpPr>
      <dsp:spPr>
        <a:xfrm>
          <a:off x="0" y="107558"/>
          <a:ext cx="11025996" cy="875160"/>
        </a:xfrm>
        <a:prstGeom prst="roundRect">
          <a:avLst/>
        </a:prstGeom>
        <a:solidFill>
          <a:srgbClr val="CBF2A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solidFill>
                <a:schemeClr val="tx1"/>
              </a:solidFill>
            </a:rPr>
            <a:t>In summary we had 56% of young people did not feel safe in Bolton with 13% feeling that the felt safe only sometimes.</a:t>
          </a:r>
          <a:endParaRPr lang="en-US" sz="2200" kern="1200" dirty="0">
            <a:solidFill>
              <a:schemeClr val="tx1"/>
            </a:solidFill>
          </a:endParaRPr>
        </a:p>
      </dsp:txBody>
      <dsp:txXfrm>
        <a:off x="42722" y="150280"/>
        <a:ext cx="10940552" cy="789716"/>
      </dsp:txXfrm>
    </dsp:sp>
    <dsp:sp modelId="{00992D66-391F-4FD3-9D26-AD1C76F76256}">
      <dsp:nvSpPr>
        <dsp:cNvPr id="0" name=""/>
        <dsp:cNvSpPr/>
      </dsp:nvSpPr>
      <dsp:spPr>
        <a:xfrm>
          <a:off x="0" y="1046079"/>
          <a:ext cx="11025996" cy="875160"/>
        </a:xfrm>
        <a:prstGeom prst="roundRect">
          <a:avLst/>
        </a:prstGeom>
        <a:solidFill>
          <a:srgbClr val="CBF2A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GB" sz="2200" kern="1200" dirty="0">
              <a:solidFill>
                <a:schemeClr val="tx1"/>
              </a:solidFill>
            </a:rPr>
            <a:t>With only 23% of young people in Bolton feeling safe which is alarming</a:t>
          </a:r>
          <a:r>
            <a:rPr lang="en-GB" sz="2200" kern="1200" dirty="0"/>
            <a:t>. </a:t>
          </a:r>
          <a:endParaRPr lang="en-US" sz="2200" kern="1200" dirty="0"/>
        </a:p>
      </dsp:txBody>
      <dsp:txXfrm>
        <a:off x="42722" y="1088801"/>
        <a:ext cx="10940552" cy="789716"/>
      </dsp:txXfrm>
    </dsp:sp>
    <dsp:sp modelId="{2374BE04-0097-4B5B-BA43-B0880A6DF50A}">
      <dsp:nvSpPr>
        <dsp:cNvPr id="0" name=""/>
        <dsp:cNvSpPr/>
      </dsp:nvSpPr>
      <dsp:spPr>
        <a:xfrm>
          <a:off x="0" y="1921239"/>
          <a:ext cx="11025996" cy="2322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07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dirty="0"/>
            <a:t>Sometimes because there has been allot of kidnaping and raping.</a:t>
          </a:r>
          <a:endParaRPr lang="en-US" sz="1700" b="1" kern="1200" dirty="0"/>
        </a:p>
        <a:p>
          <a:pPr marL="171450" lvl="1" indent="-171450" algn="l" defTabSz="755650">
            <a:lnSpc>
              <a:spcPct val="90000"/>
            </a:lnSpc>
            <a:spcBef>
              <a:spcPct val="0"/>
            </a:spcBef>
            <a:spcAft>
              <a:spcPct val="20000"/>
            </a:spcAft>
            <a:buChar char="••"/>
          </a:pPr>
          <a:r>
            <a:rPr lang="en-GB" sz="1700" b="1" kern="1200" dirty="0"/>
            <a:t>No because I’m scared, of the boys on Snapchat</a:t>
          </a:r>
          <a:endParaRPr lang="en-US" sz="1700" b="1" kern="1200" dirty="0"/>
        </a:p>
        <a:p>
          <a:pPr marL="171450" lvl="1" indent="-171450" algn="l" defTabSz="755650">
            <a:lnSpc>
              <a:spcPct val="90000"/>
            </a:lnSpc>
            <a:spcBef>
              <a:spcPct val="0"/>
            </a:spcBef>
            <a:spcAft>
              <a:spcPct val="20000"/>
            </a:spcAft>
            <a:buChar char="••"/>
          </a:pPr>
          <a:r>
            <a:rPr lang="en-GB" sz="1700" b="1" kern="1200" dirty="0"/>
            <a:t>No Because of Homophobic people. </a:t>
          </a:r>
          <a:endParaRPr lang="en-US" sz="1700" b="1" kern="1200" dirty="0"/>
        </a:p>
        <a:p>
          <a:pPr marL="171450" lvl="1" indent="-171450" algn="l" defTabSz="755650">
            <a:lnSpc>
              <a:spcPct val="90000"/>
            </a:lnSpc>
            <a:spcBef>
              <a:spcPct val="0"/>
            </a:spcBef>
            <a:spcAft>
              <a:spcPct val="20000"/>
            </a:spcAft>
            <a:buChar char="••"/>
          </a:pPr>
          <a:r>
            <a:rPr lang="en-GB" sz="1700" b="1" kern="1200" dirty="0"/>
            <a:t>Too many Roadmen. </a:t>
          </a:r>
          <a:endParaRPr lang="en-US" sz="1700" b="1" kern="1200" dirty="0"/>
        </a:p>
        <a:p>
          <a:pPr marL="171450" lvl="1" indent="-171450" algn="l" defTabSz="755650">
            <a:lnSpc>
              <a:spcPct val="90000"/>
            </a:lnSpc>
            <a:spcBef>
              <a:spcPct val="0"/>
            </a:spcBef>
            <a:spcAft>
              <a:spcPct val="20000"/>
            </a:spcAft>
            <a:buChar char="••"/>
          </a:pPr>
          <a:r>
            <a:rPr lang="en-GB" sz="1700" b="1" kern="1200"/>
            <a:t>No because there is always news of stabbings and rapes on social media.</a:t>
          </a:r>
          <a:endParaRPr lang="en-US" sz="1700" b="1" kern="1200"/>
        </a:p>
        <a:p>
          <a:pPr marL="171450" lvl="1" indent="-171450" algn="l" defTabSz="755650">
            <a:lnSpc>
              <a:spcPct val="90000"/>
            </a:lnSpc>
            <a:spcBef>
              <a:spcPct val="0"/>
            </a:spcBef>
            <a:spcAft>
              <a:spcPct val="20000"/>
            </a:spcAft>
            <a:buChar char="••"/>
          </a:pPr>
          <a:r>
            <a:rPr lang="en-GB" sz="1700" b="1" kern="1200" dirty="0"/>
            <a:t>No because of men who stick their hands up girls’ skirts. </a:t>
          </a:r>
          <a:endParaRPr lang="en-US" sz="1700" b="1" kern="1200" dirty="0"/>
        </a:p>
        <a:p>
          <a:pPr marL="171450" lvl="1" indent="-171450" algn="l" defTabSz="755650">
            <a:lnSpc>
              <a:spcPct val="90000"/>
            </a:lnSpc>
            <a:spcBef>
              <a:spcPct val="0"/>
            </a:spcBef>
            <a:spcAft>
              <a:spcPct val="20000"/>
            </a:spcAft>
            <a:buChar char="••"/>
          </a:pPr>
          <a:r>
            <a:rPr lang="en-GB" sz="1700" b="1" kern="1200"/>
            <a:t>-No because there is allot of kidnapping and raping on social media</a:t>
          </a:r>
          <a:endParaRPr lang="en-US" sz="1700" b="1" kern="1200"/>
        </a:p>
        <a:p>
          <a:pPr marL="171450" lvl="1" indent="-171450" algn="l" defTabSz="755650">
            <a:lnSpc>
              <a:spcPct val="90000"/>
            </a:lnSpc>
            <a:spcBef>
              <a:spcPct val="0"/>
            </a:spcBef>
            <a:spcAft>
              <a:spcPct val="20000"/>
            </a:spcAft>
            <a:buChar char="••"/>
          </a:pPr>
          <a:r>
            <a:rPr lang="en-GB" sz="1700" b="1" kern="1200" dirty="0"/>
            <a:t>No because there is always news of stabbings.</a:t>
          </a:r>
          <a:endParaRPr lang="en-US" sz="1700" b="1" kern="1200" dirty="0"/>
        </a:p>
      </dsp:txBody>
      <dsp:txXfrm>
        <a:off x="0" y="1921239"/>
        <a:ext cx="11025996" cy="2322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66CBA-4180-4426-B4C6-FC341C956B91}">
      <dsp:nvSpPr>
        <dsp:cNvPr id="0" name=""/>
        <dsp:cNvSpPr/>
      </dsp:nvSpPr>
      <dsp:spPr>
        <a:xfrm>
          <a:off x="0" y="57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D14B7-0C4E-4A3F-A6D9-C30935029387}">
      <dsp:nvSpPr>
        <dsp:cNvPr id="0" name=""/>
        <dsp:cNvSpPr/>
      </dsp:nvSpPr>
      <dsp:spPr>
        <a:xfrm>
          <a:off x="0" y="578"/>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people  online</a:t>
          </a:r>
        </a:p>
      </dsp:txBody>
      <dsp:txXfrm>
        <a:off x="0" y="578"/>
        <a:ext cx="5181600" cy="316129"/>
      </dsp:txXfrm>
    </dsp:sp>
    <dsp:sp modelId="{C06C980C-8DD8-4CEE-A284-EEAC68B74017}">
      <dsp:nvSpPr>
        <dsp:cNvPr id="0" name=""/>
        <dsp:cNvSpPr/>
      </dsp:nvSpPr>
      <dsp:spPr>
        <a:xfrm>
          <a:off x="0" y="31670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7D8670-A008-45C7-BA6A-288CC2A7F802}">
      <dsp:nvSpPr>
        <dsp:cNvPr id="0" name=""/>
        <dsp:cNvSpPr/>
      </dsp:nvSpPr>
      <dsp:spPr>
        <a:xfrm>
          <a:off x="0" y="316708"/>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Cat calling, unwanted attention </a:t>
          </a:r>
          <a:endParaRPr lang="en-US" sz="1200" kern="1200" dirty="0"/>
        </a:p>
      </dsp:txBody>
      <dsp:txXfrm>
        <a:off x="0" y="316708"/>
        <a:ext cx="5181600" cy="316129"/>
      </dsp:txXfrm>
    </dsp:sp>
    <dsp:sp modelId="{32CC78C6-CC98-4786-AF62-D8E8D8639A46}">
      <dsp:nvSpPr>
        <dsp:cNvPr id="0" name=""/>
        <dsp:cNvSpPr/>
      </dsp:nvSpPr>
      <dsp:spPr>
        <a:xfrm>
          <a:off x="0" y="632837"/>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F58504-918D-4FBC-91E4-4099025F229E}">
      <dsp:nvSpPr>
        <dsp:cNvPr id="0" name=""/>
        <dsp:cNvSpPr/>
      </dsp:nvSpPr>
      <dsp:spPr>
        <a:xfrm>
          <a:off x="0" y="632837"/>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a:t>Bad experience in lay by with a male trying to assault me </a:t>
          </a:r>
          <a:endParaRPr lang="en-US" sz="1200" b="1" kern="1200" dirty="0"/>
        </a:p>
      </dsp:txBody>
      <dsp:txXfrm>
        <a:off x="0" y="632837"/>
        <a:ext cx="5181600" cy="316129"/>
      </dsp:txXfrm>
    </dsp:sp>
    <dsp:sp modelId="{86E663AC-4AFC-4A35-BE6A-56CCBFFC9782}">
      <dsp:nvSpPr>
        <dsp:cNvPr id="0" name=""/>
        <dsp:cNvSpPr/>
      </dsp:nvSpPr>
      <dsp:spPr>
        <a:xfrm>
          <a:off x="0" y="948967"/>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9A13A-FDCB-4C65-BBD0-7C918F260B46}">
      <dsp:nvSpPr>
        <dsp:cNvPr id="0" name=""/>
        <dsp:cNvSpPr/>
      </dsp:nvSpPr>
      <dsp:spPr>
        <a:xfrm>
          <a:off x="0" y="948967"/>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Little lever- group trying to et me in the van! </a:t>
          </a:r>
          <a:endParaRPr lang="en-US" sz="1200" kern="1200" dirty="0"/>
        </a:p>
      </dsp:txBody>
      <dsp:txXfrm>
        <a:off x="0" y="948967"/>
        <a:ext cx="5181600" cy="316129"/>
      </dsp:txXfrm>
    </dsp:sp>
    <dsp:sp modelId="{551287A0-6AC3-470C-AAAE-B61F0B6049D5}">
      <dsp:nvSpPr>
        <dsp:cNvPr id="0" name=""/>
        <dsp:cNvSpPr/>
      </dsp:nvSpPr>
      <dsp:spPr>
        <a:xfrm>
          <a:off x="0" y="1265096"/>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704F6-8E02-4CBA-9CB1-67A2ACF1772D}">
      <dsp:nvSpPr>
        <dsp:cNvPr id="0" name=""/>
        <dsp:cNvSpPr/>
      </dsp:nvSpPr>
      <dsp:spPr>
        <a:xfrm>
          <a:off x="0" y="1265096"/>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a:t>No because people looking at me </a:t>
          </a:r>
          <a:endParaRPr lang="en-US" sz="1200" b="1" kern="1200" dirty="0"/>
        </a:p>
      </dsp:txBody>
      <dsp:txXfrm>
        <a:off x="0" y="1265096"/>
        <a:ext cx="5181600" cy="316129"/>
      </dsp:txXfrm>
    </dsp:sp>
    <dsp:sp modelId="{26E4978E-03C5-46A6-A1A5-2D9F207416DF}">
      <dsp:nvSpPr>
        <dsp:cNvPr id="0" name=""/>
        <dsp:cNvSpPr/>
      </dsp:nvSpPr>
      <dsp:spPr>
        <a:xfrm>
          <a:off x="0" y="158122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72735-C75A-4751-A76F-BD8CFF88FAB7}">
      <dsp:nvSpPr>
        <dsp:cNvPr id="0" name=""/>
        <dsp:cNvSpPr/>
      </dsp:nvSpPr>
      <dsp:spPr>
        <a:xfrm>
          <a:off x="0" y="1581225"/>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Because men keep looking and whispering.</a:t>
          </a:r>
          <a:endParaRPr lang="en-US" sz="1200" kern="1200" dirty="0"/>
        </a:p>
      </dsp:txBody>
      <dsp:txXfrm>
        <a:off x="0" y="1581225"/>
        <a:ext cx="5181600" cy="316129"/>
      </dsp:txXfrm>
    </dsp:sp>
    <dsp:sp modelId="{316FDA1B-7437-4AF6-B192-792F50E3EE08}">
      <dsp:nvSpPr>
        <dsp:cNvPr id="0" name=""/>
        <dsp:cNvSpPr/>
      </dsp:nvSpPr>
      <dsp:spPr>
        <a:xfrm>
          <a:off x="0" y="189735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2036A-902E-4DE3-B1AA-CA8D1160C1C2}">
      <dsp:nvSpPr>
        <dsp:cNvPr id="0" name=""/>
        <dsp:cNvSpPr/>
      </dsp:nvSpPr>
      <dsp:spPr>
        <a:xfrm>
          <a:off x="0" y="1897355"/>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Older men coning to you doing weird things</a:t>
          </a:r>
        </a:p>
      </dsp:txBody>
      <dsp:txXfrm>
        <a:off x="0" y="1897355"/>
        <a:ext cx="5181600" cy="316129"/>
      </dsp:txXfrm>
    </dsp:sp>
    <dsp:sp modelId="{F3A262CF-B9F9-482D-B50A-4CC6BEB8A1D9}">
      <dsp:nvSpPr>
        <dsp:cNvPr id="0" name=""/>
        <dsp:cNvSpPr/>
      </dsp:nvSpPr>
      <dsp:spPr>
        <a:xfrm>
          <a:off x="0" y="221348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4C070-E71E-41CE-A06B-8270CE1B2823}">
      <dsp:nvSpPr>
        <dsp:cNvPr id="0" name=""/>
        <dsp:cNvSpPr/>
      </dsp:nvSpPr>
      <dsp:spPr>
        <a:xfrm>
          <a:off x="0" y="2213484"/>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a:t>Dark places make me feel unsafe</a:t>
          </a:r>
        </a:p>
      </dsp:txBody>
      <dsp:txXfrm>
        <a:off x="0" y="2213484"/>
        <a:ext cx="5181600" cy="316129"/>
      </dsp:txXfrm>
    </dsp:sp>
    <dsp:sp modelId="{3C37C6BA-CA40-460D-AAB0-595B283E8F41}">
      <dsp:nvSpPr>
        <dsp:cNvPr id="0" name=""/>
        <dsp:cNvSpPr/>
      </dsp:nvSpPr>
      <dsp:spPr>
        <a:xfrm>
          <a:off x="0" y="2529614"/>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9C4292-E51C-4BE2-8251-A16C546CDBDD}">
      <dsp:nvSpPr>
        <dsp:cNvPr id="0" name=""/>
        <dsp:cNvSpPr/>
      </dsp:nvSpPr>
      <dsp:spPr>
        <a:xfrm>
          <a:off x="0" y="2529614"/>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b="1" kern="1200" dirty="0"/>
            <a:t>Bus station in town</a:t>
          </a:r>
        </a:p>
      </dsp:txBody>
      <dsp:txXfrm>
        <a:off x="0" y="2529614"/>
        <a:ext cx="5181600" cy="316129"/>
      </dsp:txXfrm>
    </dsp:sp>
    <dsp:sp modelId="{E11A6051-3AA0-4174-8678-A448B0E18953}">
      <dsp:nvSpPr>
        <dsp:cNvPr id="0" name=""/>
        <dsp:cNvSpPr/>
      </dsp:nvSpPr>
      <dsp:spPr>
        <a:xfrm>
          <a:off x="0" y="2845743"/>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B81EE-C2B0-4A6E-9F45-82F0F4F73394}">
      <dsp:nvSpPr>
        <dsp:cNvPr id="0" name=""/>
        <dsp:cNvSpPr/>
      </dsp:nvSpPr>
      <dsp:spPr>
        <a:xfrm>
          <a:off x="0" y="2845743"/>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Online pressures </a:t>
          </a:r>
          <a:endParaRPr lang="en-US" sz="1200" kern="1200" dirty="0"/>
        </a:p>
      </dsp:txBody>
      <dsp:txXfrm>
        <a:off x="0" y="2845743"/>
        <a:ext cx="5181600" cy="316129"/>
      </dsp:txXfrm>
    </dsp:sp>
    <dsp:sp modelId="{52660775-12A5-4FE7-B345-A362800BE72A}">
      <dsp:nvSpPr>
        <dsp:cNvPr id="0" name=""/>
        <dsp:cNvSpPr/>
      </dsp:nvSpPr>
      <dsp:spPr>
        <a:xfrm>
          <a:off x="0" y="3161873"/>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19A22-C1C1-46B2-9032-0D550E65E493}">
      <dsp:nvSpPr>
        <dsp:cNvPr id="0" name=""/>
        <dsp:cNvSpPr/>
      </dsp:nvSpPr>
      <dsp:spPr>
        <a:xfrm>
          <a:off x="0" y="3161873"/>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 </a:t>
          </a:r>
          <a:r>
            <a:rPr lang="en-GB" sz="1200" b="1" kern="1200" dirty="0"/>
            <a:t>School feels unsafe- what I see in school </a:t>
          </a:r>
          <a:endParaRPr lang="en-US" sz="1200" b="1" kern="1200" dirty="0"/>
        </a:p>
      </dsp:txBody>
      <dsp:txXfrm>
        <a:off x="0" y="3161873"/>
        <a:ext cx="5181600" cy="316129"/>
      </dsp:txXfrm>
    </dsp:sp>
    <dsp:sp modelId="{89158D05-C93F-4284-BDD4-65DBE59DB97A}">
      <dsp:nvSpPr>
        <dsp:cNvPr id="0" name=""/>
        <dsp:cNvSpPr/>
      </dsp:nvSpPr>
      <dsp:spPr>
        <a:xfrm>
          <a:off x="0" y="3478002"/>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661488-785F-47E3-84B1-31C32A500FC8}">
      <dsp:nvSpPr>
        <dsp:cNvPr id="0" name=""/>
        <dsp:cNvSpPr/>
      </dsp:nvSpPr>
      <dsp:spPr>
        <a:xfrm>
          <a:off x="0" y="3478002"/>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Sometimes on the bus because these creepy people laugh at me and my friends </a:t>
          </a:r>
          <a:endParaRPr lang="en-US" sz="1200" kern="1200" dirty="0"/>
        </a:p>
      </dsp:txBody>
      <dsp:txXfrm>
        <a:off x="0" y="3478002"/>
        <a:ext cx="5181600" cy="316129"/>
      </dsp:txXfrm>
    </dsp:sp>
    <dsp:sp modelId="{9495CBAD-07E2-4780-B45C-DDEF424140F9}">
      <dsp:nvSpPr>
        <dsp:cNvPr id="0" name=""/>
        <dsp:cNvSpPr/>
      </dsp:nvSpPr>
      <dsp:spPr>
        <a:xfrm>
          <a:off x="0" y="37941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480DAF-790D-46A1-87BD-A7A2915E863D}">
      <dsp:nvSpPr>
        <dsp:cNvPr id="0" name=""/>
        <dsp:cNvSpPr/>
      </dsp:nvSpPr>
      <dsp:spPr>
        <a:xfrm>
          <a:off x="0" y="3794131"/>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b="1" kern="1200" dirty="0"/>
            <a:t>I know people who carry knives  </a:t>
          </a:r>
          <a:endParaRPr lang="en-US" sz="1200" b="1" kern="1200" dirty="0"/>
        </a:p>
      </dsp:txBody>
      <dsp:txXfrm>
        <a:off x="0" y="3794131"/>
        <a:ext cx="5181600" cy="316129"/>
      </dsp:txXfrm>
    </dsp:sp>
    <dsp:sp modelId="{681CD86A-3C74-412B-9582-1B35327BB975}">
      <dsp:nvSpPr>
        <dsp:cNvPr id="0" name=""/>
        <dsp:cNvSpPr/>
      </dsp:nvSpPr>
      <dsp:spPr>
        <a:xfrm>
          <a:off x="0" y="411026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07B94-8566-42D3-BA2D-7E0BBBDF970C}">
      <dsp:nvSpPr>
        <dsp:cNvPr id="0" name=""/>
        <dsp:cNvSpPr/>
      </dsp:nvSpPr>
      <dsp:spPr>
        <a:xfrm>
          <a:off x="0" y="4110261"/>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 </a:t>
          </a:r>
          <a:endParaRPr lang="en-US" sz="1200" kern="1200" dirty="0"/>
        </a:p>
      </dsp:txBody>
      <dsp:txXfrm>
        <a:off x="0" y="4110261"/>
        <a:ext cx="5181600" cy="316129"/>
      </dsp:txXfrm>
    </dsp:sp>
    <dsp:sp modelId="{01D0D484-E74A-42A7-BAE5-ADB0524A85F6}">
      <dsp:nvSpPr>
        <dsp:cNvPr id="0" name=""/>
        <dsp:cNvSpPr/>
      </dsp:nvSpPr>
      <dsp:spPr>
        <a:xfrm>
          <a:off x="0" y="442639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712775-6F83-42EE-893B-FC4A893CCEC4}">
      <dsp:nvSpPr>
        <dsp:cNvPr id="0" name=""/>
        <dsp:cNvSpPr/>
      </dsp:nvSpPr>
      <dsp:spPr>
        <a:xfrm>
          <a:off x="0" y="4426390"/>
          <a:ext cx="5181600" cy="316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a:t> </a:t>
          </a:r>
        </a:p>
      </dsp:txBody>
      <dsp:txXfrm>
        <a:off x="0" y="4426390"/>
        <a:ext cx="5181600" cy="3161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8A1F-9341-43CC-B89B-C4A6E589037B}">
      <dsp:nvSpPr>
        <dsp:cNvPr id="0" name=""/>
        <dsp:cNvSpPr/>
      </dsp:nvSpPr>
      <dsp:spPr>
        <a:xfrm>
          <a:off x="0" y="975969"/>
          <a:ext cx="11025996"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DB4D31-8D30-49D7-9C77-A24C533061AA}">
      <dsp:nvSpPr>
        <dsp:cNvPr id="0" name=""/>
        <dsp:cNvSpPr/>
      </dsp:nvSpPr>
      <dsp:spPr>
        <a:xfrm>
          <a:off x="551299" y="341289"/>
          <a:ext cx="7718197" cy="1269360"/>
        </a:xfrm>
        <a:prstGeom prst="roundRect">
          <a:avLst/>
        </a:prstGeom>
        <a:solidFill>
          <a:srgbClr val="CBF2A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1729" tIns="0" rIns="291729" bIns="0" numCol="1" spcCol="1270" anchor="ctr" anchorCtr="0">
          <a:noAutofit/>
        </a:bodyPr>
        <a:lstStyle/>
        <a:p>
          <a:pPr lvl="0" algn="l" defTabSz="1911350">
            <a:lnSpc>
              <a:spcPct val="90000"/>
            </a:lnSpc>
            <a:spcBef>
              <a:spcPct val="0"/>
            </a:spcBef>
            <a:spcAft>
              <a:spcPct val="35000"/>
            </a:spcAft>
          </a:pPr>
          <a:r>
            <a:rPr lang="en-GB" sz="4300" kern="1200" dirty="0">
              <a:solidFill>
                <a:schemeClr val="tx1"/>
              </a:solidFill>
            </a:rPr>
            <a:t>Gender Based Abuse/ Violence</a:t>
          </a:r>
          <a:endParaRPr lang="en-US" sz="4300" kern="1200" dirty="0">
            <a:solidFill>
              <a:schemeClr val="tx1"/>
            </a:solidFill>
          </a:endParaRPr>
        </a:p>
      </dsp:txBody>
      <dsp:txXfrm>
        <a:off x="613264" y="403254"/>
        <a:ext cx="7594267" cy="1145430"/>
      </dsp:txXfrm>
    </dsp:sp>
    <dsp:sp modelId="{0820259D-D550-47FE-AC91-A764DDAAA7FC}">
      <dsp:nvSpPr>
        <dsp:cNvPr id="0" name=""/>
        <dsp:cNvSpPr/>
      </dsp:nvSpPr>
      <dsp:spPr>
        <a:xfrm>
          <a:off x="0" y="2926449"/>
          <a:ext cx="11025996" cy="108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685E34-3AC0-486D-81EC-8B88EC33A344}">
      <dsp:nvSpPr>
        <dsp:cNvPr id="0" name=""/>
        <dsp:cNvSpPr/>
      </dsp:nvSpPr>
      <dsp:spPr>
        <a:xfrm>
          <a:off x="551299" y="2291769"/>
          <a:ext cx="7718197" cy="1269360"/>
        </a:xfrm>
        <a:prstGeom prst="roundRect">
          <a:avLst/>
        </a:prstGeom>
        <a:solidFill>
          <a:srgbClr val="CBF2A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91729" tIns="0" rIns="291729" bIns="0" numCol="1" spcCol="1270" anchor="ctr" anchorCtr="0">
          <a:noAutofit/>
        </a:bodyPr>
        <a:lstStyle/>
        <a:p>
          <a:pPr lvl="0" algn="l" defTabSz="1911350">
            <a:lnSpc>
              <a:spcPct val="90000"/>
            </a:lnSpc>
            <a:spcBef>
              <a:spcPct val="0"/>
            </a:spcBef>
            <a:spcAft>
              <a:spcPct val="35000"/>
            </a:spcAft>
          </a:pPr>
          <a:r>
            <a:rPr lang="en-GB" sz="4300" kern="1200" dirty="0">
              <a:solidFill>
                <a:schemeClr val="tx1"/>
              </a:solidFill>
            </a:rPr>
            <a:t>Knife Crime and Violence </a:t>
          </a:r>
          <a:endParaRPr lang="en-US" sz="4300" kern="1200" dirty="0">
            <a:solidFill>
              <a:schemeClr val="tx1"/>
            </a:solidFill>
          </a:endParaRPr>
        </a:p>
      </dsp:txBody>
      <dsp:txXfrm>
        <a:off x="613264" y="2353734"/>
        <a:ext cx="7594267" cy="114543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ACA4FA1A-8CDF-425A-8429-9C852BBAB09D}" type="datetimeFigureOut">
              <a:rPr lang="en-GB" smtClean="0"/>
              <a:t>17/03/2022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D931C717-8FB9-40E6-A5BA-C5BD29D0C4E1}" type="slidenum">
              <a:rPr lang="en-GB" smtClean="0"/>
              <a:t>‹#›</a:t>
            </a:fld>
            <a:endParaRPr lang="en-GB"/>
          </a:p>
        </p:txBody>
      </p:sp>
    </p:spTree>
    <p:extLst>
      <p:ext uri="{BB962C8B-B14F-4D97-AF65-F5344CB8AC3E}">
        <p14:creationId xmlns:p14="http://schemas.microsoft.com/office/powerpoint/2010/main" val="2563637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I am Jess and I am originally from Bolton. I am 18 years old and a member of Bolton Youth Council. Today I will be delivering a project about Healthy relationships, developing healthy sexual boundaries and the concept of consent. So, a little bit about why this project is important, to me.</a:t>
            </a:r>
          </a:p>
          <a:p>
            <a:endParaRPr lang="en-GB" dirty="0"/>
          </a:p>
          <a:p>
            <a:r>
              <a:rPr lang="en-GB" dirty="0"/>
              <a:t>Throughout school, I witnessed the impact of first-hand peer pressures and some unhealthy attitudes to relationships. I also felt that there was a lack of support to address these areas within PSHE. So this project will aim to address some of these topics which might be sensitive at times but really need to be spoken about.</a:t>
            </a:r>
          </a:p>
          <a:p>
            <a:endParaRPr lang="en-GB" dirty="0"/>
          </a:p>
          <a:p>
            <a:r>
              <a:rPr lang="en-GB" dirty="0"/>
              <a:t>Throughout the session there will be a number of staff available, should you need support during or after the session. We are aware this information may be triggering or difficult for some people, so we will talk through all the services available should you need support and provide a hand-out with this information on at the end of the session.</a:t>
            </a:r>
          </a:p>
          <a:p>
            <a:endParaRPr lang="en-GB" dirty="0"/>
          </a:p>
          <a:p>
            <a:r>
              <a:rPr lang="en-GB" dirty="0"/>
              <a:t>Pastoral leads/Heads of Year are aware of the sessions taking place and the support that may be needed afterwards so should you want to access support at another time privately, you can.</a:t>
            </a:r>
          </a:p>
        </p:txBody>
      </p:sp>
      <p:sp>
        <p:nvSpPr>
          <p:cNvPr id="4" name="Slide Number Placeholder 3"/>
          <p:cNvSpPr>
            <a:spLocks noGrp="1"/>
          </p:cNvSpPr>
          <p:nvPr>
            <p:ph type="sldNum" sz="quarter" idx="5"/>
          </p:nvPr>
        </p:nvSpPr>
        <p:spPr/>
        <p:txBody>
          <a:bodyPr/>
          <a:lstStyle/>
          <a:p>
            <a:fld id="{38C90D13-6DD8-4C4F-81C1-605108E8ECD4}" type="slidenum">
              <a:rPr lang="en-GB" smtClean="0"/>
              <a:t>14</a:t>
            </a:fld>
            <a:endParaRPr lang="en-GB"/>
          </a:p>
        </p:txBody>
      </p:sp>
    </p:spTree>
    <p:extLst>
      <p:ext uri="{BB962C8B-B14F-4D97-AF65-F5344CB8AC3E}">
        <p14:creationId xmlns:p14="http://schemas.microsoft.com/office/powerpoint/2010/main" val="305734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Next, we will look at the image of revenge porn on the person who shares or distributes the video/image.</a:t>
            </a:r>
          </a:p>
          <a:p>
            <a:endParaRPr lang="en-GB" dirty="0"/>
          </a:p>
          <a:p>
            <a:r>
              <a:rPr lang="en-GB" dirty="0"/>
              <a:t>It is important to be aware that revenge porn is a crime and there are criminal consequences for this act. Those found guilty of this crime could face up to 2 years imprisonment.</a:t>
            </a:r>
          </a:p>
          <a:p>
            <a:endParaRPr lang="en-GB" dirty="0"/>
          </a:p>
          <a:p>
            <a:r>
              <a:rPr lang="en-GB" dirty="0"/>
              <a:t>Sharing of images could lead the person sharing this to struggle with trust in future relationships leading to unhealthy relationships being developed.</a:t>
            </a:r>
          </a:p>
          <a:p>
            <a:endParaRPr lang="en-GB" dirty="0"/>
          </a:p>
          <a:p>
            <a:r>
              <a:rPr lang="en-GB" dirty="0"/>
              <a:t>It is imperative to recognise the pressures from peers to share images, and the impacts if you are to share an image of someone else, YOU will be accountable, you are responsible.</a:t>
            </a:r>
          </a:p>
        </p:txBody>
      </p:sp>
      <p:sp>
        <p:nvSpPr>
          <p:cNvPr id="4" name="Slide Number Placeholder 3"/>
          <p:cNvSpPr>
            <a:spLocks noGrp="1"/>
          </p:cNvSpPr>
          <p:nvPr>
            <p:ph type="sldNum" sz="quarter" idx="5"/>
          </p:nvPr>
        </p:nvSpPr>
        <p:spPr/>
        <p:txBody>
          <a:bodyPr/>
          <a:lstStyle/>
          <a:p>
            <a:fld id="{38C90D13-6DD8-4C4F-81C1-605108E8ECD4}" type="slidenum">
              <a:rPr lang="en-GB" smtClean="0"/>
              <a:t>25</a:t>
            </a:fld>
            <a:endParaRPr lang="en-GB"/>
          </a:p>
        </p:txBody>
      </p:sp>
    </p:spTree>
    <p:extLst>
      <p:ext uri="{BB962C8B-B14F-4D97-AF65-F5344CB8AC3E}">
        <p14:creationId xmlns:p14="http://schemas.microsoft.com/office/powerpoint/2010/main" val="406080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Traits of unhealthy relationships.</a:t>
            </a:r>
          </a:p>
          <a:p>
            <a:endParaRPr lang="en-GB" dirty="0"/>
          </a:p>
          <a:p>
            <a:r>
              <a:rPr lang="en-GB" dirty="0"/>
              <a:t>Generally, people have an idea of what a healthy relationship looks like but sometimes are unable to self-reflect and put this into action within their own relationship. When you have emotional attachment to someone it is important that what we consider as a healthy relationship doesn’t become blurred and to ensure that we can identify when unhealthy behaviours and attitudes arise.</a:t>
            </a:r>
          </a:p>
          <a:p>
            <a:endParaRPr lang="en-GB" dirty="0"/>
          </a:p>
          <a:p>
            <a:r>
              <a:rPr lang="en-GB" dirty="0"/>
              <a:t>In front of you are some behaviours of an unhealthy relationship. We have also given you a handout with some scenarios on. What we are asking is if you can match up the scenario with the behaviour.</a:t>
            </a:r>
          </a:p>
        </p:txBody>
      </p:sp>
      <p:sp>
        <p:nvSpPr>
          <p:cNvPr id="4" name="Slide Number Placeholder 3"/>
          <p:cNvSpPr>
            <a:spLocks noGrp="1"/>
          </p:cNvSpPr>
          <p:nvPr>
            <p:ph type="sldNum" sz="quarter" idx="5"/>
          </p:nvPr>
        </p:nvSpPr>
        <p:spPr/>
        <p:txBody>
          <a:bodyPr/>
          <a:lstStyle/>
          <a:p>
            <a:fld id="{38C90D13-6DD8-4C4F-81C1-605108E8ECD4}" type="slidenum">
              <a:rPr lang="en-GB" smtClean="0"/>
              <a:t>27</a:t>
            </a:fld>
            <a:endParaRPr lang="en-GB"/>
          </a:p>
        </p:txBody>
      </p:sp>
    </p:spTree>
    <p:extLst>
      <p:ext uri="{BB962C8B-B14F-4D97-AF65-F5344CB8AC3E}">
        <p14:creationId xmlns:p14="http://schemas.microsoft.com/office/powerpoint/2010/main" val="312134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Sarah wants to see David this weekend, however David has a test on Monday which he has to revise for Sarah gets frustrated with David until he gives in and agrees so see her.</a:t>
            </a:r>
          </a:p>
          <a:p>
            <a:endParaRPr lang="en-GB" dirty="0"/>
          </a:p>
          <a:p>
            <a:r>
              <a:rPr lang="en-GB" dirty="0"/>
              <a:t>In a healthy relationship, though it’s understandable that you would want to see your partner allot, you should respect their independence also. So the concern in this scenario is that David is being pressured to do something that he doesn’t want to do.</a:t>
            </a:r>
          </a:p>
        </p:txBody>
      </p:sp>
      <p:sp>
        <p:nvSpPr>
          <p:cNvPr id="4" name="Slide Number Placeholder 3"/>
          <p:cNvSpPr>
            <a:spLocks noGrp="1"/>
          </p:cNvSpPr>
          <p:nvPr>
            <p:ph type="sldNum" sz="quarter" idx="5"/>
          </p:nvPr>
        </p:nvSpPr>
        <p:spPr/>
        <p:txBody>
          <a:bodyPr/>
          <a:lstStyle/>
          <a:p>
            <a:fld id="{38C90D13-6DD8-4C4F-81C1-605108E8ECD4}" type="slidenum">
              <a:rPr lang="en-GB" smtClean="0"/>
              <a:t>28</a:t>
            </a:fld>
            <a:endParaRPr lang="en-GB"/>
          </a:p>
        </p:txBody>
      </p:sp>
    </p:spTree>
    <p:extLst>
      <p:ext uri="{BB962C8B-B14F-4D97-AF65-F5344CB8AC3E}">
        <p14:creationId xmlns:p14="http://schemas.microsoft.com/office/powerpoint/2010/main" val="99416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Ben and </a:t>
            </a:r>
            <a:r>
              <a:rPr lang="en-GB" dirty="0" err="1"/>
              <a:t>Javinda</a:t>
            </a:r>
            <a:r>
              <a:rPr lang="en-GB" dirty="0"/>
              <a:t> are in a relationship, </a:t>
            </a:r>
            <a:r>
              <a:rPr lang="en-GB" dirty="0" err="1"/>
              <a:t>Javinda</a:t>
            </a:r>
            <a:r>
              <a:rPr lang="en-GB" dirty="0"/>
              <a:t> has plans to see some friends who Ben does not like. Ben tells </a:t>
            </a:r>
            <a:r>
              <a:rPr lang="en-GB" dirty="0" err="1"/>
              <a:t>Javinda</a:t>
            </a:r>
            <a:r>
              <a:rPr lang="en-GB" dirty="0"/>
              <a:t> that I she doesn’t stay home with him this evening that he would hurt himself.</a:t>
            </a:r>
          </a:p>
          <a:p>
            <a:endParaRPr lang="en-GB" dirty="0"/>
          </a:p>
          <a:p>
            <a:r>
              <a:rPr lang="en-GB" dirty="0"/>
              <a:t>It is really important that some people require support with their mental health, however it is important that this does not become at the expense of your own emotional well-being. The issue here is that Ben is using his emotional health difficulties to manipulate </a:t>
            </a:r>
            <a:r>
              <a:rPr lang="en-GB" dirty="0" err="1"/>
              <a:t>Javinda</a:t>
            </a:r>
            <a:r>
              <a:rPr lang="en-GB" dirty="0"/>
              <a:t> into staying home, </a:t>
            </a:r>
          </a:p>
          <a:p>
            <a:endParaRPr lang="en-GB" dirty="0"/>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30</a:t>
            </a:fld>
            <a:endParaRPr lang="en-GB"/>
          </a:p>
        </p:txBody>
      </p:sp>
    </p:spTree>
    <p:extLst>
      <p:ext uri="{BB962C8B-B14F-4D97-AF65-F5344CB8AC3E}">
        <p14:creationId xmlns:p14="http://schemas.microsoft.com/office/powerpoint/2010/main" val="1831711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 has heard a rumour in school that her girlfriend Amelia has kissed someone at a party. When Liz asks Amelia about this rumour, Amelia tells Liz that she is insecure and always overreacts about things. </a:t>
            </a:r>
          </a:p>
          <a:p>
            <a:endParaRPr lang="en-GB" dirty="0"/>
          </a:p>
          <a:p>
            <a:r>
              <a:rPr lang="en-GB" dirty="0"/>
              <a:t>It is really important that some people require support with their mental health, however it is important that this does not become at the expense of your own emotional well-being. The issue here is that Ben is using his emotional health difficulties to manipulate </a:t>
            </a:r>
            <a:r>
              <a:rPr lang="en-GB" dirty="0" err="1"/>
              <a:t>Javinda</a:t>
            </a:r>
            <a:r>
              <a:rPr lang="en-GB" dirty="0"/>
              <a:t> into staying home.</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32</a:t>
            </a:fld>
            <a:endParaRPr lang="en-GB"/>
          </a:p>
        </p:txBody>
      </p:sp>
    </p:spTree>
    <p:extLst>
      <p:ext uri="{BB962C8B-B14F-4D97-AF65-F5344CB8AC3E}">
        <p14:creationId xmlns:p14="http://schemas.microsoft.com/office/powerpoint/2010/main" val="1366142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Jacob and Eliza are at home. Eliza tries to become sexual with Jacob. Jacob doesn’t want to so he tries to pull away. However, after some persistence from Eliza, he feels pressure to go along with this against his wishes. </a:t>
            </a:r>
          </a:p>
          <a:p>
            <a:endParaRPr lang="en-GB" dirty="0"/>
          </a:p>
          <a:p>
            <a:r>
              <a:rPr lang="en-GB" dirty="0"/>
              <a:t>In this scenario of Jacob and Eliza, it is important that we recognise that bot parties must always consent to any sexual or intimate act and that neither party feels pressured or fearful of their partners response. </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34</a:t>
            </a:fld>
            <a:endParaRPr lang="en-GB"/>
          </a:p>
        </p:txBody>
      </p:sp>
    </p:spTree>
    <p:extLst>
      <p:ext uri="{BB962C8B-B14F-4D97-AF65-F5344CB8AC3E}">
        <p14:creationId xmlns:p14="http://schemas.microsoft.com/office/powerpoint/2010/main" val="2589965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effects of Unhealthy Relationships are</a:t>
            </a:r>
          </a:p>
          <a:p>
            <a:endParaRPr lang="en-GB" dirty="0"/>
          </a:p>
          <a:p>
            <a:r>
              <a:rPr lang="en-GB" dirty="0"/>
              <a:t>- Erosion of self-worth </a:t>
            </a:r>
          </a:p>
          <a:p>
            <a:r>
              <a:rPr lang="en-GB" dirty="0"/>
              <a:t>- Unstable Lifestyle</a:t>
            </a:r>
          </a:p>
          <a:p>
            <a:r>
              <a:rPr lang="en-GB" dirty="0"/>
              <a:t>- Insecurity </a:t>
            </a:r>
          </a:p>
          <a:p>
            <a:r>
              <a:rPr lang="en-GB" dirty="0"/>
              <a:t>- Isolation</a:t>
            </a:r>
          </a:p>
          <a:p>
            <a:r>
              <a:rPr lang="en-GB" dirty="0"/>
              <a:t>- Stress</a:t>
            </a:r>
          </a:p>
          <a:p>
            <a:r>
              <a:rPr lang="en-GB" dirty="0"/>
              <a:t>- Low Mood </a:t>
            </a:r>
          </a:p>
          <a:p>
            <a:r>
              <a:rPr lang="en-GB" dirty="0"/>
              <a:t>- Low Self esteem</a:t>
            </a:r>
          </a:p>
          <a:p>
            <a:r>
              <a:rPr lang="en-GB" dirty="0"/>
              <a:t>- Anxiety</a:t>
            </a:r>
          </a:p>
        </p:txBody>
      </p:sp>
      <p:sp>
        <p:nvSpPr>
          <p:cNvPr id="4" name="Slide Number Placeholder 3"/>
          <p:cNvSpPr>
            <a:spLocks noGrp="1"/>
          </p:cNvSpPr>
          <p:nvPr>
            <p:ph type="sldNum" sz="quarter" idx="5"/>
          </p:nvPr>
        </p:nvSpPr>
        <p:spPr/>
        <p:txBody>
          <a:bodyPr/>
          <a:lstStyle/>
          <a:p>
            <a:fld id="{38C90D13-6DD8-4C4F-81C1-605108E8ECD4}" type="slidenum">
              <a:rPr lang="en-GB" smtClean="0"/>
              <a:t>36</a:t>
            </a:fld>
            <a:endParaRPr lang="en-GB"/>
          </a:p>
        </p:txBody>
      </p:sp>
    </p:spTree>
    <p:extLst>
      <p:ext uri="{BB962C8B-B14F-4D97-AF65-F5344CB8AC3E}">
        <p14:creationId xmlns:p14="http://schemas.microsoft.com/office/powerpoint/2010/main" val="3603067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speaking about the concept of consent the most important message is</a:t>
            </a:r>
          </a:p>
          <a:p>
            <a:endParaRPr lang="en-GB" dirty="0"/>
          </a:p>
          <a:p>
            <a:r>
              <a:rPr lang="en-GB" dirty="0"/>
              <a:t>‘its okay to say no.’</a:t>
            </a:r>
          </a:p>
          <a:p>
            <a:endParaRPr lang="en-GB" dirty="0"/>
          </a:p>
          <a:p>
            <a:r>
              <a:rPr lang="en-GB" dirty="0"/>
              <a:t>In this activity we want you to identify if consent is required?</a:t>
            </a:r>
          </a:p>
        </p:txBody>
      </p:sp>
      <p:sp>
        <p:nvSpPr>
          <p:cNvPr id="4" name="Slide Number Placeholder 3"/>
          <p:cNvSpPr>
            <a:spLocks noGrp="1"/>
          </p:cNvSpPr>
          <p:nvPr>
            <p:ph type="sldNum" sz="quarter" idx="5"/>
          </p:nvPr>
        </p:nvSpPr>
        <p:spPr/>
        <p:txBody>
          <a:bodyPr/>
          <a:lstStyle/>
          <a:p>
            <a:fld id="{38C90D13-6DD8-4C4F-81C1-605108E8ECD4}" type="slidenum">
              <a:rPr lang="en-GB" smtClean="0"/>
              <a:t>37</a:t>
            </a:fld>
            <a:endParaRPr lang="en-GB"/>
          </a:p>
        </p:txBody>
      </p:sp>
    </p:spTree>
    <p:extLst>
      <p:ext uri="{BB962C8B-B14F-4D97-AF65-F5344CB8AC3E}">
        <p14:creationId xmlns:p14="http://schemas.microsoft.com/office/powerpoint/2010/main" val="3748861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grandma offers you a biscuit and you don’t want one.</a:t>
            </a:r>
          </a:p>
        </p:txBody>
      </p:sp>
      <p:sp>
        <p:nvSpPr>
          <p:cNvPr id="4" name="Slide Number Placeholder 3"/>
          <p:cNvSpPr>
            <a:spLocks noGrp="1"/>
          </p:cNvSpPr>
          <p:nvPr>
            <p:ph type="sldNum" sz="quarter" idx="5"/>
          </p:nvPr>
        </p:nvSpPr>
        <p:spPr/>
        <p:txBody>
          <a:bodyPr/>
          <a:lstStyle/>
          <a:p>
            <a:fld id="{38C90D13-6DD8-4C4F-81C1-605108E8ECD4}" type="slidenum">
              <a:rPr lang="en-GB" smtClean="0"/>
              <a:t>38</a:t>
            </a:fld>
            <a:endParaRPr lang="en-GB"/>
          </a:p>
        </p:txBody>
      </p:sp>
    </p:spTree>
    <p:extLst>
      <p:ext uri="{BB962C8B-B14F-4D97-AF65-F5344CB8AC3E}">
        <p14:creationId xmlns:p14="http://schemas.microsoft.com/office/powerpoint/2010/main" val="615014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someone at the store asks if you’d like a shopping bag with your shopping</a:t>
            </a:r>
          </a:p>
        </p:txBody>
      </p:sp>
      <p:sp>
        <p:nvSpPr>
          <p:cNvPr id="4" name="Slide Number Placeholder 3"/>
          <p:cNvSpPr>
            <a:spLocks noGrp="1"/>
          </p:cNvSpPr>
          <p:nvPr>
            <p:ph type="sldNum" sz="quarter" idx="5"/>
          </p:nvPr>
        </p:nvSpPr>
        <p:spPr/>
        <p:txBody>
          <a:bodyPr/>
          <a:lstStyle/>
          <a:p>
            <a:fld id="{38C90D13-6DD8-4C4F-81C1-605108E8ECD4}" type="slidenum">
              <a:rPr lang="en-GB" smtClean="0"/>
              <a:t>39</a:t>
            </a:fld>
            <a:endParaRPr lang="en-GB"/>
          </a:p>
        </p:txBody>
      </p:sp>
    </p:spTree>
    <p:extLst>
      <p:ext uri="{BB962C8B-B14F-4D97-AF65-F5344CB8AC3E}">
        <p14:creationId xmlns:p14="http://schemas.microsoft.com/office/powerpoint/2010/main" val="349477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Public street harassment happens too often, and we don’t speak about it enough. It’s important to recognise that complaining or being upset about receiving harassment in the street is not ‘being sensitive’ and the worry is that lots of people aren’t recognising some of these behaviours as sexual harassment or harmful.</a:t>
            </a:r>
          </a:p>
          <a:p>
            <a:endParaRPr lang="en-GB" dirty="0"/>
          </a:p>
          <a:p>
            <a:r>
              <a:rPr lang="en-GB" dirty="0"/>
              <a:t>‘Ofsted consulted with 32 Unnamed schools and results highlighted when speaking to young people that nine out of ten girls and half the boys that took place in this review said that they had been sent unsolicited explicit pictures also known as ‘ *ick picks’ or videos happens allot or sometimes to them or their friends.’</a:t>
            </a:r>
          </a:p>
          <a:p>
            <a:endParaRPr lang="en-GB" dirty="0"/>
          </a:p>
          <a:p>
            <a:r>
              <a:rPr lang="en-GB" dirty="0"/>
              <a:t>So what is Public Sexual Harassment? This is unwanted comments, Gestures and actions forced on a stranger in a public place without consent.</a:t>
            </a:r>
          </a:p>
          <a:p>
            <a:endParaRPr lang="en-GB" dirty="0"/>
          </a:p>
          <a:p>
            <a:r>
              <a:rPr lang="en-GB" dirty="0"/>
              <a:t>Image: (Jess to create image for slogan) We are not cats, its public sexual harassment, not cat calling.</a:t>
            </a:r>
          </a:p>
          <a:p>
            <a:endParaRPr lang="en-GB" dirty="0"/>
          </a:p>
          <a:p>
            <a:r>
              <a:rPr lang="en-GB" dirty="0"/>
              <a:t>It is more than someone saying something inappropriate.</a:t>
            </a:r>
          </a:p>
          <a:p>
            <a:endParaRPr lang="en-GB" dirty="0"/>
          </a:p>
          <a:p>
            <a:r>
              <a:rPr lang="en-GB" dirty="0"/>
              <a:t>Click Video- From Buzz Feed to be shown on the impacts of Cat Calling and Young people’s experiences.</a:t>
            </a:r>
          </a:p>
        </p:txBody>
      </p:sp>
      <p:sp>
        <p:nvSpPr>
          <p:cNvPr id="4" name="Slide Number Placeholder 3"/>
          <p:cNvSpPr>
            <a:spLocks noGrp="1"/>
          </p:cNvSpPr>
          <p:nvPr>
            <p:ph type="sldNum" sz="quarter" idx="5"/>
          </p:nvPr>
        </p:nvSpPr>
        <p:spPr/>
        <p:txBody>
          <a:bodyPr/>
          <a:lstStyle/>
          <a:p>
            <a:fld id="{38C90D13-6DD8-4C4F-81C1-605108E8ECD4}" type="slidenum">
              <a:rPr lang="en-GB" smtClean="0"/>
              <a:t>15</a:t>
            </a:fld>
            <a:endParaRPr lang="en-GB"/>
          </a:p>
        </p:txBody>
      </p:sp>
    </p:spTree>
    <p:extLst>
      <p:ext uri="{BB962C8B-B14F-4D97-AF65-F5344CB8AC3E}">
        <p14:creationId xmlns:p14="http://schemas.microsoft.com/office/powerpoint/2010/main" val="2665105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 friend asks to borrow a pencil but you don’t have a spare</a:t>
            </a:r>
          </a:p>
        </p:txBody>
      </p:sp>
      <p:sp>
        <p:nvSpPr>
          <p:cNvPr id="4" name="Slide Number Placeholder 3"/>
          <p:cNvSpPr>
            <a:spLocks noGrp="1"/>
          </p:cNvSpPr>
          <p:nvPr>
            <p:ph type="sldNum" sz="quarter" idx="5"/>
          </p:nvPr>
        </p:nvSpPr>
        <p:spPr/>
        <p:txBody>
          <a:bodyPr/>
          <a:lstStyle/>
          <a:p>
            <a:fld id="{38C90D13-6DD8-4C4F-81C1-605108E8ECD4}" type="slidenum">
              <a:rPr lang="en-GB" smtClean="0"/>
              <a:t>40</a:t>
            </a:fld>
            <a:endParaRPr lang="en-GB"/>
          </a:p>
        </p:txBody>
      </p:sp>
    </p:spTree>
    <p:extLst>
      <p:ext uri="{BB962C8B-B14F-4D97-AF65-F5344CB8AC3E}">
        <p14:creationId xmlns:p14="http://schemas.microsoft.com/office/powerpoint/2010/main" val="2709202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someone you don’t fancy tries to kiss you at a party</a:t>
            </a:r>
          </a:p>
        </p:txBody>
      </p:sp>
      <p:sp>
        <p:nvSpPr>
          <p:cNvPr id="4" name="Slide Number Placeholder 3"/>
          <p:cNvSpPr>
            <a:spLocks noGrp="1"/>
          </p:cNvSpPr>
          <p:nvPr>
            <p:ph type="sldNum" sz="quarter" idx="5"/>
          </p:nvPr>
        </p:nvSpPr>
        <p:spPr/>
        <p:txBody>
          <a:bodyPr/>
          <a:lstStyle/>
          <a:p>
            <a:fld id="{38C90D13-6DD8-4C4F-81C1-605108E8ECD4}" type="slidenum">
              <a:rPr lang="en-GB" smtClean="0"/>
              <a:t>41</a:t>
            </a:fld>
            <a:endParaRPr lang="en-GB"/>
          </a:p>
        </p:txBody>
      </p:sp>
    </p:spTree>
    <p:extLst>
      <p:ext uri="{BB962C8B-B14F-4D97-AF65-F5344CB8AC3E}">
        <p14:creationId xmlns:p14="http://schemas.microsoft.com/office/powerpoint/2010/main" val="3923143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your partner wants to be sexual but you don’t want to.</a:t>
            </a:r>
          </a:p>
        </p:txBody>
      </p:sp>
      <p:sp>
        <p:nvSpPr>
          <p:cNvPr id="4" name="Slide Number Placeholder 3"/>
          <p:cNvSpPr>
            <a:spLocks noGrp="1"/>
          </p:cNvSpPr>
          <p:nvPr>
            <p:ph type="sldNum" sz="quarter" idx="5"/>
          </p:nvPr>
        </p:nvSpPr>
        <p:spPr/>
        <p:txBody>
          <a:bodyPr/>
          <a:lstStyle/>
          <a:p>
            <a:fld id="{38C90D13-6DD8-4C4F-81C1-605108E8ECD4}" type="slidenum">
              <a:rPr lang="en-GB" smtClean="0"/>
              <a:t>42</a:t>
            </a:fld>
            <a:endParaRPr lang="en-GB"/>
          </a:p>
        </p:txBody>
      </p:sp>
    </p:spTree>
    <p:extLst>
      <p:ext uri="{BB962C8B-B14F-4D97-AF65-F5344CB8AC3E}">
        <p14:creationId xmlns:p14="http://schemas.microsoft.com/office/powerpoint/2010/main" val="4034101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Saying No is not a bad thing</a:t>
            </a:r>
          </a:p>
          <a:p>
            <a:endParaRPr lang="en-GB" dirty="0"/>
          </a:p>
          <a:p>
            <a:r>
              <a:rPr lang="en-GB" dirty="0"/>
              <a:t>Someone saying NO to you is not a bad thing, it is good that you are thinking about and asking for consent</a:t>
            </a:r>
          </a:p>
        </p:txBody>
      </p:sp>
      <p:sp>
        <p:nvSpPr>
          <p:cNvPr id="4" name="Slide Number Placeholder 3"/>
          <p:cNvSpPr>
            <a:spLocks noGrp="1"/>
          </p:cNvSpPr>
          <p:nvPr>
            <p:ph type="sldNum" sz="quarter" idx="5"/>
          </p:nvPr>
        </p:nvSpPr>
        <p:spPr/>
        <p:txBody>
          <a:bodyPr/>
          <a:lstStyle/>
          <a:p>
            <a:fld id="{38C90D13-6DD8-4C4F-81C1-605108E8ECD4}" type="slidenum">
              <a:rPr lang="en-GB" smtClean="0"/>
              <a:t>43</a:t>
            </a:fld>
            <a:endParaRPr lang="en-GB"/>
          </a:p>
        </p:txBody>
      </p:sp>
    </p:spTree>
    <p:extLst>
      <p:ext uri="{BB962C8B-B14F-4D97-AF65-F5344CB8AC3E}">
        <p14:creationId xmlns:p14="http://schemas.microsoft.com/office/powerpoint/2010/main" val="79503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legal definition of consent is when someone agrees to sexual activity by choice and has the freedom and capacity to make that decision by choice.</a:t>
            </a:r>
          </a:p>
          <a:p>
            <a:endParaRPr lang="en-GB" dirty="0"/>
          </a:p>
          <a:p>
            <a:r>
              <a:rPr lang="en-GB" dirty="0"/>
              <a:t>So we ask , What does consent look like?</a:t>
            </a:r>
          </a:p>
          <a:p>
            <a:endParaRPr lang="en-GB" dirty="0"/>
          </a:p>
          <a:p>
            <a:r>
              <a:rPr lang="en-GB" dirty="0"/>
              <a:t>The person you are asking consent from enthusiastically saying yes</a:t>
            </a:r>
          </a:p>
          <a:p>
            <a:endParaRPr lang="en-GB" dirty="0"/>
          </a:p>
          <a:p>
            <a:r>
              <a:rPr lang="en-GB" dirty="0"/>
              <a:t>Talking to your partner about what you do and do not want to do and listening to them in return and their wishes.</a:t>
            </a:r>
          </a:p>
          <a:p>
            <a:endParaRPr lang="en-GB" dirty="0"/>
          </a:p>
          <a:p>
            <a:r>
              <a:rPr lang="en-GB" dirty="0"/>
              <a:t>Checking if your partner is okay.</a:t>
            </a:r>
          </a:p>
          <a:p>
            <a:endParaRPr lang="en-GB" dirty="0"/>
          </a:p>
          <a:p>
            <a:r>
              <a:rPr lang="en-GB" dirty="0"/>
              <a:t>Consent Does not look like:</a:t>
            </a:r>
          </a:p>
          <a:p>
            <a:endParaRPr lang="en-GB" dirty="0"/>
          </a:p>
          <a:p>
            <a:r>
              <a:rPr lang="en-GB" dirty="0"/>
              <a:t>Having sex when someone is unconscious or asleep</a:t>
            </a:r>
          </a:p>
          <a:p>
            <a:endParaRPr lang="en-GB" dirty="0"/>
          </a:p>
          <a:p>
            <a:r>
              <a:rPr lang="en-GB" dirty="0"/>
              <a:t>Feeling like you have to say yes due to fear of someone’s reaction</a:t>
            </a:r>
          </a:p>
          <a:p>
            <a:endParaRPr lang="en-GB" dirty="0"/>
          </a:p>
          <a:p>
            <a:r>
              <a:rPr lang="en-GB" dirty="0"/>
              <a:t>Carrying on with sexual activity when the person is showing cues such as appearing uncomfortable or pulling away. Someone assuming that you want sexual intercourse.</a:t>
            </a:r>
          </a:p>
          <a:p>
            <a:endParaRPr lang="en-GB" dirty="0"/>
          </a:p>
          <a:p>
            <a:r>
              <a:rPr lang="en-GB" dirty="0"/>
              <a:t>Taking a condom off in sex when you agree to use one.</a:t>
            </a:r>
          </a:p>
        </p:txBody>
      </p:sp>
      <p:sp>
        <p:nvSpPr>
          <p:cNvPr id="4" name="Slide Number Placeholder 3"/>
          <p:cNvSpPr>
            <a:spLocks noGrp="1"/>
          </p:cNvSpPr>
          <p:nvPr>
            <p:ph type="sldNum" sz="quarter" idx="5"/>
          </p:nvPr>
        </p:nvSpPr>
        <p:spPr/>
        <p:txBody>
          <a:bodyPr/>
          <a:lstStyle/>
          <a:p>
            <a:fld id="{38C90D13-6DD8-4C4F-81C1-605108E8ECD4}" type="slidenum">
              <a:rPr lang="en-GB" smtClean="0"/>
              <a:t>44</a:t>
            </a:fld>
            <a:endParaRPr lang="en-GB"/>
          </a:p>
        </p:txBody>
      </p:sp>
    </p:spTree>
    <p:extLst>
      <p:ext uri="{BB962C8B-B14F-4D97-AF65-F5344CB8AC3E}">
        <p14:creationId xmlns:p14="http://schemas.microsoft.com/office/powerpoint/2010/main" val="3424987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next section we want to look at some harmful norms and stereotypes that we wish to destabilise.</a:t>
            </a:r>
          </a:p>
          <a:p>
            <a:endParaRPr lang="en-GB" dirty="0"/>
          </a:p>
          <a:p>
            <a:r>
              <a:rPr lang="en-GB" dirty="0"/>
              <a:t>“Only men are abusive in relationships”</a:t>
            </a:r>
          </a:p>
          <a:p>
            <a:endParaRPr lang="en-GB" dirty="0"/>
          </a:p>
          <a:p>
            <a:r>
              <a:rPr lang="en-GB" dirty="0"/>
              <a:t>“Victims always act in one way- Crying etc”</a:t>
            </a:r>
          </a:p>
          <a:p>
            <a:endParaRPr lang="en-GB" dirty="0"/>
          </a:p>
          <a:p>
            <a:r>
              <a:rPr lang="en-GB" dirty="0"/>
              <a:t>“Teachers and adults don’t understand”</a:t>
            </a:r>
          </a:p>
          <a:p>
            <a:endParaRPr lang="en-GB" dirty="0"/>
          </a:p>
          <a:p>
            <a:r>
              <a:rPr lang="en-GB" dirty="0"/>
              <a:t>“Women Lie about Rape”</a:t>
            </a:r>
          </a:p>
          <a:p>
            <a:endParaRPr lang="en-GB" dirty="0"/>
          </a:p>
          <a:p>
            <a:r>
              <a:rPr lang="en-GB" dirty="0"/>
              <a:t>“You have to be sexual to be in a relationship”</a:t>
            </a:r>
          </a:p>
          <a:p>
            <a:endParaRPr lang="en-GB" dirty="0"/>
          </a:p>
          <a:p>
            <a:r>
              <a:rPr lang="en-GB" dirty="0"/>
              <a:t>“All men are sexist”</a:t>
            </a:r>
          </a:p>
          <a:p>
            <a:endParaRPr lang="en-GB" dirty="0"/>
          </a:p>
          <a:p>
            <a:r>
              <a:rPr lang="en-GB" dirty="0"/>
              <a:t>“Only attractive women receive public street harassment”</a:t>
            </a:r>
          </a:p>
          <a:p>
            <a:endParaRPr lang="en-GB" dirty="0"/>
          </a:p>
          <a:p>
            <a:r>
              <a:rPr lang="en-GB" dirty="0"/>
              <a:t>Have a think in private about any other stereotypes you may have heard</a:t>
            </a:r>
          </a:p>
        </p:txBody>
      </p:sp>
      <p:sp>
        <p:nvSpPr>
          <p:cNvPr id="4" name="Slide Number Placeholder 3"/>
          <p:cNvSpPr>
            <a:spLocks noGrp="1"/>
          </p:cNvSpPr>
          <p:nvPr>
            <p:ph type="sldNum" sz="quarter" idx="5"/>
          </p:nvPr>
        </p:nvSpPr>
        <p:spPr/>
        <p:txBody>
          <a:bodyPr/>
          <a:lstStyle/>
          <a:p>
            <a:fld id="{38C90D13-6DD8-4C4F-81C1-605108E8ECD4}" type="slidenum">
              <a:rPr lang="en-GB" smtClean="0"/>
              <a:t>45</a:t>
            </a:fld>
            <a:endParaRPr lang="en-GB"/>
          </a:p>
        </p:txBody>
      </p:sp>
    </p:spTree>
    <p:extLst>
      <p:ext uri="{BB962C8B-B14F-4D97-AF65-F5344CB8AC3E}">
        <p14:creationId xmlns:p14="http://schemas.microsoft.com/office/powerpoint/2010/main" val="301933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Jacob and Eliza are at home. Eliza tries to become sexual with Jacob. Jacob doesn’t want to so he tries to pull away. However, after some persistence from Eliza, he feels pressure to go along with this against his wishes. </a:t>
            </a:r>
          </a:p>
          <a:p>
            <a:endParaRPr lang="en-GB" dirty="0"/>
          </a:p>
          <a:p>
            <a:r>
              <a:rPr lang="en-GB" dirty="0"/>
              <a:t>In this scenario of Jacob and Eliza, it is important that we recognise that bot parties must always consent to any sexual or intimate act and that neither party feels pressured or fearful of their partners response. </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16</a:t>
            </a:fld>
            <a:endParaRPr lang="en-GB"/>
          </a:p>
        </p:txBody>
      </p:sp>
    </p:spTree>
    <p:extLst>
      <p:ext uri="{BB962C8B-B14F-4D97-AF65-F5344CB8AC3E}">
        <p14:creationId xmlns:p14="http://schemas.microsoft.com/office/powerpoint/2010/main" val="222160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Jacob and Eliza are at home. Eliza tries to become sexual with Jacob. Jacob doesn’t want to so he tries to pull away. However, after some persistence from Eliza, he feels pressure to go along with this against his wishes. </a:t>
            </a:r>
          </a:p>
          <a:p>
            <a:endParaRPr lang="en-GB" dirty="0"/>
          </a:p>
          <a:p>
            <a:r>
              <a:rPr lang="en-GB" dirty="0"/>
              <a:t>In this scenario of Jacob and Eliza, it is important that we recognise that bot parties must always consent to any sexual or intimate act and that neither party feels pressured or fearful of their partners response. </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17</a:t>
            </a:fld>
            <a:endParaRPr lang="en-GB"/>
          </a:p>
        </p:txBody>
      </p:sp>
    </p:spTree>
    <p:extLst>
      <p:ext uri="{BB962C8B-B14F-4D97-AF65-F5344CB8AC3E}">
        <p14:creationId xmlns:p14="http://schemas.microsoft.com/office/powerpoint/2010/main" val="258996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can you do if you experience street harassment?</a:t>
            </a:r>
          </a:p>
          <a:p>
            <a:endParaRPr lang="en-GB" dirty="0"/>
          </a:p>
          <a:p>
            <a:r>
              <a:rPr lang="en-GB" dirty="0"/>
              <a:t>Go Somewhere Safe</a:t>
            </a:r>
          </a:p>
          <a:p>
            <a:r>
              <a:rPr lang="en-GB" dirty="0"/>
              <a:t>If you feel like you’re being followed or that you’re physically unsafe, going to a local business, store or coffee shop where the harasser may feel discouraged from approaching you. </a:t>
            </a:r>
          </a:p>
          <a:p>
            <a:r>
              <a:rPr lang="en-GB" dirty="0"/>
              <a:t>Report</a:t>
            </a:r>
          </a:p>
          <a:p>
            <a:r>
              <a:rPr lang="en-GB" dirty="0"/>
              <a:t>If street harassment happens outside a business or on public transportation, you can report that behaviour. If you can guess the employer of the person, you can report the harassment to the company. Some forms of street harassment, such as groping, flashing and following are legally recognisable. </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19</a:t>
            </a:fld>
            <a:endParaRPr lang="en-GB"/>
          </a:p>
        </p:txBody>
      </p:sp>
    </p:spTree>
    <p:extLst>
      <p:ext uri="{BB962C8B-B14F-4D97-AF65-F5344CB8AC3E}">
        <p14:creationId xmlns:p14="http://schemas.microsoft.com/office/powerpoint/2010/main" val="422958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you help If you see someone being street harassed?</a:t>
            </a:r>
          </a:p>
          <a:p>
            <a:endParaRPr lang="en-GB" dirty="0"/>
          </a:p>
          <a:p>
            <a:r>
              <a:rPr lang="en-GB" dirty="0"/>
              <a:t>Notify an adult - If you can, call out the harasser on what they did and say why it was not ok.</a:t>
            </a:r>
          </a:p>
          <a:p>
            <a:r>
              <a:rPr lang="en-GB" dirty="0"/>
              <a:t>Check in with the person being harassed - Check in with the person being harassed to make sure that they are ok and if they need any help.</a:t>
            </a:r>
          </a:p>
          <a:p>
            <a:r>
              <a:rPr lang="en-GB" dirty="0"/>
              <a:t>Never blame the victim - The best thing you can do is listen to the victim without judgement and tell them they did not deserve what happened. </a:t>
            </a:r>
          </a:p>
          <a:p>
            <a:endParaRPr lang="en-GB" dirty="0"/>
          </a:p>
        </p:txBody>
      </p:sp>
      <p:sp>
        <p:nvSpPr>
          <p:cNvPr id="4" name="Slide Number Placeholder 3"/>
          <p:cNvSpPr>
            <a:spLocks noGrp="1"/>
          </p:cNvSpPr>
          <p:nvPr>
            <p:ph type="sldNum" sz="quarter" idx="5"/>
          </p:nvPr>
        </p:nvSpPr>
        <p:spPr/>
        <p:txBody>
          <a:bodyPr/>
          <a:lstStyle/>
          <a:p>
            <a:fld id="{38C90D13-6DD8-4C4F-81C1-605108E8ECD4}" type="slidenum">
              <a:rPr lang="en-GB" smtClean="0"/>
              <a:t>20</a:t>
            </a:fld>
            <a:endParaRPr lang="en-GB"/>
          </a:p>
        </p:txBody>
      </p:sp>
    </p:spTree>
    <p:extLst>
      <p:ext uri="{BB962C8B-B14F-4D97-AF65-F5344CB8AC3E}">
        <p14:creationId xmlns:p14="http://schemas.microsoft.com/office/powerpoint/2010/main" val="417969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Whilst the statistics show that there is a higher prevalence of females suffering public sexual harassment, It imperative to note that Public sexual harassment can happen to anyone regardless of</a:t>
            </a:r>
          </a:p>
          <a:p>
            <a:endParaRPr lang="en-GB" dirty="0"/>
          </a:p>
          <a:p>
            <a:r>
              <a:rPr lang="en-GB" dirty="0"/>
              <a:t>-Gender</a:t>
            </a:r>
          </a:p>
          <a:p>
            <a:endParaRPr lang="en-GB" dirty="0"/>
          </a:p>
          <a:p>
            <a:r>
              <a:rPr lang="en-GB" dirty="0"/>
              <a:t>-Sexual orientation</a:t>
            </a:r>
          </a:p>
          <a:p>
            <a:endParaRPr lang="en-GB" dirty="0"/>
          </a:p>
          <a:p>
            <a:r>
              <a:rPr lang="en-GB" dirty="0"/>
              <a:t>-Religion</a:t>
            </a:r>
          </a:p>
          <a:p>
            <a:endParaRPr lang="en-GB" dirty="0"/>
          </a:p>
          <a:p>
            <a:r>
              <a:rPr lang="en-GB" dirty="0"/>
              <a:t>-Ethnicity.</a:t>
            </a:r>
          </a:p>
          <a:p>
            <a:endParaRPr lang="en-GB" dirty="0"/>
          </a:p>
          <a:p>
            <a:r>
              <a:rPr lang="en-GB" dirty="0"/>
              <a:t>-social Economic status.</a:t>
            </a:r>
          </a:p>
          <a:p>
            <a:endParaRPr lang="en-GB" dirty="0"/>
          </a:p>
          <a:p>
            <a:r>
              <a:rPr lang="en-GB" dirty="0"/>
              <a:t>We want young people to feel safe on our streets and in our schools. Some students we acknowledge may not feel safe in school so in order to combat this, teachers have shown their support and understanding around these topics discussed today in the hope to encourage young people to seek support about these issues.</a:t>
            </a:r>
          </a:p>
          <a:p>
            <a:endParaRPr lang="en-GB" dirty="0"/>
          </a:p>
          <a:p>
            <a:r>
              <a:rPr lang="en-GB" dirty="0"/>
              <a:t>We have set up a Pledge wall in the ……….Location………., we encourage you to read your teachers pledges to listen to and respond to these issues to keep you safe.</a:t>
            </a:r>
          </a:p>
        </p:txBody>
      </p:sp>
      <p:sp>
        <p:nvSpPr>
          <p:cNvPr id="4" name="Slide Number Placeholder 3"/>
          <p:cNvSpPr>
            <a:spLocks noGrp="1"/>
          </p:cNvSpPr>
          <p:nvPr>
            <p:ph type="sldNum" sz="quarter" idx="5"/>
          </p:nvPr>
        </p:nvSpPr>
        <p:spPr/>
        <p:txBody>
          <a:bodyPr/>
          <a:lstStyle/>
          <a:p>
            <a:fld id="{38C90D13-6DD8-4C4F-81C1-605108E8ECD4}" type="slidenum">
              <a:rPr lang="en-GB" smtClean="0"/>
              <a:t>21</a:t>
            </a:fld>
            <a:endParaRPr lang="en-GB"/>
          </a:p>
        </p:txBody>
      </p:sp>
    </p:spTree>
    <p:extLst>
      <p:ext uri="{BB962C8B-B14F-4D97-AF65-F5344CB8AC3E}">
        <p14:creationId xmlns:p14="http://schemas.microsoft.com/office/powerpoint/2010/main" val="294229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Revenge Porn is the sharing of private, sexual material either photos or videos of another person without their consent and with the purpose of causing embarrassment or distress. The images are sometimes accompanied with personal information such as name, address, or social media link. This includes the sharing off and online, uploading images to the internet and sharing via text, email or showing someone an electronic version of the image.</a:t>
            </a:r>
          </a:p>
        </p:txBody>
      </p:sp>
      <p:sp>
        <p:nvSpPr>
          <p:cNvPr id="4" name="Slide Number Placeholder 3"/>
          <p:cNvSpPr>
            <a:spLocks noGrp="1"/>
          </p:cNvSpPr>
          <p:nvPr>
            <p:ph type="sldNum" sz="quarter" idx="5"/>
          </p:nvPr>
        </p:nvSpPr>
        <p:spPr/>
        <p:txBody>
          <a:bodyPr/>
          <a:lstStyle/>
          <a:p>
            <a:fld id="{38C90D13-6DD8-4C4F-81C1-605108E8ECD4}" type="slidenum">
              <a:rPr lang="en-GB" smtClean="0"/>
              <a:t>22</a:t>
            </a:fld>
            <a:endParaRPr lang="en-GB"/>
          </a:p>
        </p:txBody>
      </p:sp>
    </p:spTree>
    <p:extLst>
      <p:ext uri="{BB962C8B-B14F-4D97-AF65-F5344CB8AC3E}">
        <p14:creationId xmlns:p14="http://schemas.microsoft.com/office/powerpoint/2010/main" val="3899743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looking at revenge porn it will look at this from a number of perspectives. The first we will look at is the victim.</a:t>
            </a:r>
          </a:p>
          <a:p>
            <a:endParaRPr lang="en-GB" dirty="0"/>
          </a:p>
          <a:p>
            <a:r>
              <a:rPr lang="en-GB" dirty="0"/>
              <a:t>So we need to ask what is the impact to the victim;</a:t>
            </a:r>
          </a:p>
          <a:p>
            <a:endParaRPr lang="en-GB" dirty="0"/>
          </a:p>
          <a:p>
            <a:r>
              <a:rPr lang="en-GB" dirty="0"/>
              <a:t>-Emotional distress</a:t>
            </a:r>
          </a:p>
          <a:p>
            <a:endParaRPr lang="en-GB" dirty="0"/>
          </a:p>
          <a:p>
            <a:r>
              <a:rPr lang="en-GB" dirty="0"/>
              <a:t>-Humiliation</a:t>
            </a:r>
          </a:p>
          <a:p>
            <a:endParaRPr lang="en-GB" dirty="0"/>
          </a:p>
          <a:p>
            <a:r>
              <a:rPr lang="en-GB" dirty="0"/>
              <a:t>Embarrassment</a:t>
            </a:r>
          </a:p>
          <a:p>
            <a:endParaRPr lang="en-GB" dirty="0"/>
          </a:p>
          <a:p>
            <a:r>
              <a:rPr lang="en-GB" dirty="0"/>
              <a:t>School absence and withdrawal</a:t>
            </a:r>
          </a:p>
          <a:p>
            <a:endParaRPr lang="en-GB" dirty="0"/>
          </a:p>
          <a:p>
            <a:r>
              <a:rPr lang="en-GB" dirty="0"/>
              <a:t>Body shame</a:t>
            </a:r>
          </a:p>
          <a:p>
            <a:endParaRPr lang="en-GB" dirty="0"/>
          </a:p>
          <a:p>
            <a:r>
              <a:rPr lang="en-GB" dirty="0"/>
              <a:t>Loss of relationships</a:t>
            </a:r>
          </a:p>
          <a:p>
            <a:endParaRPr lang="en-GB" dirty="0"/>
          </a:p>
          <a:p>
            <a:r>
              <a:rPr lang="en-GB" dirty="0"/>
              <a:t>Isolation</a:t>
            </a:r>
          </a:p>
          <a:p>
            <a:endParaRPr lang="en-GB" dirty="0"/>
          </a:p>
          <a:p>
            <a:r>
              <a:rPr lang="en-GB" dirty="0"/>
              <a:t>Mental health difficulties like low mood and anxiety</a:t>
            </a:r>
          </a:p>
        </p:txBody>
      </p:sp>
      <p:sp>
        <p:nvSpPr>
          <p:cNvPr id="4" name="Slide Number Placeholder 3"/>
          <p:cNvSpPr>
            <a:spLocks noGrp="1"/>
          </p:cNvSpPr>
          <p:nvPr>
            <p:ph type="sldNum" sz="quarter" idx="5"/>
          </p:nvPr>
        </p:nvSpPr>
        <p:spPr/>
        <p:txBody>
          <a:bodyPr/>
          <a:lstStyle/>
          <a:p>
            <a:fld id="{38C90D13-6DD8-4C4F-81C1-605108E8ECD4}" type="slidenum">
              <a:rPr lang="en-GB" smtClean="0"/>
              <a:t>23</a:t>
            </a:fld>
            <a:endParaRPr lang="en-GB"/>
          </a:p>
        </p:txBody>
      </p:sp>
    </p:spTree>
    <p:extLst>
      <p:ext uri="{BB962C8B-B14F-4D97-AF65-F5344CB8AC3E}">
        <p14:creationId xmlns:p14="http://schemas.microsoft.com/office/powerpoint/2010/main" val="328074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4222-6AC1-4D74-A2B7-F7FD3D86A0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E8FA100-4CA4-4623-80C8-8DB937A807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A6402-CC3C-437D-8992-5142AFD2C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1FFB6CA-6008-47BF-BF9A-F39E13A86B6A}"/>
              </a:ext>
            </a:extLst>
          </p:cNvPr>
          <p:cNvSpPr>
            <a:spLocks noGrp="1"/>
          </p:cNvSpPr>
          <p:nvPr>
            <p:ph type="dt" sz="half" idx="10"/>
          </p:nvPr>
        </p:nvSpPr>
        <p:spPr/>
        <p:txBody>
          <a:bodyPr/>
          <a:lstStyle/>
          <a:p>
            <a:fld id="{0E159436-CAD7-415E-873A-9119D1A17909}" type="datetimeFigureOut">
              <a:rPr lang="en-GB" smtClean="0"/>
              <a:t>17/03/2022</a:t>
            </a:fld>
            <a:endParaRPr lang="en-GB"/>
          </a:p>
        </p:txBody>
      </p:sp>
      <p:sp>
        <p:nvSpPr>
          <p:cNvPr id="6" name="Footer Placeholder 5">
            <a:extLst>
              <a:ext uri="{FF2B5EF4-FFF2-40B4-BE49-F238E27FC236}">
                <a16:creationId xmlns:a16="http://schemas.microsoft.com/office/drawing/2014/main" id="{A1D5079B-0719-46DF-AF90-B54D875FC13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68A6E-9E18-41B4-94E7-BF14F82A21B7}"/>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108264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170304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70270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154573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822052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11D-F91E-4125-828A-DEDBA6E8C9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AE59A15-E53C-43EF-9350-961867A73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C017DF-66A7-47D5-9E3D-733026B7FF97}"/>
              </a:ext>
            </a:extLst>
          </p:cNvPr>
          <p:cNvSpPr>
            <a:spLocks noGrp="1"/>
          </p:cNvSpPr>
          <p:nvPr>
            <p:ph type="dt" sz="half" idx="10"/>
          </p:nvPr>
        </p:nvSpPr>
        <p:spPr/>
        <p:txBody>
          <a:bodyPr/>
          <a:lstStyle/>
          <a:p>
            <a:fld id="{0E159436-CAD7-415E-873A-9119D1A17909}" type="datetimeFigureOut">
              <a:rPr lang="en-GB" smtClean="0"/>
              <a:t>17/03/2022</a:t>
            </a:fld>
            <a:endParaRPr lang="en-GB"/>
          </a:p>
        </p:txBody>
      </p:sp>
      <p:sp>
        <p:nvSpPr>
          <p:cNvPr id="5" name="Footer Placeholder 4">
            <a:extLst>
              <a:ext uri="{FF2B5EF4-FFF2-40B4-BE49-F238E27FC236}">
                <a16:creationId xmlns:a16="http://schemas.microsoft.com/office/drawing/2014/main" id="{C630CE00-8B25-4B79-9C88-B8CD4F8CAA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0C1AC6-0807-4EB9-B08F-305EDB4E9006}"/>
              </a:ext>
            </a:extLst>
          </p:cNvPr>
          <p:cNvSpPr>
            <a:spLocks noGrp="1"/>
          </p:cNvSpPr>
          <p:nvPr>
            <p:ph type="sldNum" sz="quarter" idx="12"/>
          </p:nvPr>
        </p:nvSpPr>
        <p:spPr/>
        <p:txBody>
          <a:bodyPr/>
          <a:lstStyle/>
          <a:p>
            <a:fld id="{3BE1AA7A-3ABB-408E-B5B3-11AAD49DEF5B}" type="slidenum">
              <a:rPr lang="en-GB" smtClean="0"/>
              <a:t>‹#›</a:t>
            </a:fld>
            <a:endParaRPr lang="en-GB"/>
          </a:p>
        </p:txBody>
      </p:sp>
    </p:spTree>
    <p:extLst>
      <p:ext uri="{BB962C8B-B14F-4D97-AF65-F5344CB8AC3E}">
        <p14:creationId xmlns:p14="http://schemas.microsoft.com/office/powerpoint/2010/main" val="63912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3/17/2022</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29888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59626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009483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223092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2157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397011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3/17/2022</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71778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B37B2-9118-46FC-BD23-B15BF11A1B0E}"/>
              </a:ext>
            </a:extLst>
          </p:cNvPr>
          <p:cNvSpPr>
            <a:spLocks noGrp="1"/>
          </p:cNvSpPr>
          <p:nvPr>
            <p:ph type="title"/>
          </p:nvPr>
        </p:nvSpPr>
        <p:spPr>
          <a:xfrm>
            <a:off x="2553418" y="365125"/>
            <a:ext cx="8800381"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2F6910B-AD30-4292-BB77-1A43DE93E02C}"/>
              </a:ext>
            </a:extLst>
          </p:cNvPr>
          <p:cNvSpPr>
            <a:spLocks noGrp="1"/>
          </p:cNvSpPr>
          <p:nvPr>
            <p:ph type="body" idx="1"/>
          </p:nvPr>
        </p:nvSpPr>
        <p:spPr>
          <a:xfrm>
            <a:off x="327804" y="1825625"/>
            <a:ext cx="1102599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A713869-DC8B-4B5E-8374-2299D434C3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59436-CAD7-415E-873A-9119D1A17909}" type="datetimeFigureOut">
              <a:rPr lang="en-GB" smtClean="0"/>
              <a:t>17/03/2022</a:t>
            </a:fld>
            <a:endParaRPr lang="en-GB"/>
          </a:p>
        </p:txBody>
      </p:sp>
      <p:sp>
        <p:nvSpPr>
          <p:cNvPr id="5" name="Footer Placeholder 4">
            <a:extLst>
              <a:ext uri="{FF2B5EF4-FFF2-40B4-BE49-F238E27FC236}">
                <a16:creationId xmlns:a16="http://schemas.microsoft.com/office/drawing/2014/main" id="{381208A4-1F84-4D82-8A1B-5D6B5BAFE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35A914-27BA-4BB6-8F05-F0172088DE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1AA7A-3ABB-408E-B5B3-11AAD49DEF5B}" type="slidenum">
              <a:rPr lang="en-GB" smtClean="0"/>
              <a:t>‹#›</a:t>
            </a:fld>
            <a:endParaRPr lang="en-GB"/>
          </a:p>
        </p:txBody>
      </p:sp>
      <p:pic>
        <p:nvPicPr>
          <p:cNvPr id="7" name="Picture 6">
            <a:extLst>
              <a:ext uri="{FF2B5EF4-FFF2-40B4-BE49-F238E27FC236}">
                <a16:creationId xmlns:a16="http://schemas.microsoft.com/office/drawing/2014/main" id="{E8716154-1A27-4154-80D4-AEF6CB04136A}"/>
              </a:ext>
            </a:extLst>
          </p:cNvPr>
          <p:cNvPicPr/>
          <p:nvPr userDrawn="1"/>
        </p:nvPicPr>
        <p:blipFill>
          <a:blip r:embed="rId4">
            <a:alphaModFix amt="16000"/>
            <a:extLst>
              <a:ext uri="{28A0092B-C50C-407E-A947-70E740481C1C}">
                <a14:useLocalDpi xmlns:a14="http://schemas.microsoft.com/office/drawing/2010/main" val="0"/>
              </a:ext>
            </a:extLst>
          </a:blip>
          <a:srcRect/>
          <a:stretch>
            <a:fillRect/>
          </a:stretch>
        </p:blipFill>
        <p:spPr bwMode="auto">
          <a:xfrm>
            <a:off x="-352927" y="141395"/>
            <a:ext cx="3315202" cy="1439755"/>
          </a:xfrm>
          <a:prstGeom prst="rect">
            <a:avLst/>
          </a:prstGeom>
          <a:noFill/>
          <a:ln>
            <a:noFill/>
          </a:ln>
        </p:spPr>
      </p:pic>
      <p:pic>
        <p:nvPicPr>
          <p:cNvPr id="16" name="Picture 15">
            <a:extLst>
              <a:ext uri="{FF2B5EF4-FFF2-40B4-BE49-F238E27FC236}">
                <a16:creationId xmlns:a16="http://schemas.microsoft.com/office/drawing/2014/main" id="{D8E0DC89-A27B-4F66-BE0E-1642DEEE90C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575150"/>
            <a:ext cx="12192000" cy="5346700"/>
          </a:xfrm>
          <a:prstGeom prst="rect">
            <a:avLst/>
          </a:prstGeom>
        </p:spPr>
      </p:pic>
    </p:spTree>
    <p:extLst>
      <p:ext uri="{BB962C8B-B14F-4D97-AF65-F5344CB8AC3E}">
        <p14:creationId xmlns:p14="http://schemas.microsoft.com/office/powerpoint/2010/main" val="3103833049"/>
      </p:ext>
    </p:extLst>
  </p:cSld>
  <p:clrMap bg1="lt1" tx1="dk1" bg2="lt2" tx2="dk2" accent1="accent1" accent2="accent2" accent3="accent3" accent4="accent4" accent5="accent5" accent6="accent6" hlink="hlink" folHlink="folHlink"/>
  <p:sldLayoutIdLst>
    <p:sldLayoutId id="2147483652"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20204" pitchFamily="34" charset="0"/>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3/17/2022</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29621090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11" Type="http://schemas.openxmlformats.org/officeDocument/2006/relationships/image" Target="../media/image16.png"/><Relationship Id="rId5" Type="http://schemas.openxmlformats.org/officeDocument/2006/relationships/diagramColors" Target="../diagrams/colors5.xml"/><Relationship Id="rId10" Type="http://schemas.openxmlformats.org/officeDocument/2006/relationships/image" Target="../media/image21.svg"/><Relationship Id="rId4" Type="http://schemas.openxmlformats.org/officeDocument/2006/relationships/diagramQuickStyle" Target="../diagrams/quickStyle5.xml"/><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diagramLayout" Target="../diagrams/layout6.xml"/><Relationship Id="rId7" Type="http://schemas.openxmlformats.org/officeDocument/2006/relationships/image" Target="../media/image1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0FIAj_fFeI&amp;list=PLalL1C-0oQlNfYTC117YNV9bljebzLZe_&amp;index=1" TargetMode="External"/><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36.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3.sv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6.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victimsupport.org.uk/help-and-support/get-help/support-near-you/live-chat/" TargetMode="External"/><Relationship Id="rId2" Type="http://schemas.openxmlformats.org/officeDocument/2006/relationships/hyperlink" Target="https://www.gmvictims.org.uk/" TargetMode="External"/><Relationship Id="rId1" Type="http://schemas.openxmlformats.org/officeDocument/2006/relationships/slideLayout" Target="../slideLayouts/slideLayout8.xml"/><Relationship Id="rId5" Type="http://schemas.openxmlformats.org/officeDocument/2006/relationships/hyperlink" Target="https://www.policeconduct.gov.uk/sites/default/files/Documents/research-learning/Silent_solution_poster.pdf" TargetMode="External"/><Relationship Id="rId4" Type="http://schemas.openxmlformats.org/officeDocument/2006/relationships/hyperlink" Target="https://www.gmp.police.u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mensadviceline.org.uk/" TargetMode="External"/><Relationship Id="rId2" Type="http://schemas.openxmlformats.org/officeDocument/2006/relationships/hyperlink" Target="http://www.domesticabusehelpline.co.uk/" TargetMode="External"/><Relationship Id="rId1" Type="http://schemas.openxmlformats.org/officeDocument/2006/relationships/slideLayout" Target="../slideLayouts/slideLayout8.xml"/><Relationship Id="rId5" Type="http://schemas.openxmlformats.org/officeDocument/2006/relationships/hyperlink" Target="http://www.galop.org.uk/" TargetMode="External"/><Relationship Id="rId4" Type="http://schemas.openxmlformats.org/officeDocument/2006/relationships/hyperlink" Target="https://www.nationaldahelpline.org.uk/"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urvivorsmanchester.org.uk/" TargetMode="External"/><Relationship Id="rId2" Type="http://schemas.openxmlformats.org/officeDocument/2006/relationships/hyperlink" Target="http://www.stmaryscentre.org/" TargetMode="External"/><Relationship Id="rId1" Type="http://schemas.openxmlformats.org/officeDocument/2006/relationships/slideLayout" Target="../slideLayouts/slideLayout8.xml"/><Relationship Id="rId4" Type="http://schemas.openxmlformats.org/officeDocument/2006/relationships/hyperlink" Target="https://karmanirvana.org.uk/get-help/helpline/"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bekindtomymind.co.uk/" TargetMode="External"/><Relationship Id="rId2" Type="http://schemas.openxmlformats.org/officeDocument/2006/relationships/hyperlink" Target="mailto:guardian.project@outlook.com" TargetMode="External"/><Relationship Id="rId1" Type="http://schemas.openxmlformats.org/officeDocument/2006/relationships/slideLayout" Target="../slideLayouts/slideLayout8.xml"/><Relationship Id="rId4" Type="http://schemas.openxmlformats.org/officeDocument/2006/relationships/hyperlink" Target="https://fortalice.org.uk/"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2ADA6-BD90-462E-BE6E-82126833318A}"/>
              </a:ext>
            </a:extLst>
          </p:cNvPr>
          <p:cNvSpPr>
            <a:spLocks noGrp="1"/>
          </p:cNvSpPr>
          <p:nvPr>
            <p:ph type="title"/>
          </p:nvPr>
        </p:nvSpPr>
        <p:spPr>
          <a:xfrm>
            <a:off x="1275416" y="527821"/>
            <a:ext cx="9641167" cy="1325563"/>
          </a:xfrm>
        </p:spPr>
        <p:txBody>
          <a:bodyPr anchor="ctr">
            <a:noAutofit/>
          </a:bodyPr>
          <a:lstStyle/>
          <a:p>
            <a:pPr algn="ctr"/>
            <a:r>
              <a:rPr lang="en-GB" sz="4800" b="1" u="sng" dirty="0">
                <a:ln w="22225">
                  <a:solidFill>
                    <a:schemeClr val="accent2"/>
                  </a:solidFill>
                  <a:prstDash val="solid"/>
                </a:ln>
                <a:solidFill>
                  <a:schemeClr val="accent2">
                    <a:lumMod val="40000"/>
                    <a:lumOff val="60000"/>
                  </a:schemeClr>
                </a:solidFill>
              </a:rPr>
              <a:t/>
            </a:r>
            <a:br>
              <a:rPr lang="en-GB" sz="4800" b="1" u="sng" dirty="0">
                <a:ln w="22225">
                  <a:solidFill>
                    <a:schemeClr val="accent2"/>
                  </a:solidFill>
                  <a:prstDash val="solid"/>
                </a:ln>
                <a:solidFill>
                  <a:schemeClr val="accent2">
                    <a:lumMod val="40000"/>
                    <a:lumOff val="60000"/>
                  </a:schemeClr>
                </a:solidFill>
              </a:rPr>
            </a:br>
            <a:r>
              <a:rPr lang="en-GB" sz="4800" u="sng" dirty="0">
                <a:solidFill>
                  <a:schemeClr val="tx2"/>
                </a:solidFill>
              </a:rPr>
              <a:t/>
            </a:r>
            <a:br>
              <a:rPr lang="en-GB" sz="4800" u="sng" dirty="0">
                <a:solidFill>
                  <a:schemeClr val="tx2"/>
                </a:solidFill>
              </a:rPr>
            </a:br>
            <a:r>
              <a:rPr lang="en-GB" sz="4800" u="sng" dirty="0">
                <a:ln w="0"/>
                <a:solidFill>
                  <a:schemeClr val="accent1"/>
                </a:solidFill>
                <a:effectLst>
                  <a:outerShdw blurRad="38100" dist="25400" dir="5400000" algn="ctr" rotWithShape="0">
                    <a:srgbClr val="6E747A">
                      <a:alpha val="43000"/>
                    </a:srgbClr>
                  </a:outerShdw>
                </a:effectLst>
              </a:rPr>
              <a:t/>
            </a:r>
            <a:br>
              <a:rPr lang="en-GB" sz="4800" u="sng" dirty="0">
                <a:ln w="0"/>
                <a:solidFill>
                  <a:schemeClr val="accent1"/>
                </a:solidFill>
                <a:effectLst>
                  <a:outerShdw blurRad="38100" dist="25400" dir="5400000" algn="ctr" rotWithShape="0">
                    <a:srgbClr val="6E747A">
                      <a:alpha val="43000"/>
                    </a:srgbClr>
                  </a:outerShdw>
                </a:effectLst>
              </a:rPr>
            </a:br>
            <a:r>
              <a:rPr lang="en-GB" sz="4800" u="sng" dirty="0">
                <a:ln w="0"/>
                <a:solidFill>
                  <a:schemeClr val="accent1"/>
                </a:solidFill>
                <a:effectLst>
                  <a:outerShdw blurRad="38100" dist="25400" dir="5400000" algn="ctr" rotWithShape="0">
                    <a:srgbClr val="6E747A">
                      <a:alpha val="43000"/>
                    </a:srgbClr>
                  </a:outerShdw>
                </a:effectLst>
              </a:rPr>
              <a:t> </a:t>
            </a:r>
            <a:endParaRPr lang="en-GB" sz="4800" u="sng" dirty="0"/>
          </a:p>
        </p:txBody>
      </p:sp>
      <p:graphicFrame>
        <p:nvGraphicFramePr>
          <p:cNvPr id="6" name="Content Placeholder 2">
            <a:extLst>
              <a:ext uri="{FF2B5EF4-FFF2-40B4-BE49-F238E27FC236}">
                <a16:creationId xmlns:a16="http://schemas.microsoft.com/office/drawing/2014/main" id="{2B4062FD-1797-4F2B-BA84-0FC2FCA4C463}"/>
              </a:ext>
            </a:extLst>
          </p:cNvPr>
          <p:cNvGraphicFramePr>
            <a:graphicFrameLocks noGrp="1"/>
          </p:cNvGraphicFramePr>
          <p:nvPr>
            <p:ph idx="1"/>
            <p:extLst>
              <p:ext uri="{D42A27DB-BD31-4B8C-83A1-F6EECF244321}">
                <p14:modId xmlns:p14="http://schemas.microsoft.com/office/powerpoint/2010/main" val="4073569359"/>
              </p:ext>
            </p:extLst>
          </p:nvPr>
        </p:nvGraphicFramePr>
        <p:xfrm>
          <a:off x="678005" y="2232232"/>
          <a:ext cx="110259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a:extLst>
              <a:ext uri="{FF2B5EF4-FFF2-40B4-BE49-F238E27FC236}">
                <a16:creationId xmlns:a16="http://schemas.microsoft.com/office/drawing/2014/main" id="{370C747B-E396-41F1-9DD8-BA176C3E2BBC}"/>
              </a:ext>
            </a:extLst>
          </p:cNvPr>
          <p:cNvSpPr/>
          <p:nvPr/>
        </p:nvSpPr>
        <p:spPr>
          <a:xfrm>
            <a:off x="678005" y="1626551"/>
            <a:ext cx="10835990" cy="1446550"/>
          </a:xfrm>
          <a:prstGeom prst="rect">
            <a:avLst/>
          </a:prstGeom>
          <a:noFill/>
        </p:spPr>
        <p:txBody>
          <a:bodyPr wrap="square" lIns="91440" tIns="45720" rIns="91440" bIns="45720">
            <a:spAutoFit/>
          </a:bodyPr>
          <a:lstStyle/>
          <a:p>
            <a:pPr algn="ctr"/>
            <a:r>
              <a:rPr lang="en-GB" sz="4400" b="0" u="sng" cap="none" spc="0" dirty="0">
                <a:ln w="0"/>
                <a:solidFill>
                  <a:schemeClr val="tx1"/>
                </a:solidFill>
                <a:effectLst>
                  <a:outerShdw blurRad="38100" dist="19050" dir="2700000" algn="tl" rotWithShape="0">
                    <a:schemeClr val="dk1">
                      <a:alpha val="40000"/>
                    </a:schemeClr>
                  </a:outerShdw>
                </a:effectLst>
                <a:latin typeface="Cordia New" panose="020B0304020202020204" pitchFamily="34" charset="-34"/>
                <a:cs typeface="Cordia New" panose="020B0304020202020204" pitchFamily="34" charset="-34"/>
              </a:rPr>
              <a:t>The Safeguarding Partnership Meeting</a:t>
            </a:r>
            <a:br>
              <a:rPr lang="en-GB" sz="4400" b="0" u="sng" cap="none" spc="0" dirty="0">
                <a:ln w="0"/>
                <a:solidFill>
                  <a:schemeClr val="tx1"/>
                </a:solidFill>
                <a:effectLst>
                  <a:outerShdw blurRad="38100" dist="19050" dir="2700000" algn="tl" rotWithShape="0">
                    <a:schemeClr val="dk1">
                      <a:alpha val="40000"/>
                    </a:schemeClr>
                  </a:outerShdw>
                </a:effectLst>
                <a:latin typeface="Cordia New" panose="020B0304020202020204" pitchFamily="34" charset="-34"/>
                <a:cs typeface="Cordia New" panose="020B0304020202020204" pitchFamily="34" charset="-34"/>
              </a:rPr>
            </a:br>
            <a:r>
              <a:rPr lang="en-GB" sz="4400" u="sng" dirty="0">
                <a:ln w="0"/>
                <a:solidFill>
                  <a:srgbClr val="FF0000"/>
                </a:solidFill>
                <a:effectLst>
                  <a:outerShdw blurRad="38100" dist="19050" dir="2700000" algn="tl" rotWithShape="0">
                    <a:schemeClr val="dk1">
                      <a:alpha val="40000"/>
                    </a:schemeClr>
                  </a:outerShdw>
                </a:effectLst>
                <a:latin typeface="Cordia New" panose="020B0304020202020204" pitchFamily="34" charset="-34"/>
                <a:cs typeface="Cordia New" panose="020B0304020202020204" pitchFamily="34" charset="-34"/>
              </a:rPr>
              <a:t>March 2022!</a:t>
            </a:r>
            <a:endParaRPr lang="en-GB" sz="4400" b="0" cap="none" spc="0" dirty="0">
              <a:ln w="0"/>
              <a:solidFill>
                <a:srgbClr val="FF0000"/>
              </a:solidFill>
              <a:effectLst>
                <a:outerShdw blurRad="38100" dist="19050" dir="2700000" algn="tl" rotWithShape="0">
                  <a:schemeClr val="dk1">
                    <a:alpha val="40000"/>
                  </a:schemeClr>
                </a:outerShdw>
              </a:effectLst>
              <a:latin typeface="Cordia New" panose="020B0304020202020204" pitchFamily="34" charset="-34"/>
              <a:cs typeface="Cordia New" panose="020B0304020202020204" pitchFamily="34" charset="-34"/>
            </a:endParaRPr>
          </a:p>
        </p:txBody>
      </p:sp>
      <p:pic>
        <p:nvPicPr>
          <p:cNvPr id="5" name="Picture 4">
            <a:extLst>
              <a:ext uri="{FF2B5EF4-FFF2-40B4-BE49-F238E27FC236}">
                <a16:creationId xmlns:a16="http://schemas.microsoft.com/office/drawing/2014/main" id="{7ABAC8DA-FC29-4E43-B78B-F455C94FF648}"/>
              </a:ext>
            </a:extLst>
          </p:cNvPr>
          <p:cNvPicPr/>
          <p:nvPr/>
        </p:nvPicPr>
        <p:blipFill rotWithShape="1">
          <a:blip r:embed="rId7"/>
          <a:srcRect l="25150" t="37030" r="44272" b="13334"/>
          <a:stretch/>
        </p:blipFill>
        <p:spPr bwMode="auto">
          <a:xfrm>
            <a:off x="1453175" y="3265343"/>
            <a:ext cx="1046376" cy="922869"/>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1A0A7AB-2A18-4601-8BA2-B00C0F70447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581665" y="3293757"/>
            <a:ext cx="1046376" cy="922869"/>
          </a:xfrm>
          <a:prstGeom prst="rect">
            <a:avLst/>
          </a:prstGeom>
        </p:spPr>
      </p:pic>
      <p:sp>
        <p:nvSpPr>
          <p:cNvPr id="14" name="Rectangle 13">
            <a:extLst>
              <a:ext uri="{FF2B5EF4-FFF2-40B4-BE49-F238E27FC236}">
                <a16:creationId xmlns:a16="http://schemas.microsoft.com/office/drawing/2014/main" id="{389D73CD-09A7-4CD3-8717-60EE864E82F6}"/>
              </a:ext>
            </a:extLst>
          </p:cNvPr>
          <p:cNvSpPr/>
          <p:nvPr/>
        </p:nvSpPr>
        <p:spPr>
          <a:xfrm>
            <a:off x="1838226" y="-53234"/>
            <a:ext cx="9537889" cy="1754326"/>
          </a:xfrm>
          <a:prstGeom prst="rect">
            <a:avLst/>
          </a:prstGeom>
          <a:noFill/>
          <a:ln>
            <a:solidFill>
              <a:srgbClr val="CBF2A4"/>
            </a:solidFill>
          </a:ln>
        </p:spPr>
        <p:txBody>
          <a:bodyPr wrap="squar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Welcome</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from Bolton Youth Voice</a:t>
            </a:r>
          </a:p>
        </p:txBody>
      </p:sp>
      <p:pic>
        <p:nvPicPr>
          <p:cNvPr id="4" name="Picture 3" descr="Logo&#10;&#10;Description automatically generated">
            <a:extLst>
              <a:ext uri="{FF2B5EF4-FFF2-40B4-BE49-F238E27FC236}">
                <a16:creationId xmlns:a16="http://schemas.microsoft.com/office/drawing/2014/main" id="{018B30A1-F065-48F9-8D83-48F26453AA9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664044" y="3259672"/>
            <a:ext cx="928540" cy="928540"/>
          </a:xfrm>
          <a:prstGeom prst="rect">
            <a:avLst/>
          </a:prstGeom>
        </p:spPr>
      </p:pic>
      <p:sp>
        <p:nvSpPr>
          <p:cNvPr id="11" name="Oval 10">
            <a:extLst>
              <a:ext uri="{FF2B5EF4-FFF2-40B4-BE49-F238E27FC236}">
                <a16:creationId xmlns:a16="http://schemas.microsoft.com/office/drawing/2014/main" id="{343ACF24-B7BA-41D6-8FFF-B13A150420DB}"/>
              </a:ext>
            </a:extLst>
          </p:cNvPr>
          <p:cNvSpPr/>
          <p:nvPr/>
        </p:nvSpPr>
        <p:spPr>
          <a:xfrm>
            <a:off x="5367473" y="3073101"/>
            <a:ext cx="1449741" cy="1449741"/>
          </a:xfrm>
          <a:prstGeom prst="ellipse">
            <a:avLst/>
          </a:prstGeom>
          <a:solidFill>
            <a:srgbClr val="CBF2A4"/>
          </a:solidFill>
          <a:scene3d>
            <a:camera prst="orthographicFront">
              <a:rot lat="0" lon="0" rev="0"/>
            </a:camera>
            <a:lightRig rig="contrasting" dir="t">
              <a:rot lat="0" lon="0" rev="1200000"/>
            </a:lightRig>
          </a:scene3d>
          <a:sp3d z="-300000" prstMaterial="plastic"/>
        </p:spPr>
        <p:style>
          <a:lnRef idx="1">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 name="TextBox 2">
            <a:extLst>
              <a:ext uri="{FF2B5EF4-FFF2-40B4-BE49-F238E27FC236}">
                <a16:creationId xmlns:a16="http://schemas.microsoft.com/office/drawing/2014/main" id="{95193753-5DF2-4AE5-92CB-C50FC3AAB670}"/>
              </a:ext>
            </a:extLst>
          </p:cNvPr>
          <p:cNvSpPr txBox="1"/>
          <p:nvPr/>
        </p:nvSpPr>
        <p:spPr>
          <a:xfrm>
            <a:off x="5210614" y="4901690"/>
            <a:ext cx="1960775" cy="523220"/>
          </a:xfrm>
          <a:prstGeom prst="rect">
            <a:avLst/>
          </a:prstGeom>
          <a:noFill/>
        </p:spPr>
        <p:txBody>
          <a:bodyPr wrap="square" rtlCol="0">
            <a:spAutoFit/>
          </a:bodyPr>
          <a:lstStyle/>
          <a:p>
            <a:r>
              <a:rPr lang="en-GB" sz="2800" b="1" dirty="0">
                <a:latin typeface="Cordia New" panose="020B0304020202020204" pitchFamily="34" charset="-34"/>
                <a:cs typeface="Cordia New" panose="020B0304020202020204" pitchFamily="34" charset="-34"/>
              </a:rPr>
              <a:t>TIME TO SHINE</a:t>
            </a:r>
          </a:p>
        </p:txBody>
      </p:sp>
      <p:pic>
        <p:nvPicPr>
          <p:cNvPr id="9" name="Picture 8" descr="Logo, company name&#10;&#10;Description automatically generated">
            <a:extLst>
              <a:ext uri="{FF2B5EF4-FFF2-40B4-BE49-F238E27FC236}">
                <a16:creationId xmlns:a16="http://schemas.microsoft.com/office/drawing/2014/main" id="{7EA5777A-5364-4164-8E3C-00C1000BEE71}"/>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5484449" y="3405944"/>
            <a:ext cx="1223102" cy="765887"/>
          </a:xfrm>
          <a:prstGeom prst="rect">
            <a:avLst/>
          </a:prstGeom>
        </p:spPr>
      </p:pic>
      <p:pic>
        <p:nvPicPr>
          <p:cNvPr id="12" name="Graphic 11" descr="Wave Gesture with solid fill">
            <a:extLst>
              <a:ext uri="{FF2B5EF4-FFF2-40B4-BE49-F238E27FC236}">
                <a16:creationId xmlns:a16="http://schemas.microsoft.com/office/drawing/2014/main" id="{DF0E26E5-7165-4D7C-A1D9-0A5732DA3BE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0694598" y="795569"/>
            <a:ext cx="914400" cy="914400"/>
          </a:xfrm>
          <a:prstGeom prst="rect">
            <a:avLst/>
          </a:prstGeom>
        </p:spPr>
      </p:pic>
    </p:spTree>
    <p:extLst>
      <p:ext uri="{BB962C8B-B14F-4D97-AF65-F5344CB8AC3E}">
        <p14:creationId xmlns:p14="http://schemas.microsoft.com/office/powerpoint/2010/main" val="343676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A316091-9E15-4237-9C2C-B7F855BF99EC}"/>
              </a:ext>
            </a:extLst>
          </p:cNvPr>
          <p:cNvSpPr>
            <a:spLocks noGrp="1"/>
          </p:cNvSpPr>
          <p:nvPr>
            <p:ph type="title"/>
          </p:nvPr>
        </p:nvSpPr>
        <p:spPr>
          <a:xfrm>
            <a:off x="2553418" y="365125"/>
            <a:ext cx="8800381" cy="1325563"/>
          </a:xfrm>
        </p:spPr>
        <p:txBody>
          <a:bodyPr anchor="ctr">
            <a:normAutofit/>
          </a:bodyPr>
          <a:lstStyle/>
          <a:p>
            <a:r>
              <a:rPr lang="en-US" dirty="0"/>
              <a:t>What Makes you feel unsafe in Bolton?</a:t>
            </a:r>
          </a:p>
        </p:txBody>
      </p:sp>
      <p:graphicFrame>
        <p:nvGraphicFramePr>
          <p:cNvPr id="8" name="TextBox 5">
            <a:extLst>
              <a:ext uri="{FF2B5EF4-FFF2-40B4-BE49-F238E27FC236}">
                <a16:creationId xmlns:a16="http://schemas.microsoft.com/office/drawing/2014/main" id="{C12A83B3-FB63-41B7-A27A-27CA81DD9A01}"/>
              </a:ext>
            </a:extLst>
          </p:cNvPr>
          <p:cNvGraphicFramePr/>
          <p:nvPr>
            <p:extLst>
              <p:ext uri="{D42A27DB-BD31-4B8C-83A1-F6EECF244321}">
                <p14:modId xmlns:p14="http://schemas.microsoft.com/office/powerpoint/2010/main" val="2401829963"/>
              </p:ext>
            </p:extLst>
          </p:nvPr>
        </p:nvGraphicFramePr>
        <p:xfrm>
          <a:off x="6172199" y="1825625"/>
          <a:ext cx="5181600" cy="4743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Content Placeholder 13" descr="Open quotation mark with solid fill">
            <a:extLst>
              <a:ext uri="{FF2B5EF4-FFF2-40B4-BE49-F238E27FC236}">
                <a16:creationId xmlns:a16="http://schemas.microsoft.com/office/drawing/2014/main" id="{0E5C16C1-C7C5-48D6-8423-2EA22B3CFCEF}"/>
              </a:ext>
            </a:extLst>
          </p:cNvPr>
          <p:cNvPicPr>
            <a:picLocks noGrp="1" noChangeAspect="1"/>
          </p:cNvPicPr>
          <p:nvPr>
            <p:ph sz="half" idx="1"/>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372100" y="1233488"/>
            <a:ext cx="914400" cy="914400"/>
          </a:xfrm>
        </p:spPr>
      </p:pic>
      <p:pic>
        <p:nvPicPr>
          <p:cNvPr id="16" name="Graphic 15" descr="Closed quotation mark with solid fill">
            <a:extLst>
              <a:ext uri="{FF2B5EF4-FFF2-40B4-BE49-F238E27FC236}">
                <a16:creationId xmlns:a16="http://schemas.microsoft.com/office/drawing/2014/main" id="{5EFCB128-4E13-447D-AEF4-C7EBA71AE59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1231880" y="4720590"/>
            <a:ext cx="914400" cy="914400"/>
          </a:xfrm>
          <a:prstGeom prst="rect">
            <a:avLst/>
          </a:prstGeom>
        </p:spPr>
      </p:pic>
      <p:pic>
        <p:nvPicPr>
          <p:cNvPr id="4" name="Picture 3">
            <a:extLst>
              <a:ext uri="{FF2B5EF4-FFF2-40B4-BE49-F238E27FC236}">
                <a16:creationId xmlns:a16="http://schemas.microsoft.com/office/drawing/2014/main" id="{E4BC99B2-5677-40C0-A4C0-071DE883022F}"/>
              </a:ext>
            </a:extLst>
          </p:cNvPr>
          <p:cNvPicPr>
            <a:picLocks noChangeAspect="1"/>
          </p:cNvPicPr>
          <p:nvPr/>
        </p:nvPicPr>
        <p:blipFill>
          <a:blip r:embed="rId11"/>
          <a:stretch>
            <a:fillRect/>
          </a:stretch>
        </p:blipFill>
        <p:spPr>
          <a:xfrm>
            <a:off x="194310" y="1825625"/>
            <a:ext cx="5295900" cy="4391025"/>
          </a:xfrm>
          <a:prstGeom prst="rect">
            <a:avLst/>
          </a:prstGeom>
          <a:solidFill>
            <a:srgbClr val="CBF2A4"/>
          </a:solidFill>
        </p:spPr>
      </p:pic>
    </p:spTree>
    <p:extLst>
      <p:ext uri="{BB962C8B-B14F-4D97-AF65-F5344CB8AC3E}">
        <p14:creationId xmlns:p14="http://schemas.microsoft.com/office/powerpoint/2010/main" val="358358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62EDFF-7BE1-4149-A745-FFD7211E6C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DEF67D-2F6F-435A-9D38-CC00B4A3B504}"/>
              </a:ext>
            </a:extLst>
          </p:cNvPr>
          <p:cNvPicPr>
            <a:picLocks noChangeAspect="1"/>
          </p:cNvPicPr>
          <p:nvPr/>
        </p:nvPicPr>
        <p:blipFill rotWithShape="1">
          <a:blip r:embed="rId2"/>
          <a:srcRect t="3040" b="4368"/>
          <a:stretch/>
        </p:blipFill>
        <p:spPr>
          <a:xfrm>
            <a:off x="20" y="-223510"/>
            <a:ext cx="12191980" cy="6857990"/>
          </a:xfrm>
          <a:prstGeom prst="rect">
            <a:avLst/>
          </a:prstGeom>
          <a:solidFill>
            <a:srgbClr val="CBF2A4"/>
          </a:solidFill>
        </p:spPr>
      </p:pic>
      <p:sp>
        <p:nvSpPr>
          <p:cNvPr id="12" name="Freeform: Shape 11">
            <a:extLst>
              <a:ext uri="{FF2B5EF4-FFF2-40B4-BE49-F238E27FC236}">
                <a16:creationId xmlns:a16="http://schemas.microsoft.com/office/drawing/2014/main" id="{15780A6B-6EF3-49A7-8518-16EAF321F7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60256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C5A-0490-454F-A8F2-2B5255D0995A}"/>
              </a:ext>
            </a:extLst>
          </p:cNvPr>
          <p:cNvSpPr>
            <a:spLocks noGrp="1"/>
          </p:cNvSpPr>
          <p:nvPr>
            <p:ph type="title"/>
          </p:nvPr>
        </p:nvSpPr>
        <p:spPr>
          <a:xfrm>
            <a:off x="2032000" y="103695"/>
            <a:ext cx="10436718" cy="1325563"/>
          </a:xfrm>
        </p:spPr>
        <p:txBody>
          <a:bodyPr/>
          <a:lstStyle/>
          <a:p>
            <a:pPr algn="ctr"/>
            <a:r>
              <a:rPr lang="en-GB" u="sng" dirty="0"/>
              <a:t>What is needed to make Bolton feel more safe?</a:t>
            </a:r>
          </a:p>
        </p:txBody>
      </p:sp>
      <p:graphicFrame>
        <p:nvGraphicFramePr>
          <p:cNvPr id="7" name="Chart 6">
            <a:extLst>
              <a:ext uri="{FF2B5EF4-FFF2-40B4-BE49-F238E27FC236}">
                <a16:creationId xmlns:a16="http://schemas.microsoft.com/office/drawing/2014/main" id="{E585D195-298B-411C-8D05-129D6D8AE925}"/>
              </a:ext>
            </a:extLst>
          </p:cNvPr>
          <p:cNvGraphicFramePr/>
          <p:nvPr>
            <p:extLst>
              <p:ext uri="{D42A27DB-BD31-4B8C-83A1-F6EECF244321}">
                <p14:modId xmlns:p14="http://schemas.microsoft.com/office/powerpoint/2010/main" val="843209671"/>
              </p:ext>
            </p:extLst>
          </p:nvPr>
        </p:nvGraphicFramePr>
        <p:xfrm>
          <a:off x="2682240" y="1276859"/>
          <a:ext cx="7813040" cy="51341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9319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31006-83EE-4D5B-99CA-013E0447BF9B}"/>
              </a:ext>
            </a:extLst>
          </p:cNvPr>
          <p:cNvSpPr>
            <a:spLocks noGrp="1"/>
          </p:cNvSpPr>
          <p:nvPr>
            <p:ph type="title"/>
          </p:nvPr>
        </p:nvSpPr>
        <p:spPr>
          <a:xfrm>
            <a:off x="2553418" y="365125"/>
            <a:ext cx="8800381" cy="1325563"/>
          </a:xfrm>
        </p:spPr>
        <p:txBody>
          <a:bodyPr anchor="ctr">
            <a:normAutofit/>
          </a:bodyPr>
          <a:lstStyle/>
          <a:p>
            <a:r>
              <a:rPr lang="en-GB" u="sng" dirty="0"/>
              <a:t>2 Key Themes:</a:t>
            </a:r>
          </a:p>
        </p:txBody>
      </p:sp>
      <p:graphicFrame>
        <p:nvGraphicFramePr>
          <p:cNvPr id="5" name="Content Placeholder 2">
            <a:extLst>
              <a:ext uri="{FF2B5EF4-FFF2-40B4-BE49-F238E27FC236}">
                <a16:creationId xmlns:a16="http://schemas.microsoft.com/office/drawing/2014/main" id="{7403C2B0-4F1C-4FE2-8FA5-0E288AFDAA32}"/>
              </a:ext>
            </a:extLst>
          </p:cNvPr>
          <p:cNvGraphicFramePr>
            <a:graphicFrameLocks noGrp="1"/>
          </p:cNvGraphicFramePr>
          <p:nvPr>
            <p:ph idx="1"/>
            <p:extLst>
              <p:ext uri="{D42A27DB-BD31-4B8C-83A1-F6EECF244321}">
                <p14:modId xmlns:p14="http://schemas.microsoft.com/office/powerpoint/2010/main" val="4045982997"/>
              </p:ext>
            </p:extLst>
          </p:nvPr>
        </p:nvGraphicFramePr>
        <p:xfrm>
          <a:off x="327804" y="1825625"/>
          <a:ext cx="110259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Star outline">
            <a:extLst>
              <a:ext uri="{FF2B5EF4-FFF2-40B4-BE49-F238E27FC236}">
                <a16:creationId xmlns:a16="http://schemas.microsoft.com/office/drawing/2014/main" id="{8445A42A-5985-4B8C-8DBD-9C3C5D8709F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097520" y="1690688"/>
            <a:ext cx="914400" cy="914400"/>
          </a:xfrm>
          <a:prstGeom prst="rect">
            <a:avLst/>
          </a:prstGeom>
        </p:spPr>
      </p:pic>
      <p:pic>
        <p:nvPicPr>
          <p:cNvPr id="9" name="Graphic 8" descr="Star outline">
            <a:extLst>
              <a:ext uri="{FF2B5EF4-FFF2-40B4-BE49-F238E27FC236}">
                <a16:creationId xmlns:a16="http://schemas.microsoft.com/office/drawing/2014/main" id="{CC8DD294-2CFB-4253-9FEF-47AF90494F9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1000" y="1825625"/>
            <a:ext cx="914400" cy="914400"/>
          </a:xfrm>
          <a:prstGeom prst="rect">
            <a:avLst/>
          </a:prstGeom>
        </p:spPr>
      </p:pic>
    </p:spTree>
    <p:extLst>
      <p:ext uri="{BB962C8B-B14F-4D97-AF65-F5344CB8AC3E}">
        <p14:creationId xmlns:p14="http://schemas.microsoft.com/office/powerpoint/2010/main" val="244722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89">
            <a:extLst>
              <a:ext uri="{FF2B5EF4-FFF2-40B4-BE49-F238E27FC236}">
                <a16:creationId xmlns:a16="http://schemas.microsoft.com/office/drawing/2014/main" id="{FDE3B669-D0C6-43C4-9D0E-ED152B12DA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4BAE9C-04D1-4DBD-884C-DC7C315E32D5}"/>
              </a:ext>
            </a:extLst>
          </p:cNvPr>
          <p:cNvSpPr txBox="1"/>
          <p:nvPr/>
        </p:nvSpPr>
        <p:spPr>
          <a:xfrm>
            <a:off x="1087347" y="5422789"/>
            <a:ext cx="8888461" cy="706641"/>
          </a:xfrm>
          <a:prstGeom prst="rect">
            <a:avLst/>
          </a:prstGeom>
        </p:spPr>
        <p:txBody>
          <a:bodyPr vert="horz" lIns="91440" tIns="45720" rIns="91440" bIns="45720" rtlCol="0" anchor="b">
            <a:normAutofit/>
          </a:bodyPr>
          <a:lstStyle/>
          <a:p>
            <a:pPr>
              <a:lnSpc>
                <a:spcPct val="110000"/>
              </a:lnSpc>
              <a:spcBef>
                <a:spcPct val="0"/>
              </a:spcBef>
              <a:spcAft>
                <a:spcPts val="600"/>
              </a:spcAft>
            </a:pPr>
            <a:r>
              <a:rPr lang="en-US" sz="2800" b="1" kern="1200">
                <a:solidFill>
                  <a:schemeClr val="tx1"/>
                </a:solidFill>
                <a:effectLst/>
                <a:latin typeface="+mj-lt"/>
                <a:ea typeface="+mj-ea"/>
                <a:cs typeface="+mj-cs"/>
              </a:rPr>
              <a:t>What makes a healthy relationship?</a:t>
            </a:r>
          </a:p>
        </p:txBody>
      </p:sp>
      <p:pic>
        <p:nvPicPr>
          <p:cNvPr id="12" name="Picture 11">
            <a:extLst>
              <a:ext uri="{FF2B5EF4-FFF2-40B4-BE49-F238E27FC236}">
                <a16:creationId xmlns:a16="http://schemas.microsoft.com/office/drawing/2014/main" id="{C8CEBEEF-8255-4CC8-BAA1-D2B4D539D4C5}"/>
              </a:ext>
            </a:extLst>
          </p:cNvPr>
          <p:cNvPicPr>
            <a:picLocks noChangeAspect="1"/>
          </p:cNvPicPr>
          <p:nvPr/>
        </p:nvPicPr>
        <p:blipFill rotWithShape="1">
          <a:blip r:embed="rId3">
            <a:extLst>
              <a:ext uri="{28A0092B-C50C-407E-A947-70E740481C1C}">
                <a14:useLocalDpi xmlns:a14="http://schemas.microsoft.com/office/drawing/2010/main" val="0"/>
              </a:ext>
            </a:extLst>
          </a:blip>
          <a:srcRect t="23754" b="34021"/>
          <a:stretch/>
        </p:blipFill>
        <p:spPr>
          <a:xfrm>
            <a:off x="-2" y="10"/>
            <a:ext cx="12192002" cy="5148019"/>
          </a:xfrm>
          <a:prstGeom prst="rect">
            <a:avLst/>
          </a:prstGeom>
        </p:spPr>
      </p:pic>
      <p:sp>
        <p:nvSpPr>
          <p:cNvPr id="92" name="Freeform: Shape 91">
            <a:extLst>
              <a:ext uri="{FF2B5EF4-FFF2-40B4-BE49-F238E27FC236}">
                <a16:creationId xmlns:a16="http://schemas.microsoft.com/office/drawing/2014/main" id="{B75D9F35-775B-4B73-BBB6-176A2E0860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1741688"/>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3759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9C0E4E-A907-4720-8632-2E15A079229C}"/>
              </a:ext>
            </a:extLst>
          </p:cNvPr>
          <p:cNvSpPr>
            <a:spLocks noGrp="1"/>
          </p:cNvSpPr>
          <p:nvPr>
            <p:ph type="title"/>
          </p:nvPr>
        </p:nvSpPr>
        <p:spPr>
          <a:xfrm>
            <a:off x="4918337" y="413639"/>
            <a:ext cx="9950103" cy="808680"/>
          </a:xfrm>
        </p:spPr>
        <p:txBody>
          <a:bodyPr>
            <a:noAutofit/>
          </a:bodyPr>
          <a:lstStyle/>
          <a:p>
            <a:r>
              <a:rPr lang="en-GB" sz="4400" dirty="0"/>
              <a:t>Street Harassment</a:t>
            </a:r>
          </a:p>
        </p:txBody>
      </p:sp>
      <p:sp>
        <p:nvSpPr>
          <p:cNvPr id="6" name="Content Placeholder 5">
            <a:extLst>
              <a:ext uri="{FF2B5EF4-FFF2-40B4-BE49-F238E27FC236}">
                <a16:creationId xmlns:a16="http://schemas.microsoft.com/office/drawing/2014/main" id="{AF2DBAAA-6DF1-4B4F-BD9E-ABBB8F59A66D}"/>
              </a:ext>
            </a:extLst>
          </p:cNvPr>
          <p:cNvSpPr>
            <a:spLocks noGrp="1"/>
          </p:cNvSpPr>
          <p:nvPr>
            <p:ph idx="1"/>
          </p:nvPr>
        </p:nvSpPr>
        <p:spPr>
          <a:xfrm>
            <a:off x="4898915" y="1326536"/>
            <a:ext cx="6879714" cy="3513514"/>
          </a:xfrm>
        </p:spPr>
        <p:txBody>
          <a:bodyPr>
            <a:normAutofit fontScale="92500" lnSpcReduction="10000"/>
          </a:bodyPr>
          <a:lstStyle/>
          <a:p>
            <a:pPr marL="0" indent="0">
              <a:buNone/>
            </a:pPr>
            <a:r>
              <a:rPr lang="en-GB" sz="2400" dirty="0"/>
              <a:t>Street harassment is unwanted comments, gestures, and actions forced on a stranger in a public place without consent.</a:t>
            </a:r>
          </a:p>
          <a:p>
            <a:pPr marL="0" indent="0">
              <a:buNone/>
            </a:pPr>
            <a:r>
              <a:rPr lang="en-GB" sz="2400" dirty="0"/>
              <a:t>This includes unwanted whistling, sexual names, comments and demands, following, flashing, groping, sexual assault and rape.</a:t>
            </a:r>
          </a:p>
          <a:p>
            <a:pPr marL="0" indent="0">
              <a:buNone/>
            </a:pPr>
            <a:r>
              <a:rPr lang="en-GB" sz="2400" dirty="0"/>
              <a:t>No form of harassment is ok. It is never a compliment.</a:t>
            </a:r>
          </a:p>
          <a:p>
            <a:endParaRPr lang="en-GB" dirty="0"/>
          </a:p>
        </p:txBody>
      </p:sp>
      <p:pic>
        <p:nvPicPr>
          <p:cNvPr id="9218" name="Picture 2" descr="See the source image">
            <a:extLst>
              <a:ext uri="{FF2B5EF4-FFF2-40B4-BE49-F238E27FC236}">
                <a16:creationId xmlns:a16="http://schemas.microsoft.com/office/drawing/2014/main" id="{257E68DF-84DD-4DFE-A658-F6A0C0099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48" y="1210900"/>
            <a:ext cx="3999456" cy="26663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Rectangle 13">
            <a:extLst>
              <a:ext uri="{FF2B5EF4-FFF2-40B4-BE49-F238E27FC236}">
                <a16:creationId xmlns:a16="http://schemas.microsoft.com/office/drawing/2014/main" id="{2CEFC360-7291-4CCE-A5F8-9EB775DE072B}"/>
              </a:ext>
            </a:extLst>
          </p:cNvPr>
          <p:cNvSpPr/>
          <p:nvPr/>
        </p:nvSpPr>
        <p:spPr>
          <a:xfrm>
            <a:off x="393948" y="4840050"/>
            <a:ext cx="2670922" cy="1596005"/>
          </a:xfrm>
          <a:prstGeom prst="rect">
            <a:avLst/>
          </a:prstGeom>
          <a:solidFill>
            <a:srgbClr val="ADCD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000" b="1" dirty="0">
                <a:ln w="0"/>
                <a:solidFill>
                  <a:schemeClr val="tx1"/>
                </a:solidFill>
                <a:effectLst>
                  <a:outerShdw blurRad="38100" dist="19050" dir="2700000" algn="tl" rotWithShape="0">
                    <a:schemeClr val="dk1">
                      <a:alpha val="40000"/>
                    </a:schemeClr>
                  </a:outerShdw>
                </a:effectLst>
              </a:rPr>
              <a:t>2 out of 3 girls </a:t>
            </a:r>
            <a:r>
              <a:rPr lang="en-GB" sz="2000" dirty="0">
                <a:ln w="0"/>
                <a:solidFill>
                  <a:schemeClr val="tx1"/>
                </a:solidFill>
                <a:effectLst>
                  <a:outerShdw blurRad="38100" dist="19050" dir="2700000" algn="tl" rotWithShape="0">
                    <a:schemeClr val="dk1">
                      <a:alpha val="40000"/>
                    </a:schemeClr>
                  </a:outerShdw>
                </a:effectLst>
              </a:rPr>
              <a:t>in the UK have been sexually harassed in public</a:t>
            </a:r>
          </a:p>
        </p:txBody>
      </p:sp>
      <p:sp>
        <p:nvSpPr>
          <p:cNvPr id="15" name="Rectangle 14">
            <a:extLst>
              <a:ext uri="{FF2B5EF4-FFF2-40B4-BE49-F238E27FC236}">
                <a16:creationId xmlns:a16="http://schemas.microsoft.com/office/drawing/2014/main" id="{C5789429-84FA-44B1-8590-23F035930EE2}"/>
              </a:ext>
            </a:extLst>
          </p:cNvPr>
          <p:cNvSpPr/>
          <p:nvPr/>
        </p:nvSpPr>
        <p:spPr>
          <a:xfrm>
            <a:off x="3582876" y="4840049"/>
            <a:ext cx="2670922" cy="1596005"/>
          </a:xfrm>
          <a:prstGeom prst="rect">
            <a:avLst/>
          </a:prstGeom>
          <a:solidFill>
            <a:srgbClr val="ADCD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000" b="1" dirty="0">
                <a:ln w="0"/>
                <a:solidFill>
                  <a:schemeClr val="tx1"/>
                </a:solidFill>
                <a:effectLst>
                  <a:outerShdw blurRad="38100" dist="19050" dir="2700000" algn="tl" rotWithShape="0">
                    <a:schemeClr val="dk1">
                      <a:alpha val="40000"/>
                    </a:schemeClr>
                  </a:outerShdw>
                </a:effectLst>
              </a:rPr>
              <a:t>35% </a:t>
            </a:r>
            <a:r>
              <a:rPr lang="en-GB" sz="2000" dirty="0">
                <a:ln w="0"/>
                <a:solidFill>
                  <a:schemeClr val="tx1"/>
                </a:solidFill>
                <a:effectLst>
                  <a:outerShdw blurRad="38100" dist="19050" dir="2700000" algn="tl" rotWithShape="0">
                    <a:schemeClr val="dk1">
                      <a:alpha val="40000"/>
                    </a:schemeClr>
                  </a:outerShdw>
                </a:effectLst>
              </a:rPr>
              <a:t>of UK girls wearing school uniform have been sexually harassed in public</a:t>
            </a:r>
          </a:p>
        </p:txBody>
      </p:sp>
      <p:sp>
        <p:nvSpPr>
          <p:cNvPr id="16" name="Rectangle 15">
            <a:extLst>
              <a:ext uri="{FF2B5EF4-FFF2-40B4-BE49-F238E27FC236}">
                <a16:creationId xmlns:a16="http://schemas.microsoft.com/office/drawing/2014/main" id="{DCC831F8-DEAD-4BD8-AAC6-EABD50D80B55}"/>
              </a:ext>
            </a:extLst>
          </p:cNvPr>
          <p:cNvSpPr/>
          <p:nvPr/>
        </p:nvSpPr>
        <p:spPr>
          <a:xfrm>
            <a:off x="6752382" y="4848356"/>
            <a:ext cx="2670922" cy="1596005"/>
          </a:xfrm>
          <a:prstGeom prst="rect">
            <a:avLst/>
          </a:prstGeom>
          <a:solidFill>
            <a:srgbClr val="ADCD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000" b="1" dirty="0">
                <a:ln w="0"/>
                <a:solidFill>
                  <a:schemeClr val="tx1"/>
                </a:solidFill>
                <a:effectLst>
                  <a:outerShdw blurRad="38100" dist="19050" dir="2700000" algn="tl" rotWithShape="0">
                    <a:schemeClr val="dk1">
                      <a:alpha val="40000"/>
                    </a:schemeClr>
                  </a:outerShdw>
                </a:effectLst>
              </a:rPr>
              <a:t>33% </a:t>
            </a:r>
            <a:r>
              <a:rPr lang="en-GB" sz="2000" dirty="0">
                <a:ln w="0"/>
                <a:solidFill>
                  <a:schemeClr val="tx1"/>
                </a:solidFill>
                <a:effectLst>
                  <a:outerShdw blurRad="38100" dist="19050" dir="2700000" algn="tl" rotWithShape="0">
                    <a:schemeClr val="dk1">
                      <a:alpha val="40000"/>
                    </a:schemeClr>
                  </a:outerShdw>
                </a:effectLst>
              </a:rPr>
              <a:t>of UK girls who have been sexually harassed felt too embarrassed to tell anyone.</a:t>
            </a:r>
          </a:p>
        </p:txBody>
      </p:sp>
    </p:spTree>
    <p:extLst>
      <p:ext uri="{BB962C8B-B14F-4D97-AF65-F5344CB8AC3E}">
        <p14:creationId xmlns:p14="http://schemas.microsoft.com/office/powerpoint/2010/main" val="308521271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16543-596F-47E2-879B-BA413992512D}"/>
              </a:ext>
            </a:extLst>
          </p:cNvPr>
          <p:cNvSpPr txBox="1"/>
          <p:nvPr/>
        </p:nvSpPr>
        <p:spPr>
          <a:xfrm>
            <a:off x="0" y="1"/>
            <a:ext cx="12192000" cy="3966150"/>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just">
              <a:lnSpc>
                <a:spcPct val="107000"/>
              </a:lnSpc>
              <a:spcAft>
                <a:spcPts val="800"/>
              </a:spcAft>
            </a:pP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‘Ofsted consulted with 32 Unnamed schools and it was significantly alarming that:</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1"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Nine out of ten</a:t>
            </a: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girls and </a:t>
            </a:r>
            <a:r>
              <a:rPr lang="en-GB" sz="1800" b="1" i="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half the boys</a:t>
            </a: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that took place in this review said that they had been sent unsolicited explicit pictures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Which is often referred to as *ick pics by young people.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They said this happens allot or sometimes to them or their friends.’</a:t>
            </a:r>
          </a:p>
          <a:p>
            <a:pPr algn="just">
              <a:lnSpc>
                <a:spcPct val="107000"/>
              </a:lnSpc>
              <a:spcAft>
                <a:spcPts val="800"/>
              </a:spcAft>
            </a:pPr>
            <a:endParaRPr lang="en-GB"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GB"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C1E8DF8-5269-4C5B-B97B-D7B0C325B788}"/>
              </a:ext>
            </a:extLst>
          </p:cNvPr>
          <p:cNvPicPr>
            <a:picLocks noChangeAspect="1"/>
          </p:cNvPicPr>
          <p:nvPr/>
        </p:nvPicPr>
        <p:blipFill rotWithShape="1">
          <a:blip r:embed="rId3">
            <a:extLst>
              <a:ext uri="{28A0092B-C50C-407E-A947-70E740481C1C}">
                <a14:useLocalDpi xmlns:a14="http://schemas.microsoft.com/office/drawing/2010/main" val="0"/>
              </a:ext>
            </a:extLst>
          </a:blip>
          <a:srcRect t="25548" r="-1" b="35814"/>
          <a:stretch/>
        </p:blipFill>
        <p:spPr>
          <a:xfrm>
            <a:off x="-630543" y="3320990"/>
            <a:ext cx="11548872" cy="4462272"/>
          </a:xfrm>
          <a:prstGeom prst="rect">
            <a:avLst/>
          </a:prstGeom>
        </p:spPr>
      </p:pic>
      <p:sp>
        <p:nvSpPr>
          <p:cNvPr id="5" name="TextBox 4">
            <a:extLst>
              <a:ext uri="{FF2B5EF4-FFF2-40B4-BE49-F238E27FC236}">
                <a16:creationId xmlns:a16="http://schemas.microsoft.com/office/drawing/2014/main" id="{447A3B5A-BC86-47EC-A8F9-517DB5C52F4A}"/>
              </a:ext>
            </a:extLst>
          </p:cNvPr>
          <p:cNvSpPr txBox="1"/>
          <p:nvPr/>
        </p:nvSpPr>
        <p:spPr>
          <a:xfrm>
            <a:off x="0" y="3320990"/>
            <a:ext cx="6462074" cy="375552"/>
          </a:xfrm>
          <a:prstGeom prst="rect">
            <a:avLst/>
          </a:prstGeom>
          <a:noFill/>
        </p:spPr>
        <p:txBody>
          <a:bodyPr wrap="square">
            <a:spAutoFit/>
          </a:bodyPr>
          <a:lstStyle/>
          <a:p>
            <a:pPr algn="just">
              <a:lnSpc>
                <a:spcPct val="107000"/>
              </a:lnSpc>
              <a:spcAft>
                <a:spcPts val="800"/>
              </a:spcAft>
            </a:pPr>
            <a:r>
              <a:rPr lang="en-GB" sz="1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No form of harassment is ok. It is never a compliment</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4032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16543-596F-47E2-879B-BA413992512D}"/>
              </a:ext>
            </a:extLst>
          </p:cNvPr>
          <p:cNvSpPr txBox="1"/>
          <p:nvPr/>
        </p:nvSpPr>
        <p:spPr>
          <a:xfrm>
            <a:off x="0" y="1"/>
            <a:ext cx="12192000" cy="3656450"/>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lnSpc>
                <a:spcPct val="107000"/>
              </a:lnSpc>
              <a:spcAft>
                <a:spcPts val="800"/>
              </a:spcAft>
            </a:pPr>
            <a:endParaRPr lang="en-GB" sz="1800" b="1" dirty="0">
              <a:solidFill>
                <a:schemeClr val="tx1"/>
              </a:solidFill>
              <a:effectLst/>
              <a:latin typeface="Amasis MT Pro Light" panose="020403040500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1800" b="1" dirty="0">
              <a:solidFill>
                <a:schemeClr val="tx1"/>
              </a:solidFill>
              <a:effectLst/>
              <a:latin typeface="Amasis MT Pro Light" panose="020403040500050203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en-GB" b="1" dirty="0">
              <a:solidFill>
                <a:schemeClr val="tx1"/>
              </a:solidFill>
              <a:latin typeface="Amasis MT Pro Light" panose="020403040500050203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en-GB" sz="1800" b="1" dirty="0">
              <a:solidFill>
                <a:schemeClr val="tx1"/>
              </a:solidFill>
              <a:effectLst/>
              <a:latin typeface="Amasis MT Pro Light" panose="02040304050005020304" pitchFamily="18" charset="0"/>
              <a:ea typeface="Calibri" panose="020F0502020204030204" pitchFamily="34" charset="0"/>
              <a:cs typeface="Calibri" panose="020F0502020204030204" pitchFamily="34" charset="0"/>
            </a:endParaRPr>
          </a:p>
          <a:p>
            <a:pPr algn="ctr">
              <a:lnSpc>
                <a:spcPct val="107000"/>
              </a:lnSpc>
              <a:spcAft>
                <a:spcPts val="800"/>
              </a:spcAft>
            </a:pPr>
            <a:r>
              <a:rPr lang="en-GB" sz="4800" b="1" dirty="0">
                <a:solidFill>
                  <a:schemeClr val="tx1"/>
                </a:solidFill>
                <a:effectLst/>
                <a:latin typeface="Amasis MT Pro Light" panose="02040304050005020304" pitchFamily="18" charset="0"/>
                <a:ea typeface="Calibri" panose="020F0502020204030204" pitchFamily="34" charset="0"/>
                <a:cs typeface="Calibri" panose="020F0502020204030204" pitchFamily="34" charset="0"/>
              </a:rPr>
              <a:t>“</a:t>
            </a:r>
            <a:r>
              <a:rPr lang="en-GB" sz="3200" b="1" dirty="0">
                <a:solidFill>
                  <a:schemeClr val="tx1"/>
                </a:solidFill>
                <a:effectLst/>
                <a:latin typeface="Calibri" panose="020F0502020204030204" pitchFamily="34" charset="0"/>
                <a:ea typeface="Calibri" panose="020F0502020204030204" pitchFamily="34" charset="0"/>
              </a:rPr>
              <a:t>We are not cats, its public sexual harassment, NOT cat calling</a:t>
            </a:r>
            <a:r>
              <a:rPr lang="en-GB" sz="3200" b="1" dirty="0">
                <a:solidFill>
                  <a:schemeClr val="tx1"/>
                </a:solidFill>
                <a:latin typeface="Calibri" panose="020F0502020204030204" pitchFamily="34" charset="0"/>
                <a:ea typeface="Calibri" panose="020F0502020204030204" pitchFamily="34" charset="0"/>
              </a:rPr>
              <a:t>!!</a:t>
            </a:r>
            <a:r>
              <a:rPr lang="en-GB" sz="3200" dirty="0">
                <a:solidFill>
                  <a:schemeClr val="tx1"/>
                </a:solidFill>
                <a:effectLst/>
                <a:latin typeface="Calibri" panose="020F0502020204030204" pitchFamily="34" charset="0"/>
                <a:ea typeface="Calibri" panose="020F0502020204030204" pitchFamily="34" charset="0"/>
              </a:rPr>
              <a:t> </a:t>
            </a:r>
            <a:r>
              <a:rPr lang="en-GB" sz="4800" b="1" dirty="0">
                <a:solidFill>
                  <a:schemeClr val="tx1"/>
                </a:solidFill>
                <a:effectLst/>
                <a:latin typeface="Amasis MT Pro Light" panose="02040304050005020304" pitchFamily="18" charset="0"/>
                <a:ea typeface="Calibri" panose="020F0502020204030204" pitchFamily="34" charset="0"/>
                <a:cs typeface="Calibri" panose="020F0502020204030204" pitchFamily="34" charset="0"/>
              </a:rPr>
              <a:t>”</a:t>
            </a:r>
          </a:p>
          <a:p>
            <a:pPr algn="ctr">
              <a:lnSpc>
                <a:spcPct val="107000"/>
              </a:lnSpc>
              <a:spcAft>
                <a:spcPts val="800"/>
              </a:spcAft>
            </a:pPr>
            <a:endParaRPr lang="en-GB" b="1" dirty="0">
              <a:solidFill>
                <a:schemeClr val="tx1"/>
              </a:solidFill>
              <a:latin typeface="Amasis MT Pro Light" panose="020403040500050203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en-GB" sz="1800" b="1" dirty="0">
              <a:solidFill>
                <a:schemeClr val="tx1"/>
              </a:solidFill>
              <a:effectLst/>
              <a:latin typeface="Amasis MT Pro Light" panose="020403040500050203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en-GB" sz="1800" b="1" dirty="0">
              <a:solidFill>
                <a:schemeClr val="tx1"/>
              </a:solidFill>
              <a:effectLst/>
              <a:latin typeface="Amasis MT Pro Light" panose="02040304050005020304" pitchFamily="18"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EC1E8DF8-5269-4C5B-B97B-D7B0C325B788}"/>
              </a:ext>
            </a:extLst>
          </p:cNvPr>
          <p:cNvPicPr>
            <a:picLocks noChangeAspect="1"/>
          </p:cNvPicPr>
          <p:nvPr/>
        </p:nvPicPr>
        <p:blipFill rotWithShape="1">
          <a:blip r:embed="rId3">
            <a:extLst>
              <a:ext uri="{28A0092B-C50C-407E-A947-70E740481C1C}">
                <a14:useLocalDpi xmlns:a14="http://schemas.microsoft.com/office/drawing/2010/main" val="0"/>
              </a:ext>
            </a:extLst>
          </a:blip>
          <a:srcRect t="25548" r="-1" b="35814"/>
          <a:stretch/>
        </p:blipFill>
        <p:spPr>
          <a:xfrm>
            <a:off x="-196909" y="2732075"/>
            <a:ext cx="11548872" cy="4462272"/>
          </a:xfrm>
          <a:prstGeom prst="rect">
            <a:avLst/>
          </a:prstGeom>
        </p:spPr>
      </p:pic>
    </p:spTree>
    <p:extLst>
      <p:ext uri="{BB962C8B-B14F-4D97-AF65-F5344CB8AC3E}">
        <p14:creationId xmlns:p14="http://schemas.microsoft.com/office/powerpoint/2010/main" val="387629577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6362EDFF-7BE1-4149-A745-FFD7211E6CE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180D8BE-B886-4985-A679-AB494DCE1F90}"/>
              </a:ext>
            </a:extLst>
          </p:cNvPr>
          <p:cNvPicPr>
            <a:picLocks noChangeAspect="1"/>
          </p:cNvPicPr>
          <p:nvPr/>
        </p:nvPicPr>
        <p:blipFill rotWithShape="1">
          <a:blip r:embed="rId2"/>
          <a:srcRect t="6324" b="4743"/>
          <a:stretch/>
        </p:blipFill>
        <p:spPr>
          <a:xfrm>
            <a:off x="20" y="10"/>
            <a:ext cx="12191980" cy="6857990"/>
          </a:xfrm>
          <a:prstGeom prst="rect">
            <a:avLst/>
          </a:prstGeom>
        </p:spPr>
      </p:pic>
      <p:sp>
        <p:nvSpPr>
          <p:cNvPr id="14" name="Freeform: Shape 13">
            <a:extLst>
              <a:ext uri="{FF2B5EF4-FFF2-40B4-BE49-F238E27FC236}">
                <a16:creationId xmlns:a16="http://schemas.microsoft.com/office/drawing/2014/main" id="{15780A6B-6EF3-49A7-8518-16EAF321F7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6626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1590-5A6F-41AB-81C9-7D96105BC042}"/>
              </a:ext>
            </a:extLst>
          </p:cNvPr>
          <p:cNvSpPr>
            <a:spLocks noGrp="1"/>
          </p:cNvSpPr>
          <p:nvPr>
            <p:ph type="title"/>
          </p:nvPr>
        </p:nvSpPr>
        <p:spPr/>
        <p:txBody>
          <a:bodyPr/>
          <a:lstStyle/>
          <a:p>
            <a:r>
              <a:rPr lang="en-GB" dirty="0"/>
              <a:t>What can I do if street harassment happens to me?</a:t>
            </a:r>
          </a:p>
        </p:txBody>
      </p:sp>
      <p:sp>
        <p:nvSpPr>
          <p:cNvPr id="3" name="Content Placeholder 2">
            <a:extLst>
              <a:ext uri="{FF2B5EF4-FFF2-40B4-BE49-F238E27FC236}">
                <a16:creationId xmlns:a16="http://schemas.microsoft.com/office/drawing/2014/main" id="{C02ACDE9-26EF-4C60-9EA2-CCA75B7FF176}"/>
              </a:ext>
            </a:extLst>
          </p:cNvPr>
          <p:cNvSpPr>
            <a:spLocks noGrp="1"/>
          </p:cNvSpPr>
          <p:nvPr>
            <p:ph idx="1"/>
          </p:nvPr>
        </p:nvSpPr>
        <p:spPr/>
        <p:txBody>
          <a:bodyPr/>
          <a:lstStyle/>
          <a:p>
            <a:r>
              <a:rPr lang="en-GB" sz="2400" b="1" dirty="0"/>
              <a:t>Go Somewhere Safe</a:t>
            </a:r>
          </a:p>
          <a:p>
            <a:pPr marL="0" indent="0">
              <a:buNone/>
            </a:pPr>
            <a:r>
              <a:rPr lang="en-GB" dirty="0"/>
              <a:t>If you feel like you’re being followed or that you’re physically unsafe, going to a local business, store or coffee shop where the harasser may feel discouraged from approaching you. </a:t>
            </a:r>
          </a:p>
          <a:p>
            <a:r>
              <a:rPr lang="en-GB" sz="2400" b="1" dirty="0"/>
              <a:t>Report</a:t>
            </a:r>
          </a:p>
          <a:p>
            <a:pPr marL="0" indent="0">
              <a:buNone/>
            </a:pPr>
            <a:r>
              <a:rPr lang="en-GB" dirty="0"/>
              <a:t>If street harassment happens outside a business or on public transportation, you can report that behaviour. If you can guess the employer of the person, you can report the harassment to the company. Some forms of street harassment, such as groping, flashing and following are legally recognisable. </a:t>
            </a:r>
          </a:p>
          <a:p>
            <a:endParaRPr lang="en-GB" dirty="0"/>
          </a:p>
        </p:txBody>
      </p:sp>
    </p:spTree>
    <p:extLst>
      <p:ext uri="{BB962C8B-B14F-4D97-AF65-F5344CB8AC3E}">
        <p14:creationId xmlns:p14="http://schemas.microsoft.com/office/powerpoint/2010/main" val="20218568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56491-9DEA-43DA-8B77-BE789975B1DD}"/>
              </a:ext>
            </a:extLst>
          </p:cNvPr>
          <p:cNvSpPr>
            <a:spLocks noGrp="1"/>
          </p:cNvSpPr>
          <p:nvPr>
            <p:ph idx="1"/>
          </p:nvPr>
        </p:nvSpPr>
        <p:spPr>
          <a:xfrm>
            <a:off x="3270545" y="1473034"/>
            <a:ext cx="11025996" cy="4351338"/>
          </a:xfrm>
        </p:spPr>
        <p:txBody>
          <a:bodyPr>
            <a:normAutofit fontScale="92500" lnSpcReduction="20000"/>
          </a:bodyPr>
          <a:lstStyle/>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Ice Breaker</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Introducing the theme of the</a:t>
            </a:r>
            <a:r>
              <a:rPr lang="en-GB" sz="2400" b="1" u="sng" dirty="0">
                <a:effectLst/>
                <a:latin typeface="Cordia New" panose="020B0502040204020203" pitchFamily="34" charset="-34"/>
                <a:ea typeface="Calibri" panose="020F0502020204030204" pitchFamily="34" charset="0"/>
                <a:cs typeface="Cordia New" panose="020B0502040204020203" pitchFamily="34" charset="-34"/>
              </a:rPr>
              <a:t> Safety </a:t>
            </a:r>
            <a:r>
              <a:rPr lang="en-GB" sz="2400" dirty="0">
                <a:effectLst/>
                <a:latin typeface="Cordia New" panose="020B0502040204020203" pitchFamily="34" charset="-34"/>
                <a:ea typeface="Calibri" panose="020F0502020204030204" pitchFamily="34" charset="0"/>
                <a:cs typeface="Cordia New" panose="020B0502040204020203" pitchFamily="34" charset="-34"/>
              </a:rPr>
              <a:t>in Bolton.</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Feedback on the Safety Consultation’s.</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Bolton Youth Voice – Our focus for for the partnership</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Respect ME!</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Next Steps- Feedback from the partnership on how they can support</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Next Steps -What does the partnership need from Us.</a:t>
            </a:r>
          </a:p>
          <a:p>
            <a:pPr>
              <a:lnSpc>
                <a:spcPct val="106000"/>
              </a:lnSpc>
              <a:spcAft>
                <a:spcPts val="800"/>
              </a:spcAft>
            </a:pPr>
            <a:r>
              <a:rPr lang="en-GB" sz="2400" dirty="0">
                <a:effectLst/>
                <a:latin typeface="Cordia New" panose="020B0502040204020203" pitchFamily="34" charset="-34"/>
                <a:ea typeface="Calibri" panose="020F0502020204030204" pitchFamily="34" charset="0"/>
                <a:cs typeface="Cordia New" panose="020B0502040204020203" pitchFamily="34" charset="-34"/>
              </a:rPr>
              <a:t>Closing words – AOB.</a:t>
            </a:r>
          </a:p>
          <a:p>
            <a:endParaRPr lang="en-GB" dirty="0"/>
          </a:p>
        </p:txBody>
      </p:sp>
      <p:sp>
        <p:nvSpPr>
          <p:cNvPr id="8" name="TextBox 7">
            <a:extLst>
              <a:ext uri="{FF2B5EF4-FFF2-40B4-BE49-F238E27FC236}">
                <a16:creationId xmlns:a16="http://schemas.microsoft.com/office/drawing/2014/main" id="{65DF352A-787D-40EB-B61E-24D7B29AABDE}"/>
              </a:ext>
            </a:extLst>
          </p:cNvPr>
          <p:cNvSpPr txBox="1"/>
          <p:nvPr/>
        </p:nvSpPr>
        <p:spPr>
          <a:xfrm>
            <a:off x="2183130" y="550165"/>
            <a:ext cx="7246620" cy="830997"/>
          </a:xfrm>
          <a:prstGeom prst="rect">
            <a:avLst/>
          </a:prstGeom>
          <a:noFill/>
        </p:spPr>
        <p:txBody>
          <a:bodyPr wrap="square">
            <a:spAutoFit/>
          </a:bodyPr>
          <a:lstStyle/>
          <a:p>
            <a:pPr algn="ctr"/>
            <a:r>
              <a:rPr lang="en-US" sz="4800" b="1" u="sng" dirty="0">
                <a:ln w="9525">
                  <a:solidFill>
                    <a:schemeClr val="bg1"/>
                  </a:solidFill>
                  <a:prstDash val="solid"/>
                </a:ln>
                <a:solidFill>
                  <a:srgbClr val="CBF2A4"/>
                </a:solidFill>
                <a:effectLst>
                  <a:outerShdw blurRad="12700" dist="38100" dir="2700000" algn="tl" rotWithShape="0">
                    <a:schemeClr val="accent5">
                      <a:lumMod val="60000"/>
                      <a:lumOff val="40000"/>
                    </a:schemeClr>
                  </a:outerShdw>
                </a:effectLst>
              </a:rPr>
              <a:t>Agenda</a:t>
            </a:r>
            <a:endParaRPr lang="en-US" sz="4800" b="1" u="sng" cap="none" spc="0" dirty="0">
              <a:ln w="9525">
                <a:solidFill>
                  <a:schemeClr val="bg1"/>
                </a:solidFill>
                <a:prstDash val="solid"/>
              </a:ln>
              <a:solidFill>
                <a:srgbClr val="CBF2A4"/>
              </a:solidFill>
              <a:effectLst>
                <a:outerShdw blurRad="12700" dist="38100" dir="2700000" algn="tl" rotWithShape="0">
                  <a:schemeClr val="accent5">
                    <a:lumMod val="60000"/>
                    <a:lumOff val="40000"/>
                  </a:schemeClr>
                </a:outerShdw>
              </a:effectLst>
            </a:endParaRPr>
          </a:p>
        </p:txBody>
      </p:sp>
      <p:pic>
        <p:nvPicPr>
          <p:cNvPr id="10" name="Picture 9">
            <a:extLst>
              <a:ext uri="{FF2B5EF4-FFF2-40B4-BE49-F238E27FC236}">
                <a16:creationId xmlns:a16="http://schemas.microsoft.com/office/drawing/2014/main" id="{65C6B27F-D659-49E6-B187-3DA6F7574FD5}"/>
              </a:ext>
            </a:extLst>
          </p:cNvPr>
          <p:cNvPicPr/>
          <p:nvPr/>
        </p:nvPicPr>
        <p:blipFill rotWithShape="1">
          <a:blip r:embed="rId2"/>
          <a:srcRect l="25150" t="37030" r="44272" b="13334"/>
          <a:stretch/>
        </p:blipFill>
        <p:spPr bwMode="auto">
          <a:xfrm>
            <a:off x="3270545" y="458293"/>
            <a:ext cx="1046376" cy="922869"/>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09F11306-9A4E-4A52-9C30-FF38EDB43272}"/>
              </a:ext>
            </a:extLst>
          </p:cNvPr>
          <p:cNvPicPr/>
          <p:nvPr/>
        </p:nvPicPr>
        <p:blipFill rotWithShape="1">
          <a:blip r:embed="rId2"/>
          <a:srcRect l="25150" t="37030" r="44272" b="13334"/>
          <a:stretch/>
        </p:blipFill>
        <p:spPr bwMode="auto">
          <a:xfrm>
            <a:off x="7225325" y="458293"/>
            <a:ext cx="1046376" cy="922869"/>
          </a:xfrm>
          <a:prstGeom prst="rect">
            <a:avLst/>
          </a:prstGeom>
          <a:ln>
            <a:noFill/>
          </a:ln>
          <a:extLst>
            <a:ext uri="{53640926-AAD7-44D8-BBD7-CCE9431645EC}">
              <a14:shadowObscured xmlns:a14="http://schemas.microsoft.com/office/drawing/2010/main"/>
            </a:ext>
          </a:extLst>
        </p:spPr>
      </p:pic>
      <p:sp>
        <p:nvSpPr>
          <p:cNvPr id="12" name="Title 1">
            <a:extLst>
              <a:ext uri="{FF2B5EF4-FFF2-40B4-BE49-F238E27FC236}">
                <a16:creationId xmlns:a16="http://schemas.microsoft.com/office/drawing/2014/main" id="{CEA524B3-CC2B-4AA5-868B-09227EC297E1}"/>
              </a:ext>
            </a:extLst>
          </p:cNvPr>
          <p:cNvSpPr>
            <a:spLocks noGrp="1"/>
          </p:cNvSpPr>
          <p:nvPr>
            <p:ph type="title"/>
          </p:nvPr>
        </p:nvSpPr>
        <p:spPr>
          <a:xfrm rot="16200000">
            <a:off x="-2950476" y="1529602"/>
            <a:ext cx="8800381" cy="1325563"/>
          </a:xfrm>
        </p:spPr>
        <p:txBody>
          <a:bodyPr/>
          <a:lstStyle/>
          <a:p>
            <a:r>
              <a:rPr lang="en-GB" u="sng" dirty="0"/>
              <a:t>WELCOME </a:t>
            </a:r>
            <a:r>
              <a:rPr lang="en-GB" u="sng" dirty="0">
                <a:ln w="0"/>
                <a:solidFill>
                  <a:srgbClr val="CBF2A4"/>
                </a:solidFill>
                <a:effectLst>
                  <a:outerShdw blurRad="38100" dist="25400" dir="5400000" algn="ctr" rotWithShape="0">
                    <a:srgbClr val="6E747A">
                      <a:alpha val="43000"/>
                    </a:srgbClr>
                  </a:outerShdw>
                </a:effectLst>
              </a:rPr>
              <a:t>BACK</a:t>
            </a:r>
            <a:r>
              <a:rPr lang="en-GB" u="sng" dirty="0"/>
              <a:t>!</a:t>
            </a:r>
          </a:p>
        </p:txBody>
      </p:sp>
    </p:spTree>
    <p:extLst>
      <p:ext uri="{BB962C8B-B14F-4D97-AF65-F5344CB8AC3E}">
        <p14:creationId xmlns:p14="http://schemas.microsoft.com/office/powerpoint/2010/main" val="936016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1590-5A6F-41AB-81C9-7D96105BC042}"/>
              </a:ext>
            </a:extLst>
          </p:cNvPr>
          <p:cNvSpPr>
            <a:spLocks noGrp="1"/>
          </p:cNvSpPr>
          <p:nvPr>
            <p:ph type="title"/>
          </p:nvPr>
        </p:nvSpPr>
        <p:spPr/>
        <p:txBody>
          <a:bodyPr/>
          <a:lstStyle/>
          <a:p>
            <a:r>
              <a:rPr lang="en-GB" dirty="0"/>
              <a:t>How to help if you see someone else getting street harassed:</a:t>
            </a:r>
          </a:p>
        </p:txBody>
      </p:sp>
      <p:sp>
        <p:nvSpPr>
          <p:cNvPr id="3" name="Content Placeholder 2">
            <a:extLst>
              <a:ext uri="{FF2B5EF4-FFF2-40B4-BE49-F238E27FC236}">
                <a16:creationId xmlns:a16="http://schemas.microsoft.com/office/drawing/2014/main" id="{C02ACDE9-26EF-4C60-9EA2-CCA75B7FF176}"/>
              </a:ext>
            </a:extLst>
          </p:cNvPr>
          <p:cNvSpPr>
            <a:spLocks noGrp="1"/>
          </p:cNvSpPr>
          <p:nvPr>
            <p:ph idx="1"/>
          </p:nvPr>
        </p:nvSpPr>
        <p:spPr/>
        <p:txBody>
          <a:bodyPr>
            <a:normAutofit fontScale="92500" lnSpcReduction="20000"/>
          </a:bodyPr>
          <a:lstStyle/>
          <a:p>
            <a:r>
              <a:rPr lang="en-GB" sz="3000" b="1" dirty="0"/>
              <a:t>Notify an adult</a:t>
            </a:r>
          </a:p>
          <a:p>
            <a:pPr marL="0" indent="0">
              <a:buNone/>
            </a:pPr>
            <a:r>
              <a:rPr lang="en-GB" sz="2200" dirty="0"/>
              <a:t>If you can, call out the harasser on what they did and say why it was not ok.</a:t>
            </a:r>
          </a:p>
          <a:p>
            <a:r>
              <a:rPr lang="en-GB" sz="2600" b="1" dirty="0"/>
              <a:t>Check in with the person being harassed</a:t>
            </a:r>
          </a:p>
          <a:p>
            <a:pPr marL="0" indent="0">
              <a:buNone/>
            </a:pPr>
            <a:r>
              <a:rPr lang="en-GB" sz="2200" dirty="0"/>
              <a:t>Check in with the person being harassed to make sure that they are ok and if they need any help.</a:t>
            </a:r>
          </a:p>
          <a:p>
            <a:r>
              <a:rPr lang="en-GB" sz="2600" b="1" dirty="0"/>
              <a:t>Never blame the victim</a:t>
            </a:r>
          </a:p>
          <a:p>
            <a:pPr marL="0" indent="0">
              <a:buNone/>
            </a:pPr>
            <a:r>
              <a:rPr lang="en-GB" sz="2200" dirty="0"/>
              <a:t>The best thing you can do is listen to the victim without judgement and tell them they did not deserve what happened. </a:t>
            </a:r>
          </a:p>
          <a:p>
            <a:endParaRPr lang="en-GB" dirty="0"/>
          </a:p>
        </p:txBody>
      </p:sp>
    </p:spTree>
    <p:extLst>
      <p:ext uri="{BB962C8B-B14F-4D97-AF65-F5344CB8AC3E}">
        <p14:creationId xmlns:p14="http://schemas.microsoft.com/office/powerpoint/2010/main" val="29189072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C8E8BF-ACA5-4F72-9163-AA22D53FE489}"/>
              </a:ext>
            </a:extLst>
          </p:cNvPr>
          <p:cNvSpPr>
            <a:spLocks noGrp="1"/>
          </p:cNvSpPr>
          <p:nvPr>
            <p:ph idx="1"/>
          </p:nvPr>
        </p:nvSpPr>
        <p:spPr>
          <a:xfrm>
            <a:off x="5074430" y="685863"/>
            <a:ext cx="5882264" cy="5409897"/>
          </a:xfrm>
        </p:spPr>
        <p:txBody>
          <a:bodyPr>
            <a:normAutofit/>
          </a:bodyPr>
          <a:lstStyle/>
          <a:p>
            <a:pPr marL="0" indent="0">
              <a:buNone/>
            </a:pPr>
            <a:r>
              <a:rPr lang="en-GB" sz="2400" dirty="0"/>
              <a:t>Whilst the statistics show that there is a higher prevalence of females suffering public sexual harassment, It imperative to note that Public sexual harassment can happen to anyone regardless of:</a:t>
            </a:r>
          </a:p>
          <a:p>
            <a:r>
              <a:rPr lang="en-GB" sz="2400" dirty="0"/>
              <a:t>Gender</a:t>
            </a:r>
          </a:p>
          <a:p>
            <a:r>
              <a:rPr lang="en-GB" sz="2400" dirty="0"/>
              <a:t>Sexual orientation</a:t>
            </a:r>
          </a:p>
          <a:p>
            <a:r>
              <a:rPr lang="en-GB" sz="2400" dirty="0"/>
              <a:t>Religion</a:t>
            </a:r>
          </a:p>
          <a:p>
            <a:r>
              <a:rPr lang="en-GB" sz="2400" dirty="0"/>
              <a:t>Ethnicity.</a:t>
            </a:r>
          </a:p>
          <a:p>
            <a:r>
              <a:rPr lang="en-GB" sz="2400" dirty="0"/>
              <a:t>Social Economic Status</a:t>
            </a:r>
          </a:p>
        </p:txBody>
      </p:sp>
      <p:pic>
        <p:nvPicPr>
          <p:cNvPr id="2050" name="Picture 2" descr="See the source image">
            <a:extLst>
              <a:ext uri="{FF2B5EF4-FFF2-40B4-BE49-F238E27FC236}">
                <a16:creationId xmlns:a16="http://schemas.microsoft.com/office/drawing/2014/main" id="{E1F1C224-0D90-4F02-AAF1-543993D14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406" y="393295"/>
            <a:ext cx="4089669" cy="5995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00371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9FBF56B3-F7D5-4D23-88F6-1705AEA6470F}"/>
              </a:ext>
            </a:extLst>
          </p:cNvPr>
          <p:cNvPicPr>
            <a:picLocks noChangeAspect="1" noChangeArrowheads="1"/>
          </p:cNvPicPr>
          <p:nvPr/>
        </p:nvPicPr>
        <p:blipFill>
          <a:blip r:embed="rId3">
            <a:alphaModFix amt="35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992995" y="915785"/>
            <a:ext cx="3477296" cy="31256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61D669-C0DF-46CC-AEF6-7EFC2A931BB4}"/>
              </a:ext>
            </a:extLst>
          </p:cNvPr>
          <p:cNvSpPr>
            <a:spLocks noGrp="1"/>
          </p:cNvSpPr>
          <p:nvPr>
            <p:ph type="title"/>
          </p:nvPr>
        </p:nvSpPr>
        <p:spPr>
          <a:xfrm>
            <a:off x="373978" y="589764"/>
            <a:ext cx="6800546" cy="652042"/>
          </a:xfrm>
        </p:spPr>
        <p:txBody>
          <a:bodyPr>
            <a:normAutofit fontScale="90000"/>
          </a:bodyPr>
          <a:lstStyle/>
          <a:p>
            <a:r>
              <a:rPr lang="en-GB" sz="4000" dirty="0"/>
              <a:t>Revenge Porn</a:t>
            </a:r>
          </a:p>
        </p:txBody>
      </p:sp>
      <p:sp>
        <p:nvSpPr>
          <p:cNvPr id="3" name="Content Placeholder 2">
            <a:extLst>
              <a:ext uri="{FF2B5EF4-FFF2-40B4-BE49-F238E27FC236}">
                <a16:creationId xmlns:a16="http://schemas.microsoft.com/office/drawing/2014/main" id="{440768CF-76E9-423B-B5EA-116E01857BDA}"/>
              </a:ext>
            </a:extLst>
          </p:cNvPr>
          <p:cNvSpPr>
            <a:spLocks noGrp="1"/>
          </p:cNvSpPr>
          <p:nvPr>
            <p:ph idx="1"/>
          </p:nvPr>
        </p:nvSpPr>
        <p:spPr>
          <a:xfrm>
            <a:off x="373978" y="1241806"/>
            <a:ext cx="6800546" cy="5136521"/>
          </a:xfrm>
        </p:spPr>
        <p:txBody>
          <a:bodyPr>
            <a:normAutofit fontScale="92500"/>
          </a:bodyPr>
          <a:lstStyle/>
          <a:p>
            <a:pPr marL="0" indent="0">
              <a:buNone/>
            </a:pPr>
            <a:r>
              <a:rPr lang="en-GB" sz="2400" u="sng" dirty="0"/>
              <a:t>What is revenge porn?</a:t>
            </a:r>
          </a:p>
          <a:p>
            <a:pPr marL="0" indent="0">
              <a:buNone/>
            </a:pPr>
            <a:r>
              <a:rPr lang="en-GB" sz="2400" dirty="0"/>
              <a:t>revealing or sexually explicit images or videos of a person posted on the internet, typically by a former sexual partner, without the consent of the subject and in order to cause them distress or embarrassment</a:t>
            </a:r>
          </a:p>
          <a:p>
            <a:pPr marL="0" indent="0">
              <a:buNone/>
            </a:pPr>
            <a:endParaRPr lang="en-GB" sz="2400" dirty="0"/>
          </a:p>
          <a:p>
            <a:pPr marL="0" indent="0">
              <a:buNone/>
            </a:pPr>
            <a:r>
              <a:rPr lang="en-GB" sz="2400" i="1" dirty="0"/>
              <a:t>the Criminal Justice and Courts Act, 2015 made “the distribution of a private sexual image of someone without their consent and with the intention of causing them distress” a specific </a:t>
            </a:r>
            <a:r>
              <a:rPr lang="en-GB" sz="2400" b="1" i="1" dirty="0"/>
              <a:t>criminal offence</a:t>
            </a:r>
            <a:r>
              <a:rPr lang="en-GB" sz="2400" i="1" dirty="0"/>
              <a:t>.</a:t>
            </a:r>
          </a:p>
          <a:p>
            <a:endParaRPr lang="en-GB" dirty="0"/>
          </a:p>
        </p:txBody>
      </p:sp>
      <p:sp>
        <p:nvSpPr>
          <p:cNvPr id="7" name="TextBox 6">
            <a:extLst>
              <a:ext uri="{FF2B5EF4-FFF2-40B4-BE49-F238E27FC236}">
                <a16:creationId xmlns:a16="http://schemas.microsoft.com/office/drawing/2014/main" id="{FEA84121-B5DB-42F7-8702-63A2B2043EE3}"/>
              </a:ext>
            </a:extLst>
          </p:cNvPr>
          <p:cNvSpPr txBox="1"/>
          <p:nvPr/>
        </p:nvSpPr>
        <p:spPr>
          <a:xfrm>
            <a:off x="8323798" y="3852168"/>
            <a:ext cx="2815691" cy="1754326"/>
          </a:xfrm>
          <a:prstGeom prst="rect">
            <a:avLst/>
          </a:prstGeom>
          <a:noFill/>
        </p:spPr>
        <p:txBody>
          <a:bodyPr wrap="square">
            <a:spAutoFit/>
          </a:bodyPr>
          <a:lstStyle/>
          <a:p>
            <a:pPr algn="ctr"/>
            <a:r>
              <a:rPr lang="en-GB" dirty="0">
                <a:ln w="0"/>
                <a:solidFill>
                  <a:schemeClr val="tx1"/>
                </a:solidFill>
                <a:effectLst>
                  <a:outerShdw blurRad="38100" dist="19050" dir="2700000" algn="tl" rotWithShape="0">
                    <a:schemeClr val="dk1">
                      <a:alpha val="40000"/>
                    </a:schemeClr>
                  </a:outerShdw>
                </a:effectLst>
                <a:highlight>
                  <a:srgbClr val="CFF3AB"/>
                </a:highlight>
              </a:rPr>
              <a:t>15% of Britons between the age 18 to 15 surveyed said intimate sexual pictures of them had been shared without consent.</a:t>
            </a:r>
          </a:p>
        </p:txBody>
      </p:sp>
    </p:spTree>
    <p:extLst>
      <p:ext uri="{BB962C8B-B14F-4D97-AF65-F5344CB8AC3E}">
        <p14:creationId xmlns:p14="http://schemas.microsoft.com/office/powerpoint/2010/main" val="2607911527"/>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1D83-6478-4123-8801-8ACA416CB327}"/>
              </a:ext>
            </a:extLst>
          </p:cNvPr>
          <p:cNvSpPr>
            <a:spLocks noGrp="1"/>
          </p:cNvSpPr>
          <p:nvPr>
            <p:ph type="title"/>
          </p:nvPr>
        </p:nvSpPr>
        <p:spPr>
          <a:xfrm>
            <a:off x="1077362" y="720434"/>
            <a:ext cx="10550758" cy="1016926"/>
          </a:xfrm>
        </p:spPr>
        <p:txBody>
          <a:bodyPr>
            <a:normAutofit/>
          </a:bodyPr>
          <a:lstStyle/>
          <a:p>
            <a:r>
              <a:rPr lang="en-GB" sz="4000" dirty="0"/>
              <a:t>Effects of being a victim of revenge porn:</a:t>
            </a:r>
          </a:p>
        </p:txBody>
      </p:sp>
      <p:sp>
        <p:nvSpPr>
          <p:cNvPr id="3" name="Content Placeholder 2">
            <a:extLst>
              <a:ext uri="{FF2B5EF4-FFF2-40B4-BE49-F238E27FC236}">
                <a16:creationId xmlns:a16="http://schemas.microsoft.com/office/drawing/2014/main" id="{2C96AE4B-FCA3-4DCC-AA00-E6780F312931}"/>
              </a:ext>
            </a:extLst>
          </p:cNvPr>
          <p:cNvSpPr>
            <a:spLocks noGrp="1"/>
          </p:cNvSpPr>
          <p:nvPr>
            <p:ph idx="1"/>
          </p:nvPr>
        </p:nvSpPr>
        <p:spPr>
          <a:xfrm>
            <a:off x="1077362" y="1905000"/>
            <a:ext cx="9950103" cy="4553990"/>
          </a:xfrm>
        </p:spPr>
        <p:txBody>
          <a:bodyPr>
            <a:normAutofit fontScale="92500" lnSpcReduction="10000"/>
          </a:bodyPr>
          <a:lstStyle/>
          <a:p>
            <a:r>
              <a:rPr lang="en-GB" sz="2800" dirty="0"/>
              <a:t>Emotional distress</a:t>
            </a:r>
          </a:p>
          <a:p>
            <a:r>
              <a:rPr lang="en-GB" sz="2800" dirty="0"/>
              <a:t>Humiliation</a:t>
            </a:r>
          </a:p>
          <a:p>
            <a:r>
              <a:rPr lang="en-GB" sz="2800" dirty="0"/>
              <a:t>Embarrassment</a:t>
            </a:r>
          </a:p>
          <a:p>
            <a:r>
              <a:rPr lang="en-GB" sz="2800" dirty="0"/>
              <a:t>School absence and withdrawal</a:t>
            </a:r>
          </a:p>
          <a:p>
            <a:r>
              <a:rPr lang="en-GB" sz="2800" dirty="0"/>
              <a:t>Body shame</a:t>
            </a:r>
          </a:p>
          <a:p>
            <a:r>
              <a:rPr lang="en-GB" sz="2800" dirty="0"/>
              <a:t>Loss of relationships</a:t>
            </a:r>
          </a:p>
          <a:p>
            <a:r>
              <a:rPr lang="en-GB" sz="2800" dirty="0"/>
              <a:t>Isolation</a:t>
            </a:r>
          </a:p>
          <a:p>
            <a:r>
              <a:rPr lang="en-GB" sz="2800" dirty="0"/>
              <a:t>Mental health difficulties like low mood and anxiety</a:t>
            </a:r>
          </a:p>
        </p:txBody>
      </p:sp>
      <p:pic>
        <p:nvPicPr>
          <p:cNvPr id="10242" name="Picture 2" descr="See the source image">
            <a:extLst>
              <a:ext uri="{FF2B5EF4-FFF2-40B4-BE49-F238E27FC236}">
                <a16:creationId xmlns:a16="http://schemas.microsoft.com/office/drawing/2014/main" id="{179BD219-2E34-4C9D-B54C-E8E1D4DFD27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318607" y="2330686"/>
            <a:ext cx="3796031" cy="2533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0183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29CCAE37-E04D-4FD1-BD9D-68E8FBF892A7}"/>
              </a:ext>
            </a:extLst>
          </p:cNvPr>
          <p:cNvPicPr>
            <a:picLocks noChangeAspect="1"/>
          </p:cNvPicPr>
          <p:nvPr/>
        </p:nvPicPr>
        <p:blipFill rotWithShape="1">
          <a:blip r:embed="rId2"/>
          <a:srcRect t="9160" b="4962"/>
          <a:stretch/>
        </p:blipFill>
        <p:spPr>
          <a:xfrm>
            <a:off x="1" y="10"/>
            <a:ext cx="12192000" cy="6857990"/>
          </a:xfrm>
          <a:prstGeom prst="rect">
            <a:avLst/>
          </a:prstGeom>
        </p:spPr>
      </p:pic>
      <p:sp>
        <p:nvSpPr>
          <p:cNvPr id="3" name="Subtitle 2">
            <a:extLst>
              <a:ext uri="{FF2B5EF4-FFF2-40B4-BE49-F238E27FC236}">
                <a16:creationId xmlns:a16="http://schemas.microsoft.com/office/drawing/2014/main" id="{660D7C7E-EF97-44CD-A255-343453C884D2}"/>
              </a:ext>
            </a:extLst>
          </p:cNvPr>
          <p:cNvSpPr>
            <a:spLocks noGrp="1"/>
          </p:cNvSpPr>
          <p:nvPr>
            <p:ph type="subTitle" idx="1"/>
          </p:nvPr>
        </p:nvSpPr>
        <p:spPr>
          <a:xfrm>
            <a:off x="1015348" y="1867680"/>
            <a:ext cx="3606187" cy="1561320"/>
          </a:xfrm>
        </p:spPr>
        <p:txBody>
          <a:bodyPr>
            <a:normAutofit/>
          </a:bodyPr>
          <a:lstStyle/>
          <a:p>
            <a:r>
              <a:rPr lang="en-GB" b="1" u="sng" dirty="0">
                <a:solidFill>
                  <a:srgbClr val="C00000"/>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https://www.youtube.com/watch?v=v0FIAj_fFeI&amp;list=PLalL1C-0oQlNfYTC117YNV9bljebzLZe_&amp;index=1</a:t>
            </a:r>
            <a:endParaRPr lang="en-GB"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rgbClr val="FFFFFF"/>
              </a:solidFill>
            </a:endParaRPr>
          </a:p>
        </p:txBody>
      </p:sp>
    </p:spTree>
    <p:extLst>
      <p:ext uri="{BB962C8B-B14F-4D97-AF65-F5344CB8AC3E}">
        <p14:creationId xmlns:p14="http://schemas.microsoft.com/office/powerpoint/2010/main" val="202457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1AB1-03FC-4CD5-8B8D-7762F98D7558}"/>
              </a:ext>
            </a:extLst>
          </p:cNvPr>
          <p:cNvSpPr>
            <a:spLocks noGrp="1"/>
          </p:cNvSpPr>
          <p:nvPr>
            <p:ph type="title"/>
          </p:nvPr>
        </p:nvSpPr>
        <p:spPr>
          <a:xfrm>
            <a:off x="1077362" y="347933"/>
            <a:ext cx="10693724" cy="812800"/>
          </a:xfrm>
        </p:spPr>
        <p:txBody>
          <a:bodyPr>
            <a:normAutofit/>
          </a:bodyPr>
          <a:lstStyle/>
          <a:p>
            <a:r>
              <a:rPr lang="en-GB" sz="3600" dirty="0"/>
              <a:t>Consequences of distributing revenge porn:</a:t>
            </a:r>
          </a:p>
        </p:txBody>
      </p:sp>
      <p:sp>
        <p:nvSpPr>
          <p:cNvPr id="3" name="Content Placeholder 2">
            <a:extLst>
              <a:ext uri="{FF2B5EF4-FFF2-40B4-BE49-F238E27FC236}">
                <a16:creationId xmlns:a16="http://schemas.microsoft.com/office/drawing/2014/main" id="{9D89A5AD-5BFC-4BB5-A41D-29DF8396ED0F}"/>
              </a:ext>
            </a:extLst>
          </p:cNvPr>
          <p:cNvSpPr>
            <a:spLocks noGrp="1"/>
          </p:cNvSpPr>
          <p:nvPr>
            <p:ph idx="1"/>
          </p:nvPr>
        </p:nvSpPr>
        <p:spPr>
          <a:xfrm>
            <a:off x="1077362" y="1407886"/>
            <a:ext cx="9808352" cy="4934857"/>
          </a:xfrm>
        </p:spPr>
        <p:txBody>
          <a:bodyPr>
            <a:normAutofit lnSpcReduction="10000"/>
          </a:bodyPr>
          <a:lstStyle/>
          <a:p>
            <a:pPr marL="0" indent="0">
              <a:buNone/>
            </a:pPr>
            <a:r>
              <a:rPr lang="en-GB" sz="2400" dirty="0"/>
              <a:t>There are </a:t>
            </a:r>
            <a:r>
              <a:rPr lang="en-GB" sz="2400" b="1" dirty="0"/>
              <a:t>criminal</a:t>
            </a:r>
            <a:r>
              <a:rPr lang="en-GB" sz="2400" dirty="0"/>
              <a:t> consequences of sharing revenge porn. Those found guilty could face up to </a:t>
            </a:r>
            <a:r>
              <a:rPr lang="en-GB" sz="2400" b="1" dirty="0"/>
              <a:t>two years </a:t>
            </a:r>
            <a:r>
              <a:rPr lang="en-GB" sz="2400" dirty="0"/>
              <a:t>imprisonment. </a:t>
            </a:r>
          </a:p>
          <a:p>
            <a:pPr marL="0" indent="0">
              <a:buNone/>
            </a:pPr>
            <a:endParaRPr lang="en-GB" sz="2400" dirty="0"/>
          </a:p>
          <a:p>
            <a:pPr marL="0" indent="0">
              <a:buNone/>
            </a:pPr>
            <a:r>
              <a:rPr lang="en-GB" sz="2400" dirty="0"/>
              <a:t>Sharing of images could lead the person sharing this to </a:t>
            </a:r>
            <a:r>
              <a:rPr lang="en-GB" sz="2400" b="1" dirty="0"/>
              <a:t>struggle with trust </a:t>
            </a:r>
            <a:r>
              <a:rPr lang="en-GB" sz="2400" dirty="0"/>
              <a:t>in future relationships leading to unhealthy relationships being developed.</a:t>
            </a:r>
          </a:p>
          <a:p>
            <a:pPr marL="0" indent="0">
              <a:buNone/>
            </a:pPr>
            <a:endParaRPr lang="en-GB" sz="2400" dirty="0"/>
          </a:p>
          <a:p>
            <a:pPr marL="0" indent="0">
              <a:buNone/>
            </a:pPr>
            <a:r>
              <a:rPr lang="en-GB" sz="2400" dirty="0"/>
              <a:t>It is imperative to recognise the pressures from peers to share images, and the impacts if you are to share an image of someone else, </a:t>
            </a:r>
            <a:r>
              <a:rPr lang="en-GB" sz="2400" b="1" dirty="0"/>
              <a:t>YOU will be accountable</a:t>
            </a:r>
            <a:r>
              <a:rPr lang="en-GB" sz="2400" dirty="0"/>
              <a:t>, you are responsible.</a:t>
            </a:r>
          </a:p>
        </p:txBody>
      </p:sp>
    </p:spTree>
    <p:extLst>
      <p:ext uri="{BB962C8B-B14F-4D97-AF65-F5344CB8AC3E}">
        <p14:creationId xmlns:p14="http://schemas.microsoft.com/office/powerpoint/2010/main" val="154591675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E2ABB8EF-B3C4-4FBA-A083-A564592FF5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4C9A41B-344E-43D8-A8DC-12CF6F48A8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9588"/>
            <a:ext cx="3482619" cy="34385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CFB09E01-6065-4F33-B60D-D3AB553CB6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174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Checkmark with solid fill">
            <a:extLst>
              <a:ext uri="{FF2B5EF4-FFF2-40B4-BE49-F238E27FC236}">
                <a16:creationId xmlns:a16="http://schemas.microsoft.com/office/drawing/2014/main" id="{870A6A0A-5388-4A70-82E4-21D8921F5C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477073" y="724221"/>
            <a:ext cx="1980559" cy="1980559"/>
          </a:xfrm>
          <a:prstGeom prst="rect">
            <a:avLst/>
          </a:prstGeom>
        </p:spPr>
      </p:pic>
      <p:sp>
        <p:nvSpPr>
          <p:cNvPr id="37" name="Rectangle 36">
            <a:extLst>
              <a:ext uri="{FF2B5EF4-FFF2-40B4-BE49-F238E27FC236}">
                <a16:creationId xmlns:a16="http://schemas.microsoft.com/office/drawing/2014/main" id="{727AC390-8886-4E9C-8749-07CA46FCF0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707926" y="3429000"/>
            <a:ext cx="3482619" cy="34385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FFC902F-42EB-40D3-920E-9F511F6412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29179" y="3603479"/>
            <a:ext cx="3070455" cy="307045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lose with solid fill">
            <a:extLst>
              <a:ext uri="{FF2B5EF4-FFF2-40B4-BE49-F238E27FC236}">
                <a16:creationId xmlns:a16="http://schemas.microsoft.com/office/drawing/2014/main" id="{6DB449BC-4920-458D-BCA8-D0C476862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9477073" y="4191725"/>
            <a:ext cx="1980559" cy="1980559"/>
          </a:xfrm>
          <a:prstGeom prst="rect">
            <a:avLst/>
          </a:prstGeom>
        </p:spPr>
      </p:pic>
      <p:sp>
        <p:nvSpPr>
          <p:cNvPr id="7" name="TextBox 6">
            <a:extLst>
              <a:ext uri="{FF2B5EF4-FFF2-40B4-BE49-F238E27FC236}">
                <a16:creationId xmlns:a16="http://schemas.microsoft.com/office/drawing/2014/main" id="{72E0CC97-B01E-41BC-98EA-33D854D4F445}"/>
              </a:ext>
            </a:extLst>
          </p:cNvPr>
          <p:cNvSpPr txBox="1"/>
          <p:nvPr/>
        </p:nvSpPr>
        <p:spPr>
          <a:xfrm>
            <a:off x="551488" y="3450293"/>
            <a:ext cx="6105427" cy="3464603"/>
          </a:xfrm>
          <a:prstGeom prst="rect">
            <a:avLst/>
          </a:prstGeom>
          <a:noFill/>
        </p:spPr>
        <p:txBody>
          <a:bodyPr wrap="square">
            <a:spAutoFit/>
          </a:bodyPr>
          <a:lstStyle/>
          <a:p>
            <a:pPr algn="just">
              <a:lnSpc>
                <a:spcPct val="107000"/>
              </a:lnSpc>
              <a:spcAft>
                <a:spcPts val="800"/>
              </a:spcAft>
            </a:pPr>
            <a:r>
              <a:rPr lang="en-GB" b="1" u="sng" dirty="0">
                <a:effectLst/>
                <a:latin typeface="Calibri" panose="020F0502020204030204" pitchFamily="34" charset="0"/>
                <a:ea typeface="Calibri" panose="020F0502020204030204" pitchFamily="34" charset="0"/>
                <a:cs typeface="Calibri" panose="020F0502020204030204" pitchFamily="34" charset="0"/>
              </a:rPr>
              <a:t>Things we should </a:t>
            </a:r>
            <a:r>
              <a:rPr lang="en-GB" b="1" u="sng"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GB" b="1" u="sng" dirty="0">
                <a:effectLst/>
                <a:latin typeface="Calibri" panose="020F0502020204030204" pitchFamily="34" charset="0"/>
                <a:ea typeface="Calibri" panose="020F0502020204030204" pitchFamily="34" charset="0"/>
                <a:cs typeface="Calibri" panose="020F0502020204030204" pitchFamily="34" charset="0"/>
              </a:rPr>
              <a:t> say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It is because of what you wear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You’re an attention seeker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You deserve it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You where stupid, what did you do it for</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It’s just a joke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It’s no big deal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We MUST avoid victim blaming and making the victim feel shame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F3ED8FBE-83D7-499B-A6D3-8E37DE250BD5}"/>
              </a:ext>
            </a:extLst>
          </p:cNvPr>
          <p:cNvSpPr txBox="1"/>
          <p:nvPr/>
        </p:nvSpPr>
        <p:spPr>
          <a:xfrm>
            <a:off x="551488" y="174479"/>
            <a:ext cx="6096000" cy="2769284"/>
          </a:xfrm>
          <a:prstGeom prst="rect">
            <a:avLst/>
          </a:prstGeom>
          <a:noFill/>
        </p:spPr>
        <p:txBody>
          <a:bodyPr wrap="square">
            <a:spAutoFit/>
          </a:bodyPr>
          <a:lstStyle/>
          <a:p>
            <a:pPr algn="just">
              <a:lnSpc>
                <a:spcPct val="107000"/>
              </a:lnSpc>
              <a:spcAft>
                <a:spcPts val="800"/>
              </a:spcAft>
            </a:pPr>
            <a:r>
              <a:rPr lang="en-GB" sz="1800" b="1" u="sng" dirty="0">
                <a:effectLst/>
                <a:latin typeface="Calibri" panose="020F0502020204030204" pitchFamily="34" charset="0"/>
                <a:ea typeface="Calibri" panose="020F0502020204030204" pitchFamily="34" charset="0"/>
                <a:cs typeface="Calibri" panose="020F0502020204030204" pitchFamily="34" charset="0"/>
              </a:rPr>
              <a:t>Things we should say to respond and support.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 It is not okay, that this has happened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This should not have happened.</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is support to help with this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It is not your fault.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Do you want to report this to the Police.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There are people here to support you through this.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AD212091-ACFB-4FF3-A630-583C32D95C9F}"/>
              </a:ext>
            </a:extLst>
          </p:cNvPr>
          <p:cNvCxnSpPr/>
          <p:nvPr/>
        </p:nvCxnSpPr>
        <p:spPr>
          <a:xfrm flipH="1" flipV="1">
            <a:off x="0" y="3407707"/>
            <a:ext cx="8738268" cy="2129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85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B762D-3722-4CCE-926E-89CFE2175F59}"/>
              </a:ext>
            </a:extLst>
          </p:cNvPr>
          <p:cNvSpPr>
            <a:spLocks noGrp="1"/>
          </p:cNvSpPr>
          <p:nvPr>
            <p:ph type="title"/>
          </p:nvPr>
        </p:nvSpPr>
        <p:spPr>
          <a:xfrm>
            <a:off x="2273256" y="304740"/>
            <a:ext cx="8354987" cy="1744831"/>
          </a:xfrm>
        </p:spPr>
        <p:txBody>
          <a:bodyPr>
            <a:noAutofit/>
          </a:bodyPr>
          <a:lstStyle/>
          <a:p>
            <a:r>
              <a:rPr lang="en-GB" sz="4800" u="sng" dirty="0"/>
              <a:t>WHAT TRAITS MAKE A RELATIONSHIP HEALTHY?</a:t>
            </a:r>
          </a:p>
        </p:txBody>
      </p:sp>
      <p:sp>
        <p:nvSpPr>
          <p:cNvPr id="8" name="Content Placeholder 7">
            <a:extLst>
              <a:ext uri="{FF2B5EF4-FFF2-40B4-BE49-F238E27FC236}">
                <a16:creationId xmlns:a16="http://schemas.microsoft.com/office/drawing/2014/main" id="{92302BDC-88D8-436E-B36E-CD08CFD0F378}"/>
              </a:ext>
            </a:extLst>
          </p:cNvPr>
          <p:cNvSpPr>
            <a:spLocks noGrp="1"/>
          </p:cNvSpPr>
          <p:nvPr>
            <p:ph idx="1"/>
          </p:nvPr>
        </p:nvSpPr>
        <p:spPr>
          <a:xfrm>
            <a:off x="391448" y="2315183"/>
            <a:ext cx="7944169" cy="3513514"/>
          </a:xfrm>
        </p:spPr>
        <p:txBody>
          <a:bodyPr>
            <a:normAutofit/>
          </a:bodyPr>
          <a:lstStyle/>
          <a:p>
            <a:pPr marL="0" indent="0">
              <a:buNone/>
            </a:pPr>
            <a:r>
              <a:rPr lang="en-GB" sz="2400" dirty="0"/>
              <a:t>Healthy relationships should make you feel good about yourself and your partner. </a:t>
            </a:r>
          </a:p>
          <a:p>
            <a:pPr marL="0" indent="0">
              <a:buNone/>
            </a:pPr>
            <a:r>
              <a:rPr lang="en-GB" sz="2400" dirty="0"/>
              <a:t>A healthy relationship should have trust, consent, compassion, equality, and respect. </a:t>
            </a:r>
            <a:endParaRPr lang="en-GB" sz="2000" dirty="0"/>
          </a:p>
        </p:txBody>
      </p:sp>
      <p:pic>
        <p:nvPicPr>
          <p:cNvPr id="1026" name="Picture 2" descr="See the source image">
            <a:extLst>
              <a:ext uri="{FF2B5EF4-FFF2-40B4-BE49-F238E27FC236}">
                <a16:creationId xmlns:a16="http://schemas.microsoft.com/office/drawing/2014/main" id="{D1F679A5-61F5-4EC7-9322-E50206748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9" y="194209"/>
            <a:ext cx="2026696" cy="19658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F2646B6C-D88A-45B0-BBC4-28EEBA5642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944" t="26834" r="18062" b="21934"/>
          <a:stretch/>
        </p:blipFill>
        <p:spPr bwMode="auto">
          <a:xfrm>
            <a:off x="8473644" y="3051672"/>
            <a:ext cx="3348111" cy="35135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2B9632D-4D97-4D12-ACA7-4D001FABEB9C}"/>
              </a:ext>
            </a:extLst>
          </p:cNvPr>
          <p:cNvSpPr/>
          <p:nvPr/>
        </p:nvSpPr>
        <p:spPr>
          <a:xfrm>
            <a:off x="718370" y="4569186"/>
            <a:ext cx="6676343" cy="1641010"/>
          </a:xfrm>
          <a:prstGeom prst="rect">
            <a:avLst/>
          </a:prstGeom>
          <a:solidFill>
            <a:srgbClr val="CFF3AB"/>
          </a:solidFill>
          <a:ln>
            <a:solidFill>
              <a:srgbClr val="ADCD79"/>
            </a:solidFill>
          </a:ln>
        </p:spPr>
        <p:style>
          <a:lnRef idx="1">
            <a:schemeClr val="accent4"/>
          </a:lnRef>
          <a:fillRef idx="3">
            <a:schemeClr val="accent4"/>
          </a:fillRef>
          <a:effectRef idx="2">
            <a:schemeClr val="accent4"/>
          </a:effectRef>
          <a:fontRef idx="minor">
            <a:schemeClr val="lt1"/>
          </a:fontRef>
        </p:style>
        <p:txBody>
          <a:bodyPr rtlCol="0" anchor="ctr"/>
          <a:lstStyle/>
          <a:p>
            <a:r>
              <a:rPr lang="en-GB" sz="2000" b="1" dirty="0">
                <a:ln w="0"/>
                <a:solidFill>
                  <a:schemeClr val="tx1"/>
                </a:solidFill>
                <a:effectLst>
                  <a:outerShdw blurRad="38100" dist="19050" dir="2700000" algn="tl" rotWithShape="0">
                    <a:schemeClr val="dk1">
                      <a:alpha val="40000"/>
                    </a:schemeClr>
                  </a:outerShdw>
                </a:effectLst>
              </a:rPr>
              <a:t>TASK: </a:t>
            </a:r>
            <a:r>
              <a:rPr lang="en-GB" sz="2000" dirty="0">
                <a:ln w="0"/>
                <a:solidFill>
                  <a:schemeClr val="tx1"/>
                </a:solidFill>
                <a:effectLst>
                  <a:outerShdw blurRad="38100" dist="19050" dir="2700000" algn="tl" rotWithShape="0">
                    <a:schemeClr val="dk1">
                      <a:alpha val="40000"/>
                    </a:schemeClr>
                  </a:outerShdw>
                </a:effectLst>
              </a:rPr>
              <a:t>On your table, there should be some cards which have examples of behaviours in unhealthy relationships. We have given you some hand out scenarios on. Can you match scenarios with the unhealthy behaviours (some scenarios fit more than one behaviour). </a:t>
            </a:r>
          </a:p>
        </p:txBody>
      </p:sp>
    </p:spTree>
    <p:extLst>
      <p:ext uri="{BB962C8B-B14F-4D97-AF65-F5344CB8AC3E}">
        <p14:creationId xmlns:p14="http://schemas.microsoft.com/office/powerpoint/2010/main" val="18828260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50" fill="hold"/>
                                        <p:tgtEl>
                                          <p:spTgt spid="12"/>
                                        </p:tgtEl>
                                        <p:attrNameLst>
                                          <p:attrName>ppt_x</p:attrName>
                                        </p:attrNameLst>
                                      </p:cBhvr>
                                      <p:tavLst>
                                        <p:tav tm="0">
                                          <p:val>
                                            <p:strVal val="#ppt_x"/>
                                          </p:val>
                                        </p:tav>
                                        <p:tav tm="100000">
                                          <p:val>
                                            <p:strVal val="#ppt_x"/>
                                          </p:val>
                                        </p:tav>
                                      </p:tavLst>
                                    </p:anim>
                                    <p:anim calcmode="lin" valueType="num">
                                      <p:cBhvr additive="base">
                                        <p:cTn id="8" dur="2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40E-4121-4C08-9C0E-082820397ECC}"/>
              </a:ext>
            </a:extLst>
          </p:cNvPr>
          <p:cNvSpPr>
            <a:spLocks noGrp="1"/>
          </p:cNvSpPr>
          <p:nvPr>
            <p:ph type="title"/>
          </p:nvPr>
        </p:nvSpPr>
        <p:spPr>
          <a:xfrm>
            <a:off x="558239" y="883143"/>
            <a:ext cx="9950103" cy="624093"/>
          </a:xfrm>
        </p:spPr>
        <p:txBody>
          <a:bodyPr>
            <a:normAutofit fontScale="90000"/>
          </a:bodyPr>
          <a:lstStyle/>
          <a:p>
            <a:r>
              <a:rPr lang="en-GB" sz="4000" dirty="0"/>
              <a:t>Scenario 1:</a:t>
            </a:r>
          </a:p>
        </p:txBody>
      </p:sp>
      <p:sp>
        <p:nvSpPr>
          <p:cNvPr id="3" name="Content Placeholder 2">
            <a:extLst>
              <a:ext uri="{FF2B5EF4-FFF2-40B4-BE49-F238E27FC236}">
                <a16:creationId xmlns:a16="http://schemas.microsoft.com/office/drawing/2014/main" id="{8C702E86-232C-48E1-8963-D791D84A16E3}"/>
              </a:ext>
            </a:extLst>
          </p:cNvPr>
          <p:cNvSpPr>
            <a:spLocks noGrp="1"/>
          </p:cNvSpPr>
          <p:nvPr>
            <p:ph idx="1"/>
          </p:nvPr>
        </p:nvSpPr>
        <p:spPr>
          <a:xfrm>
            <a:off x="952135" y="1422862"/>
            <a:ext cx="9950103" cy="1778924"/>
          </a:xfrm>
        </p:spPr>
        <p:txBody>
          <a:bodyPr>
            <a:normAutofit/>
          </a:bodyPr>
          <a:lstStyle/>
          <a:p>
            <a:pPr marL="0" indent="0">
              <a:buNone/>
            </a:pPr>
            <a:r>
              <a:rPr lang="en-GB" sz="2500" dirty="0"/>
              <a:t>Sarah wants to see David this weekend, however David has a test on Monday which he has to revise for. Sarah gets frustrated with David until he gives in and agrees to see her. </a:t>
            </a:r>
          </a:p>
        </p:txBody>
      </p:sp>
      <p:sp>
        <p:nvSpPr>
          <p:cNvPr id="4" name="TextBox 3">
            <a:extLst>
              <a:ext uri="{FF2B5EF4-FFF2-40B4-BE49-F238E27FC236}">
                <a16:creationId xmlns:a16="http://schemas.microsoft.com/office/drawing/2014/main" id="{05616543-596F-47E2-879B-BA413992512D}"/>
              </a:ext>
            </a:extLst>
          </p:cNvPr>
          <p:cNvSpPr txBox="1"/>
          <p:nvPr/>
        </p:nvSpPr>
        <p:spPr>
          <a:xfrm>
            <a:off x="840729" y="3891166"/>
            <a:ext cx="8370277" cy="830997"/>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dirty="0">
                <a:ln w="0"/>
                <a:solidFill>
                  <a:schemeClr val="tx1"/>
                </a:solidFill>
                <a:effectLst>
                  <a:outerShdw blurRad="38100" dist="19050" dir="2700000" algn="tl" rotWithShape="0">
                    <a:schemeClr val="dk1">
                      <a:alpha val="40000"/>
                    </a:schemeClr>
                  </a:outerShdw>
                </a:effectLst>
              </a:rPr>
              <a:t>What traits of an unhealthy relationship are shown in this scenario?</a:t>
            </a:r>
          </a:p>
        </p:txBody>
      </p:sp>
      <p:sp>
        <p:nvSpPr>
          <p:cNvPr id="5" name="Content Placeholder 2">
            <a:extLst>
              <a:ext uri="{FF2B5EF4-FFF2-40B4-BE49-F238E27FC236}">
                <a16:creationId xmlns:a16="http://schemas.microsoft.com/office/drawing/2014/main" id="{60A93D00-D48C-4738-81F7-065B7D612F89}"/>
              </a:ext>
            </a:extLst>
          </p:cNvPr>
          <p:cNvSpPr txBox="1">
            <a:spLocks/>
          </p:cNvSpPr>
          <p:nvPr/>
        </p:nvSpPr>
        <p:spPr>
          <a:xfrm>
            <a:off x="1076399" y="4545676"/>
            <a:ext cx="9950103" cy="17789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3449207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FA0E70E-9052-4C63-B93D-D877A30C2885}"/>
              </a:ext>
            </a:extLst>
          </p:cNvPr>
          <p:cNvSpPr txBox="1"/>
          <p:nvPr/>
        </p:nvSpPr>
        <p:spPr>
          <a:xfrm>
            <a:off x="1548353" y="1552049"/>
            <a:ext cx="6094428" cy="1477328"/>
          </a:xfrm>
          <a:prstGeom prst="rect">
            <a:avLst/>
          </a:prstGeom>
          <a:noFill/>
        </p:spPr>
        <p:txBody>
          <a:bodyPr wrap="square">
            <a:spAutoFit/>
          </a:bodyPr>
          <a:lstStyle/>
          <a:p>
            <a:pPr marL="0" indent="0">
              <a:buFont typeface="Arial" panose="020B0604020202020204" pitchFamily="34" charset="0"/>
              <a:buNone/>
            </a:pPr>
            <a:r>
              <a:rPr lang="en-GB" sz="1800" dirty="0"/>
              <a:t>In a healthy relationship, though it’s understandable that you would want to see your partner a lot, you should also respect their independence. So the concern in this scenario is that David is being pressured to do something that he doesn’t want to do.</a:t>
            </a:r>
          </a:p>
        </p:txBody>
      </p:sp>
      <p:sp>
        <p:nvSpPr>
          <p:cNvPr id="4" name="Rectangle 3">
            <a:extLst>
              <a:ext uri="{FF2B5EF4-FFF2-40B4-BE49-F238E27FC236}">
                <a16:creationId xmlns:a16="http://schemas.microsoft.com/office/drawing/2014/main" id="{DCDCD5F4-3A5C-470E-82A8-758F7561A2CE}"/>
              </a:ext>
            </a:extLst>
          </p:cNvPr>
          <p:cNvSpPr/>
          <p:nvPr/>
        </p:nvSpPr>
        <p:spPr>
          <a:xfrm>
            <a:off x="1168924" y="1282045"/>
            <a:ext cx="10077253" cy="2903456"/>
          </a:xfrm>
          <a:prstGeom prst="rect">
            <a:avLst/>
          </a:prstGeom>
          <a:solidFill>
            <a:srgbClr val="CBF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en-GB" sz="2800" dirty="0">
                <a:solidFill>
                  <a:schemeClr val="tx1"/>
                </a:solidFill>
              </a:rPr>
              <a:t>In a healthy relationship, though it’s understandable that you would want to see your partner a lot, you should also respect their independence. So the concern in this scenario is that David is being pressured to do something that he doesn’t want to do.</a:t>
            </a:r>
          </a:p>
        </p:txBody>
      </p:sp>
      <p:pic>
        <p:nvPicPr>
          <p:cNvPr id="8" name="Graphic 7" descr="Customer review outline">
            <a:extLst>
              <a:ext uri="{FF2B5EF4-FFF2-40B4-BE49-F238E27FC236}">
                <a16:creationId xmlns:a16="http://schemas.microsoft.com/office/drawing/2014/main" id="{7CBD068E-7CB9-491B-B138-598A7950F9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048812" y="4185501"/>
            <a:ext cx="2304854" cy="2304854"/>
          </a:xfrm>
          <a:prstGeom prst="rect">
            <a:avLst/>
          </a:prstGeom>
        </p:spPr>
      </p:pic>
    </p:spTree>
    <p:extLst>
      <p:ext uri="{BB962C8B-B14F-4D97-AF65-F5344CB8AC3E}">
        <p14:creationId xmlns:p14="http://schemas.microsoft.com/office/powerpoint/2010/main" val="677406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A866-0E52-4484-BBFD-3D226B17DC56}"/>
              </a:ext>
            </a:extLst>
          </p:cNvPr>
          <p:cNvSpPr>
            <a:spLocks noGrp="1"/>
          </p:cNvSpPr>
          <p:nvPr>
            <p:ph type="title"/>
          </p:nvPr>
        </p:nvSpPr>
        <p:spPr>
          <a:xfrm>
            <a:off x="2065738" y="385445"/>
            <a:ext cx="8800381" cy="1325563"/>
          </a:xfrm>
        </p:spPr>
        <p:txBody>
          <a:bodyPr/>
          <a:lstStyle/>
          <a:p>
            <a:pPr algn="ctr"/>
            <a:r>
              <a:rPr lang="en-GB" u="sng" dirty="0"/>
              <a:t>House Keeping</a:t>
            </a:r>
          </a:p>
        </p:txBody>
      </p:sp>
      <p:pic>
        <p:nvPicPr>
          <p:cNvPr id="4" name="Graphic 3" descr="Toilet with solid fill">
            <a:extLst>
              <a:ext uri="{FF2B5EF4-FFF2-40B4-BE49-F238E27FC236}">
                <a16:creationId xmlns:a16="http://schemas.microsoft.com/office/drawing/2014/main" id="{CB7AB59E-BB78-44FE-98B5-A858925A94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669292" y="2309043"/>
            <a:ext cx="1859280" cy="1859280"/>
          </a:xfrm>
          <a:prstGeom prst="rect">
            <a:avLst/>
          </a:prstGeom>
        </p:spPr>
      </p:pic>
      <p:pic>
        <p:nvPicPr>
          <p:cNvPr id="6" name="Graphic 5" descr="Exit with solid fill">
            <a:extLst>
              <a:ext uri="{FF2B5EF4-FFF2-40B4-BE49-F238E27FC236}">
                <a16:creationId xmlns:a16="http://schemas.microsoft.com/office/drawing/2014/main" id="{F80C53DB-6023-499F-92D7-44DDD49A46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1181818" y="2400483"/>
            <a:ext cx="1767840" cy="1767840"/>
          </a:xfrm>
          <a:prstGeom prst="rect">
            <a:avLst/>
          </a:prstGeom>
        </p:spPr>
      </p:pic>
      <p:sp>
        <p:nvSpPr>
          <p:cNvPr id="7" name="Oval 6">
            <a:extLst>
              <a:ext uri="{FF2B5EF4-FFF2-40B4-BE49-F238E27FC236}">
                <a16:creationId xmlns:a16="http://schemas.microsoft.com/office/drawing/2014/main" id="{C6851041-0CA1-4354-9293-1062C0CFD653}"/>
              </a:ext>
            </a:extLst>
          </p:cNvPr>
          <p:cNvSpPr/>
          <p:nvPr/>
        </p:nvSpPr>
        <p:spPr>
          <a:xfrm>
            <a:off x="590938" y="2006821"/>
            <a:ext cx="2641600" cy="2688272"/>
          </a:xfrm>
          <a:prstGeom prst="ellipse">
            <a:avLst/>
          </a:prstGeom>
          <a:noFill/>
          <a:ln>
            <a:solidFill>
              <a:srgbClr val="CBF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18D0118-18B5-449E-8AB2-AAE16AA3FC9B}"/>
              </a:ext>
            </a:extLst>
          </p:cNvPr>
          <p:cNvSpPr/>
          <p:nvPr/>
        </p:nvSpPr>
        <p:spPr>
          <a:xfrm>
            <a:off x="4278132" y="2006821"/>
            <a:ext cx="2641600" cy="2688272"/>
          </a:xfrm>
          <a:prstGeom prst="ellipse">
            <a:avLst/>
          </a:prstGeom>
          <a:noFill/>
          <a:ln>
            <a:solidFill>
              <a:srgbClr val="CBF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F3A5AA1-3008-4432-AD87-92846A71DBA6}"/>
              </a:ext>
            </a:extLst>
          </p:cNvPr>
          <p:cNvSpPr/>
          <p:nvPr/>
        </p:nvSpPr>
        <p:spPr>
          <a:xfrm>
            <a:off x="8048375" y="2084864"/>
            <a:ext cx="2641600" cy="2688272"/>
          </a:xfrm>
          <a:prstGeom prst="ellipse">
            <a:avLst/>
          </a:prstGeom>
          <a:noFill/>
          <a:ln>
            <a:solidFill>
              <a:srgbClr val="CBF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descr="Stopwatch 75% with solid fill">
            <a:extLst>
              <a:ext uri="{FF2B5EF4-FFF2-40B4-BE49-F238E27FC236}">
                <a16:creationId xmlns:a16="http://schemas.microsoft.com/office/drawing/2014/main" id="{DE5D59DE-BFB1-4FB2-8570-C1EA5275CF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480175" y="2400483"/>
            <a:ext cx="1778000" cy="1778000"/>
          </a:xfrm>
          <a:prstGeom prst="rect">
            <a:avLst/>
          </a:prstGeom>
        </p:spPr>
      </p:pic>
    </p:spTree>
    <p:extLst>
      <p:ext uri="{BB962C8B-B14F-4D97-AF65-F5344CB8AC3E}">
        <p14:creationId xmlns:p14="http://schemas.microsoft.com/office/powerpoint/2010/main" val="321001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40E-4121-4C08-9C0E-082820397ECC}"/>
              </a:ext>
            </a:extLst>
          </p:cNvPr>
          <p:cNvSpPr>
            <a:spLocks noGrp="1"/>
          </p:cNvSpPr>
          <p:nvPr>
            <p:ph type="title"/>
          </p:nvPr>
        </p:nvSpPr>
        <p:spPr>
          <a:xfrm>
            <a:off x="558239" y="883143"/>
            <a:ext cx="9950103" cy="624093"/>
          </a:xfrm>
        </p:spPr>
        <p:txBody>
          <a:bodyPr>
            <a:normAutofit fontScale="90000"/>
          </a:bodyPr>
          <a:lstStyle/>
          <a:p>
            <a:r>
              <a:rPr lang="en-GB" sz="4000" dirty="0"/>
              <a:t>Scenario 2:</a:t>
            </a:r>
          </a:p>
        </p:txBody>
      </p:sp>
      <p:sp>
        <p:nvSpPr>
          <p:cNvPr id="3" name="Content Placeholder 2">
            <a:extLst>
              <a:ext uri="{FF2B5EF4-FFF2-40B4-BE49-F238E27FC236}">
                <a16:creationId xmlns:a16="http://schemas.microsoft.com/office/drawing/2014/main" id="{8C702E86-232C-48E1-8963-D791D84A16E3}"/>
              </a:ext>
            </a:extLst>
          </p:cNvPr>
          <p:cNvSpPr>
            <a:spLocks noGrp="1"/>
          </p:cNvSpPr>
          <p:nvPr>
            <p:ph idx="1"/>
          </p:nvPr>
        </p:nvSpPr>
        <p:spPr>
          <a:xfrm>
            <a:off x="952135" y="1422862"/>
            <a:ext cx="9950103" cy="1778924"/>
          </a:xfrm>
        </p:spPr>
        <p:txBody>
          <a:bodyPr>
            <a:normAutofit/>
          </a:bodyPr>
          <a:lstStyle/>
          <a:p>
            <a:pPr marL="0" indent="0">
              <a:buNone/>
            </a:pPr>
            <a:r>
              <a:rPr lang="en-GB" sz="2500" dirty="0"/>
              <a:t>Ben and </a:t>
            </a:r>
            <a:r>
              <a:rPr lang="en-GB" sz="2500" dirty="0" err="1"/>
              <a:t>Javinda</a:t>
            </a:r>
            <a:r>
              <a:rPr lang="en-GB" sz="2500" dirty="0"/>
              <a:t> are in a relationship, </a:t>
            </a:r>
            <a:r>
              <a:rPr lang="en-GB" sz="2500" dirty="0" err="1"/>
              <a:t>Javinda</a:t>
            </a:r>
            <a:r>
              <a:rPr lang="en-GB" sz="2500" dirty="0"/>
              <a:t> has plans to see some friends who Ben does not like. Ben tells </a:t>
            </a:r>
            <a:r>
              <a:rPr lang="en-GB" sz="2500" dirty="0" err="1"/>
              <a:t>Javinda</a:t>
            </a:r>
            <a:r>
              <a:rPr lang="en-GB" sz="2500" dirty="0"/>
              <a:t> that I she doesn’t stay home with him this evening that he would hurt himself.</a:t>
            </a:r>
          </a:p>
        </p:txBody>
      </p:sp>
      <p:sp>
        <p:nvSpPr>
          <p:cNvPr id="4" name="TextBox 3">
            <a:extLst>
              <a:ext uri="{FF2B5EF4-FFF2-40B4-BE49-F238E27FC236}">
                <a16:creationId xmlns:a16="http://schemas.microsoft.com/office/drawing/2014/main" id="{05616543-596F-47E2-879B-BA413992512D}"/>
              </a:ext>
            </a:extLst>
          </p:cNvPr>
          <p:cNvSpPr txBox="1"/>
          <p:nvPr/>
        </p:nvSpPr>
        <p:spPr>
          <a:xfrm>
            <a:off x="657096" y="3815751"/>
            <a:ext cx="8370277" cy="830997"/>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dirty="0">
                <a:ln w="0"/>
                <a:solidFill>
                  <a:schemeClr val="tx1"/>
                </a:solidFill>
                <a:effectLst>
                  <a:outerShdw blurRad="38100" dist="19050" dir="2700000" algn="tl" rotWithShape="0">
                    <a:schemeClr val="dk1">
                      <a:alpha val="40000"/>
                    </a:schemeClr>
                  </a:outerShdw>
                </a:effectLst>
              </a:rPr>
              <a:t>What traits of an unhealthy relationship are shown in this scenario?</a:t>
            </a:r>
          </a:p>
        </p:txBody>
      </p:sp>
      <p:sp>
        <p:nvSpPr>
          <p:cNvPr id="5" name="Content Placeholder 2">
            <a:extLst>
              <a:ext uri="{FF2B5EF4-FFF2-40B4-BE49-F238E27FC236}">
                <a16:creationId xmlns:a16="http://schemas.microsoft.com/office/drawing/2014/main" id="{60A93D00-D48C-4738-81F7-065B7D612F89}"/>
              </a:ext>
            </a:extLst>
          </p:cNvPr>
          <p:cNvSpPr txBox="1">
            <a:spLocks/>
          </p:cNvSpPr>
          <p:nvPr/>
        </p:nvSpPr>
        <p:spPr>
          <a:xfrm>
            <a:off x="1076399" y="4545676"/>
            <a:ext cx="9950103" cy="17789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2658491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8160FD-3104-4083-A33F-5FC237C3C786}"/>
              </a:ext>
            </a:extLst>
          </p:cNvPr>
          <p:cNvSpPr/>
          <p:nvPr/>
        </p:nvSpPr>
        <p:spPr>
          <a:xfrm>
            <a:off x="1203488" y="1362644"/>
            <a:ext cx="9785023" cy="3035431"/>
          </a:xfrm>
          <a:prstGeom prst="rect">
            <a:avLst/>
          </a:prstGeom>
          <a:solidFill>
            <a:srgbClr val="CBF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GB" sz="2800" dirty="0">
                <a:solidFill>
                  <a:schemeClr val="tx1"/>
                </a:solidFill>
                <a:effectLst/>
                <a:latin typeface="+mj-lt"/>
                <a:ea typeface="Calibri" panose="020F0502020204030204" pitchFamily="34" charset="0"/>
                <a:cs typeface="Calibri" panose="020F0502020204030204" pitchFamily="34" charset="0"/>
              </a:rPr>
              <a:t>It is really important that some people get support with their mental health, however it is important that this does not become at the expense of your own emotional well-being. The issue here is that Ben is using his emotional health difficulties to manipulate Javinda into staying home.</a:t>
            </a:r>
            <a:endParaRPr lang="en-GB" sz="2800" dirty="0">
              <a:solidFill>
                <a:schemeClr val="tx1"/>
              </a:solidFill>
              <a:effectLst/>
              <a:latin typeface="+mj-lt"/>
              <a:ea typeface="Calibri" panose="020F0502020204030204" pitchFamily="34" charset="0"/>
              <a:cs typeface="Times New Roman" panose="02020603050405020304" pitchFamily="18" charset="0"/>
            </a:endParaRPr>
          </a:p>
        </p:txBody>
      </p:sp>
      <p:pic>
        <p:nvPicPr>
          <p:cNvPr id="7" name="Graphic 6" descr="Customer review outline">
            <a:extLst>
              <a:ext uri="{FF2B5EF4-FFF2-40B4-BE49-F238E27FC236}">
                <a16:creationId xmlns:a16="http://schemas.microsoft.com/office/drawing/2014/main" id="{39376BF4-3B8C-4C62-9AD2-FE2546980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760012" y="4398075"/>
            <a:ext cx="2304854" cy="2304854"/>
          </a:xfrm>
          <a:prstGeom prst="rect">
            <a:avLst/>
          </a:prstGeom>
        </p:spPr>
      </p:pic>
    </p:spTree>
    <p:extLst>
      <p:ext uri="{BB962C8B-B14F-4D97-AF65-F5344CB8AC3E}">
        <p14:creationId xmlns:p14="http://schemas.microsoft.com/office/powerpoint/2010/main" val="35532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40E-4121-4C08-9C0E-082820397ECC}"/>
              </a:ext>
            </a:extLst>
          </p:cNvPr>
          <p:cNvSpPr>
            <a:spLocks noGrp="1"/>
          </p:cNvSpPr>
          <p:nvPr>
            <p:ph type="title"/>
          </p:nvPr>
        </p:nvSpPr>
        <p:spPr>
          <a:xfrm>
            <a:off x="558239" y="883143"/>
            <a:ext cx="9950103" cy="624093"/>
          </a:xfrm>
        </p:spPr>
        <p:txBody>
          <a:bodyPr>
            <a:normAutofit fontScale="90000"/>
          </a:bodyPr>
          <a:lstStyle/>
          <a:p>
            <a:r>
              <a:rPr lang="en-GB" sz="4000" dirty="0"/>
              <a:t>Scenario 3:</a:t>
            </a:r>
          </a:p>
        </p:txBody>
      </p:sp>
      <p:sp>
        <p:nvSpPr>
          <p:cNvPr id="3" name="Content Placeholder 2">
            <a:extLst>
              <a:ext uri="{FF2B5EF4-FFF2-40B4-BE49-F238E27FC236}">
                <a16:creationId xmlns:a16="http://schemas.microsoft.com/office/drawing/2014/main" id="{8C702E86-232C-48E1-8963-D791D84A16E3}"/>
              </a:ext>
            </a:extLst>
          </p:cNvPr>
          <p:cNvSpPr>
            <a:spLocks noGrp="1"/>
          </p:cNvSpPr>
          <p:nvPr>
            <p:ph idx="1"/>
          </p:nvPr>
        </p:nvSpPr>
        <p:spPr>
          <a:xfrm>
            <a:off x="952135" y="1422862"/>
            <a:ext cx="9950103" cy="1778924"/>
          </a:xfrm>
        </p:spPr>
        <p:txBody>
          <a:bodyPr>
            <a:normAutofit lnSpcReduction="10000"/>
          </a:bodyPr>
          <a:lstStyle/>
          <a:p>
            <a:pPr marL="0" indent="0">
              <a:buNone/>
            </a:pPr>
            <a:r>
              <a:rPr lang="en-GB" sz="2500" dirty="0"/>
              <a:t>Liz has heard a rumour in school that her girlfriend Amelia has kissed someone at a party. When Liz asks Amelia about this rumour, Amelia tells Liz that she is insecure and always overreacts about things. </a:t>
            </a:r>
          </a:p>
        </p:txBody>
      </p:sp>
      <p:sp>
        <p:nvSpPr>
          <p:cNvPr id="4" name="TextBox 3">
            <a:extLst>
              <a:ext uri="{FF2B5EF4-FFF2-40B4-BE49-F238E27FC236}">
                <a16:creationId xmlns:a16="http://schemas.microsoft.com/office/drawing/2014/main" id="{05616543-596F-47E2-879B-BA413992512D}"/>
              </a:ext>
            </a:extLst>
          </p:cNvPr>
          <p:cNvSpPr txBox="1"/>
          <p:nvPr/>
        </p:nvSpPr>
        <p:spPr>
          <a:xfrm>
            <a:off x="798498" y="4147236"/>
            <a:ext cx="8370277" cy="830997"/>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dirty="0">
                <a:ln w="0"/>
                <a:solidFill>
                  <a:schemeClr val="tx1"/>
                </a:solidFill>
                <a:effectLst>
                  <a:outerShdw blurRad="38100" dist="19050" dir="2700000" algn="tl" rotWithShape="0">
                    <a:schemeClr val="dk1">
                      <a:alpha val="40000"/>
                    </a:schemeClr>
                  </a:outerShdw>
                </a:effectLst>
              </a:rPr>
              <a:t>What traits of an unhealthy relationship are shown in this scenario?</a:t>
            </a:r>
          </a:p>
        </p:txBody>
      </p:sp>
    </p:spTree>
    <p:extLst>
      <p:ext uri="{BB962C8B-B14F-4D97-AF65-F5344CB8AC3E}">
        <p14:creationId xmlns:p14="http://schemas.microsoft.com/office/powerpoint/2010/main" val="46254002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E0E8FB-DED6-48EA-B3F7-8B0A80596331}"/>
              </a:ext>
            </a:extLst>
          </p:cNvPr>
          <p:cNvSpPr/>
          <p:nvPr/>
        </p:nvSpPr>
        <p:spPr>
          <a:xfrm>
            <a:off x="955040" y="1188720"/>
            <a:ext cx="9662160" cy="3261360"/>
          </a:xfrm>
          <a:prstGeom prst="rect">
            <a:avLst/>
          </a:prstGeom>
          <a:solidFill>
            <a:srgbClr val="CBF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spcAft>
                <a:spcPts val="800"/>
              </a:spcAft>
            </a:pPr>
            <a:r>
              <a:rPr lang="en-GB" sz="3200" dirty="0">
                <a:solidFill>
                  <a:schemeClr val="tx1"/>
                </a:solidFill>
                <a:effectLst/>
                <a:latin typeface="+mj-lt"/>
                <a:ea typeface="Calibri" panose="020F0502020204030204" pitchFamily="34" charset="0"/>
                <a:cs typeface="Calibri" panose="020F0502020204030204" pitchFamily="34" charset="0"/>
              </a:rPr>
              <a:t>The issue here is that Amelia is minimising legitimate concern and making Liz feel like she is the problem, lying and being deceitful.</a:t>
            </a:r>
            <a:endParaRPr lang="en-GB" sz="3200" dirty="0">
              <a:solidFill>
                <a:schemeClr val="tx1"/>
              </a:solidFill>
              <a:effectLst/>
              <a:latin typeface="+mj-lt"/>
              <a:ea typeface="Calibri" panose="020F0502020204030204" pitchFamily="34" charset="0"/>
              <a:cs typeface="Times New Roman" panose="02020603050405020304" pitchFamily="18" charset="0"/>
            </a:endParaRPr>
          </a:p>
        </p:txBody>
      </p:sp>
      <p:pic>
        <p:nvPicPr>
          <p:cNvPr id="3" name="Graphic 2" descr="Customer review outline">
            <a:extLst>
              <a:ext uri="{FF2B5EF4-FFF2-40B4-BE49-F238E27FC236}">
                <a16:creationId xmlns:a16="http://schemas.microsoft.com/office/drawing/2014/main" id="{3E06F108-FB09-45FF-AE50-34F2B3905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314373" y="4370833"/>
            <a:ext cx="2304854" cy="2304854"/>
          </a:xfrm>
          <a:prstGeom prst="rect">
            <a:avLst/>
          </a:prstGeom>
        </p:spPr>
      </p:pic>
    </p:spTree>
    <p:extLst>
      <p:ext uri="{BB962C8B-B14F-4D97-AF65-F5344CB8AC3E}">
        <p14:creationId xmlns:p14="http://schemas.microsoft.com/office/powerpoint/2010/main" val="2127301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640E-4121-4C08-9C0E-082820397ECC}"/>
              </a:ext>
            </a:extLst>
          </p:cNvPr>
          <p:cNvSpPr>
            <a:spLocks noGrp="1"/>
          </p:cNvSpPr>
          <p:nvPr>
            <p:ph type="title"/>
          </p:nvPr>
        </p:nvSpPr>
        <p:spPr>
          <a:xfrm>
            <a:off x="558239" y="883143"/>
            <a:ext cx="9950103" cy="624093"/>
          </a:xfrm>
        </p:spPr>
        <p:txBody>
          <a:bodyPr>
            <a:normAutofit fontScale="90000"/>
          </a:bodyPr>
          <a:lstStyle/>
          <a:p>
            <a:r>
              <a:rPr lang="en-GB" sz="4000" dirty="0"/>
              <a:t>Scenario 4:</a:t>
            </a:r>
          </a:p>
        </p:txBody>
      </p:sp>
      <p:sp>
        <p:nvSpPr>
          <p:cNvPr id="3" name="Content Placeholder 2">
            <a:extLst>
              <a:ext uri="{FF2B5EF4-FFF2-40B4-BE49-F238E27FC236}">
                <a16:creationId xmlns:a16="http://schemas.microsoft.com/office/drawing/2014/main" id="{8C702E86-232C-48E1-8963-D791D84A16E3}"/>
              </a:ext>
            </a:extLst>
          </p:cNvPr>
          <p:cNvSpPr>
            <a:spLocks noGrp="1"/>
          </p:cNvSpPr>
          <p:nvPr>
            <p:ph idx="1"/>
          </p:nvPr>
        </p:nvSpPr>
        <p:spPr>
          <a:xfrm>
            <a:off x="952135" y="1422862"/>
            <a:ext cx="9950103" cy="1778924"/>
          </a:xfrm>
        </p:spPr>
        <p:txBody>
          <a:bodyPr>
            <a:normAutofit lnSpcReduction="10000"/>
          </a:bodyPr>
          <a:lstStyle/>
          <a:p>
            <a:pPr marL="0" indent="0">
              <a:buNone/>
            </a:pPr>
            <a:r>
              <a:rPr lang="en-GB" sz="2500" dirty="0"/>
              <a:t>Jacob and Eliza are at home. Eliza tries to become sexual with Jacob. Jacob doesn’t want to so he tries to pull away. However, after some persistence from Eliza, he feels pressure to go along with this against his wishes. </a:t>
            </a:r>
          </a:p>
        </p:txBody>
      </p:sp>
      <p:sp>
        <p:nvSpPr>
          <p:cNvPr id="4" name="TextBox 3">
            <a:extLst>
              <a:ext uri="{FF2B5EF4-FFF2-40B4-BE49-F238E27FC236}">
                <a16:creationId xmlns:a16="http://schemas.microsoft.com/office/drawing/2014/main" id="{05616543-596F-47E2-879B-BA413992512D}"/>
              </a:ext>
            </a:extLst>
          </p:cNvPr>
          <p:cNvSpPr txBox="1"/>
          <p:nvPr/>
        </p:nvSpPr>
        <p:spPr>
          <a:xfrm>
            <a:off x="1076399" y="4130177"/>
            <a:ext cx="8370277" cy="830997"/>
          </a:xfrm>
          <a:prstGeom prst="rect">
            <a:avLst/>
          </a:prstGeom>
          <a:solidFill>
            <a:srgbClr val="CFF3AB"/>
          </a:solidFill>
          <a:ln>
            <a:solidFill>
              <a:srgbClr val="ADCD79"/>
            </a:solid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GB" sz="2400" dirty="0">
                <a:ln w="0"/>
                <a:solidFill>
                  <a:schemeClr val="tx1"/>
                </a:solidFill>
                <a:effectLst>
                  <a:outerShdw blurRad="38100" dist="19050" dir="2700000" algn="tl" rotWithShape="0">
                    <a:schemeClr val="dk1">
                      <a:alpha val="40000"/>
                    </a:schemeClr>
                  </a:outerShdw>
                </a:effectLst>
              </a:rPr>
              <a:t>What traits of an unhealthy relationship are shown in this scenario?</a:t>
            </a:r>
          </a:p>
        </p:txBody>
      </p:sp>
      <p:sp>
        <p:nvSpPr>
          <p:cNvPr id="5" name="Content Placeholder 2">
            <a:extLst>
              <a:ext uri="{FF2B5EF4-FFF2-40B4-BE49-F238E27FC236}">
                <a16:creationId xmlns:a16="http://schemas.microsoft.com/office/drawing/2014/main" id="{60A93D00-D48C-4738-81F7-065B7D612F89}"/>
              </a:ext>
            </a:extLst>
          </p:cNvPr>
          <p:cNvSpPr txBox="1">
            <a:spLocks/>
          </p:cNvSpPr>
          <p:nvPr/>
        </p:nvSpPr>
        <p:spPr>
          <a:xfrm>
            <a:off x="1076399" y="4545676"/>
            <a:ext cx="9950103" cy="17789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400" dirty="0"/>
          </a:p>
        </p:txBody>
      </p:sp>
    </p:spTree>
    <p:extLst>
      <p:ext uri="{BB962C8B-B14F-4D97-AF65-F5344CB8AC3E}">
        <p14:creationId xmlns:p14="http://schemas.microsoft.com/office/powerpoint/2010/main" val="20857172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1B91C-A16F-457E-BAB0-D27F6F696828}"/>
              </a:ext>
            </a:extLst>
          </p:cNvPr>
          <p:cNvSpPr/>
          <p:nvPr/>
        </p:nvSpPr>
        <p:spPr>
          <a:xfrm>
            <a:off x="685625" y="797035"/>
            <a:ext cx="10495280" cy="3586480"/>
          </a:xfrm>
          <a:prstGeom prst="rect">
            <a:avLst/>
          </a:prstGeom>
          <a:solidFill>
            <a:srgbClr val="CBF2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en-GB" sz="3200" dirty="0">
                <a:solidFill>
                  <a:schemeClr val="tx1"/>
                </a:solidFill>
              </a:rPr>
              <a:t>In this scenario of Jacob and Eliza, it is important that we recognise that bot parties must </a:t>
            </a:r>
            <a:r>
              <a:rPr lang="en-GB" sz="3200" u="sng" dirty="0">
                <a:solidFill>
                  <a:srgbClr val="FF0000"/>
                </a:solidFill>
              </a:rPr>
              <a:t>always consent </a:t>
            </a:r>
            <a:r>
              <a:rPr lang="en-GB" sz="3200" dirty="0">
                <a:solidFill>
                  <a:schemeClr val="tx1"/>
                </a:solidFill>
              </a:rPr>
              <a:t>to any sexual or intimate act and that neither party feels pressured or fearful of their partners response. </a:t>
            </a:r>
          </a:p>
        </p:txBody>
      </p:sp>
      <p:pic>
        <p:nvPicPr>
          <p:cNvPr id="3" name="Graphic 2" descr="Customer review outline">
            <a:extLst>
              <a:ext uri="{FF2B5EF4-FFF2-40B4-BE49-F238E27FC236}">
                <a16:creationId xmlns:a16="http://schemas.microsoft.com/office/drawing/2014/main" id="{B2B8C007-69B2-44A6-BA24-427EB6A839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440498" y="4614106"/>
            <a:ext cx="2304854" cy="2304854"/>
          </a:xfrm>
          <a:prstGeom prst="rect">
            <a:avLst/>
          </a:prstGeom>
        </p:spPr>
      </p:pic>
    </p:spTree>
    <p:extLst>
      <p:ext uri="{BB962C8B-B14F-4D97-AF65-F5344CB8AC3E}">
        <p14:creationId xmlns:p14="http://schemas.microsoft.com/office/powerpoint/2010/main" val="49530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E0C44-DE64-4A7E-BBC4-4C0811C77081}"/>
              </a:ext>
            </a:extLst>
          </p:cNvPr>
          <p:cNvSpPr>
            <a:spLocks noGrp="1"/>
          </p:cNvSpPr>
          <p:nvPr>
            <p:ph type="title"/>
          </p:nvPr>
        </p:nvSpPr>
        <p:spPr>
          <a:xfrm>
            <a:off x="4451730" y="353879"/>
            <a:ext cx="8060565" cy="1507376"/>
          </a:xfrm>
        </p:spPr>
        <p:txBody>
          <a:bodyPr/>
          <a:lstStyle/>
          <a:p>
            <a:r>
              <a:rPr lang="en-GB" dirty="0"/>
              <a:t>THE EFFECTS OF UNHEALTHY RELATIONSHIPS:</a:t>
            </a:r>
          </a:p>
        </p:txBody>
      </p:sp>
      <p:sp>
        <p:nvSpPr>
          <p:cNvPr id="3" name="Content Placeholder 2">
            <a:extLst>
              <a:ext uri="{FF2B5EF4-FFF2-40B4-BE49-F238E27FC236}">
                <a16:creationId xmlns:a16="http://schemas.microsoft.com/office/drawing/2014/main" id="{4BDD668B-F8AE-4498-A657-6BF274A19327}"/>
              </a:ext>
            </a:extLst>
          </p:cNvPr>
          <p:cNvSpPr>
            <a:spLocks noGrp="1"/>
          </p:cNvSpPr>
          <p:nvPr>
            <p:ph idx="1"/>
          </p:nvPr>
        </p:nvSpPr>
        <p:spPr>
          <a:xfrm>
            <a:off x="4614201" y="1861255"/>
            <a:ext cx="7735625" cy="4323045"/>
          </a:xfrm>
        </p:spPr>
        <p:txBody>
          <a:bodyPr>
            <a:noAutofit/>
          </a:bodyPr>
          <a:lstStyle/>
          <a:p>
            <a:r>
              <a:rPr lang="en-GB" sz="2400" dirty="0"/>
              <a:t>Erosion of self worth</a:t>
            </a:r>
          </a:p>
          <a:p>
            <a:r>
              <a:rPr lang="en-GB" sz="2400" dirty="0"/>
              <a:t>Insecurity</a:t>
            </a:r>
          </a:p>
          <a:p>
            <a:r>
              <a:rPr lang="en-GB" sz="2400" dirty="0"/>
              <a:t>Stress</a:t>
            </a:r>
          </a:p>
          <a:p>
            <a:r>
              <a:rPr lang="en-GB" sz="2400" dirty="0"/>
              <a:t>Low mood</a:t>
            </a:r>
          </a:p>
          <a:p>
            <a:r>
              <a:rPr lang="en-GB" sz="2400" dirty="0"/>
              <a:t>Anxiety</a:t>
            </a:r>
          </a:p>
          <a:p>
            <a:r>
              <a:rPr lang="en-GB" sz="2400" dirty="0"/>
              <a:t>Unstable lifestyle</a:t>
            </a:r>
          </a:p>
          <a:p>
            <a:r>
              <a:rPr lang="en-GB" sz="2400" dirty="0"/>
              <a:t>Isolation</a:t>
            </a:r>
          </a:p>
          <a:p>
            <a:r>
              <a:rPr lang="en-GB" sz="2400" dirty="0"/>
              <a:t>Low self esteem </a:t>
            </a:r>
          </a:p>
        </p:txBody>
      </p:sp>
      <p:pic>
        <p:nvPicPr>
          <p:cNvPr id="2050" name="Picture 2" descr="See the source image">
            <a:extLst>
              <a:ext uri="{FF2B5EF4-FFF2-40B4-BE49-F238E27FC236}">
                <a16:creationId xmlns:a16="http://schemas.microsoft.com/office/drawing/2014/main" id="{665A4940-FCE2-467C-A8B3-DEC9376D9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3" y="835236"/>
            <a:ext cx="4226078" cy="544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412428"/>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394C3F6E-E1E0-4137-8E49-3A2C24052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374" y="679404"/>
            <a:ext cx="8248788" cy="54991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238853"/>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6" name="Rectangle 75">
            <a:extLst>
              <a:ext uri="{FF2B5EF4-FFF2-40B4-BE49-F238E27FC236}">
                <a16:creationId xmlns:a16="http://schemas.microsoft.com/office/drawing/2014/main" id="{8B5E4EA8-E8AF-4DE2-81FD-338A059AC3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See the source image">
            <a:extLst>
              <a:ext uri="{FF2B5EF4-FFF2-40B4-BE49-F238E27FC236}">
                <a16:creationId xmlns:a16="http://schemas.microsoft.com/office/drawing/2014/main" id="{53C5798F-2F90-4A21-96AE-6D20E745C0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10" r="1" b="48985"/>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B1F2A19A-CC19-4AE7-A29C-C80120466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29E6132-3EAF-49DF-95AB-DBE7A5ECCC61}"/>
              </a:ext>
            </a:extLst>
          </p:cNvPr>
          <p:cNvSpPr>
            <a:spLocks noGrp="1"/>
          </p:cNvSpPr>
          <p:nvPr>
            <p:ph type="title"/>
          </p:nvPr>
        </p:nvSpPr>
        <p:spPr>
          <a:xfrm>
            <a:off x="2187677" y="2030361"/>
            <a:ext cx="7816645" cy="1768430"/>
          </a:xfrm>
        </p:spPr>
        <p:txBody>
          <a:bodyPr vert="horz" lIns="91440" tIns="45720" rIns="91440" bIns="45720" rtlCol="0" anchor="b">
            <a:normAutofit/>
          </a:bodyPr>
          <a:lstStyle/>
          <a:p>
            <a:pPr algn="ctr"/>
            <a:r>
              <a:rPr lang="en-US" b="1" kern="1200" dirty="0">
                <a:solidFill>
                  <a:srgbClr val="FFFFFF"/>
                </a:solidFill>
                <a:effectLst/>
                <a:latin typeface="+mj-lt"/>
                <a:ea typeface="+mj-ea"/>
                <a:cs typeface="+mj-cs"/>
              </a:rPr>
              <a:t>YOUR GRANDMA OFFERS YOU A BISCUIT AND YOU DON’T WANT ONE</a:t>
            </a:r>
          </a:p>
        </p:txBody>
      </p:sp>
    </p:spTree>
    <p:extLst>
      <p:ext uri="{BB962C8B-B14F-4D97-AF65-F5344CB8AC3E}">
        <p14:creationId xmlns:p14="http://schemas.microsoft.com/office/powerpoint/2010/main" val="4242134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Rectangle 72">
            <a:extLst>
              <a:ext uri="{FF2B5EF4-FFF2-40B4-BE49-F238E27FC236}">
                <a16:creationId xmlns:a16="http://schemas.microsoft.com/office/drawing/2014/main" id="{8B5E4EA8-E8AF-4DE2-81FD-338A059AC3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e the source image">
            <a:extLst>
              <a:ext uri="{FF2B5EF4-FFF2-40B4-BE49-F238E27FC236}">
                <a16:creationId xmlns:a16="http://schemas.microsoft.com/office/drawing/2014/main" id="{A55C2EE2-999C-4CC6-9C96-5CE82B3C1B2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81" b="28065"/>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1F2A19A-CC19-4AE7-A29C-C80120466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9917474-C26A-4009-A830-C3EB4E073D73}"/>
              </a:ext>
            </a:extLst>
          </p:cNvPr>
          <p:cNvSpPr>
            <a:spLocks noGrp="1"/>
          </p:cNvSpPr>
          <p:nvPr>
            <p:ph type="title"/>
          </p:nvPr>
        </p:nvSpPr>
        <p:spPr>
          <a:xfrm>
            <a:off x="2187676" y="2544785"/>
            <a:ext cx="7816645" cy="1768430"/>
          </a:xfrm>
        </p:spPr>
        <p:txBody>
          <a:bodyPr vert="horz" lIns="91440" tIns="45720" rIns="91440" bIns="45720" rtlCol="0" anchor="b">
            <a:normAutofit/>
          </a:bodyPr>
          <a:lstStyle/>
          <a:p>
            <a:pPr algn="ctr"/>
            <a:r>
              <a:rPr lang="en-US" b="1" kern="1200" dirty="0">
                <a:solidFill>
                  <a:srgbClr val="FFFFFF"/>
                </a:solidFill>
                <a:effectLst/>
                <a:latin typeface="+mj-lt"/>
                <a:ea typeface="+mj-ea"/>
                <a:cs typeface="+mj-cs"/>
              </a:rPr>
              <a:t>WHEN SOMEONE AT THE STORE ASKS IF YOU’D LIKE A BAG WITH YOUR SHOPPING</a:t>
            </a:r>
          </a:p>
        </p:txBody>
      </p:sp>
    </p:spTree>
    <p:extLst>
      <p:ext uri="{BB962C8B-B14F-4D97-AF65-F5344CB8AC3E}">
        <p14:creationId xmlns:p14="http://schemas.microsoft.com/office/powerpoint/2010/main" val="29010253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381BFF-4588-41A3-8116-3EC77B102D60}"/>
              </a:ext>
            </a:extLst>
          </p:cNvPr>
          <p:cNvPicPr/>
          <p:nvPr/>
        </p:nvPicPr>
        <p:blipFill rotWithShape="1">
          <a:blip r:embed="rId2"/>
          <a:srcRect l="25150" t="37030" r="44272" b="13334"/>
          <a:stretch/>
        </p:blipFill>
        <p:spPr bwMode="auto">
          <a:xfrm>
            <a:off x="11115075" y="5832835"/>
            <a:ext cx="924907" cy="922869"/>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30D3EB27-96FC-47E4-9D13-944692BCCBD0}"/>
              </a:ext>
            </a:extLst>
          </p:cNvPr>
          <p:cNvSpPr/>
          <p:nvPr/>
        </p:nvSpPr>
        <p:spPr>
          <a:xfrm>
            <a:off x="3931435" y="2081216"/>
            <a:ext cx="3782381"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ICE BREAKER</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Frame 2">
            <a:extLst>
              <a:ext uri="{FF2B5EF4-FFF2-40B4-BE49-F238E27FC236}">
                <a16:creationId xmlns:a16="http://schemas.microsoft.com/office/drawing/2014/main" id="{2436C067-B146-4C23-BCD2-6B327CAEA7B2}"/>
              </a:ext>
            </a:extLst>
          </p:cNvPr>
          <p:cNvSpPr/>
          <p:nvPr/>
        </p:nvSpPr>
        <p:spPr>
          <a:xfrm>
            <a:off x="2828040" y="1687398"/>
            <a:ext cx="6108569" cy="1754326"/>
          </a:xfrm>
          <a:prstGeom prst="fram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4">
            <a:extLst>
              <a:ext uri="{FF2B5EF4-FFF2-40B4-BE49-F238E27FC236}">
                <a16:creationId xmlns:a16="http://schemas.microsoft.com/office/drawing/2014/main" id="{16758C1F-3826-4B93-844B-E9892D76F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902" y="3737610"/>
            <a:ext cx="3025937" cy="3025937"/>
          </a:xfrm>
          <a:prstGeom prst="rect">
            <a:avLst/>
          </a:prstGeom>
        </p:spPr>
      </p:pic>
    </p:spTree>
    <p:extLst>
      <p:ext uri="{BB962C8B-B14F-4D97-AF65-F5344CB8AC3E}">
        <p14:creationId xmlns:p14="http://schemas.microsoft.com/office/powerpoint/2010/main" val="1007884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8B5E4EA8-E8AF-4DE2-81FD-338A059AC3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people sitting at tables&#10;&#10;Description automatically generated with medium confidence">
            <a:extLst>
              <a:ext uri="{FF2B5EF4-FFF2-40B4-BE49-F238E27FC236}">
                <a16:creationId xmlns:a16="http://schemas.microsoft.com/office/drawing/2014/main" id="{AC0B059F-5A96-41D0-B5F3-2568123F1D04}"/>
              </a:ext>
            </a:extLst>
          </p:cNvPr>
          <p:cNvPicPr>
            <a:picLocks noGrp="1" noChangeAspect="1"/>
          </p:cNvPicPr>
          <p:nvPr>
            <p:ph idx="1"/>
          </p:nvPr>
        </p:nvPicPr>
        <p:blipFill rotWithShape="1">
          <a:blip r:embed="rId3"/>
          <a:srcRect t="15413"/>
          <a:stretch/>
        </p:blipFill>
        <p:spPr>
          <a:xfrm>
            <a:off x="20" y="10"/>
            <a:ext cx="12191979" cy="6857990"/>
          </a:xfrm>
          <a:prstGeom prst="rect">
            <a:avLst/>
          </a:prstGeom>
        </p:spPr>
      </p:pic>
      <p:sp>
        <p:nvSpPr>
          <p:cNvPr id="17" name="Rectangle 16">
            <a:extLst>
              <a:ext uri="{FF2B5EF4-FFF2-40B4-BE49-F238E27FC236}">
                <a16:creationId xmlns:a16="http://schemas.microsoft.com/office/drawing/2014/main" id="{B1F2A19A-CC19-4AE7-A29C-C80120466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7486DD2-5C42-4EC1-B11D-1C0C0918C4CB}"/>
              </a:ext>
            </a:extLst>
          </p:cNvPr>
          <p:cNvSpPr>
            <a:spLocks noGrp="1"/>
          </p:cNvSpPr>
          <p:nvPr>
            <p:ph type="title"/>
          </p:nvPr>
        </p:nvSpPr>
        <p:spPr>
          <a:xfrm>
            <a:off x="2187676" y="2353918"/>
            <a:ext cx="7816645" cy="1768430"/>
          </a:xfrm>
        </p:spPr>
        <p:txBody>
          <a:bodyPr vert="horz" lIns="91440" tIns="45720" rIns="91440" bIns="45720" rtlCol="0" anchor="b">
            <a:normAutofit/>
          </a:bodyPr>
          <a:lstStyle/>
          <a:p>
            <a:pPr algn="ctr"/>
            <a:r>
              <a:rPr lang="en-US" b="1" kern="1200" dirty="0">
                <a:solidFill>
                  <a:srgbClr val="FFFFFF"/>
                </a:solidFill>
                <a:effectLst/>
                <a:latin typeface="+mj-lt"/>
                <a:ea typeface="+mj-ea"/>
                <a:cs typeface="+mj-cs"/>
              </a:rPr>
              <a:t>WHEN YOUR FRIEND ASKS TO BORROW A PENCIL BUT YOU DON’T HAVE A SPARE </a:t>
            </a:r>
          </a:p>
        </p:txBody>
      </p:sp>
    </p:spTree>
    <p:extLst>
      <p:ext uri="{BB962C8B-B14F-4D97-AF65-F5344CB8AC3E}">
        <p14:creationId xmlns:p14="http://schemas.microsoft.com/office/powerpoint/2010/main" val="17764141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3" name="Rectangle 72">
            <a:extLst>
              <a:ext uri="{FF2B5EF4-FFF2-40B4-BE49-F238E27FC236}">
                <a16:creationId xmlns:a16="http://schemas.microsoft.com/office/drawing/2014/main" id="{8B5E4EA8-E8AF-4DE2-81FD-338A059AC3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ee the source image">
            <a:extLst>
              <a:ext uri="{FF2B5EF4-FFF2-40B4-BE49-F238E27FC236}">
                <a16:creationId xmlns:a16="http://schemas.microsoft.com/office/drawing/2014/main" id="{3596D641-C265-45DE-A8E2-776B50980A5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569" b="1016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B1F2A19A-CC19-4AE7-A29C-C80120466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916EC5F-37DF-4A02-BF4E-344E75C0F62D}"/>
              </a:ext>
            </a:extLst>
          </p:cNvPr>
          <p:cNvSpPr>
            <a:spLocks noGrp="1"/>
          </p:cNvSpPr>
          <p:nvPr>
            <p:ph type="title"/>
          </p:nvPr>
        </p:nvSpPr>
        <p:spPr>
          <a:xfrm>
            <a:off x="2187677" y="2030361"/>
            <a:ext cx="7816645" cy="1768430"/>
          </a:xfrm>
        </p:spPr>
        <p:txBody>
          <a:bodyPr vert="horz" lIns="91440" tIns="45720" rIns="91440" bIns="45720" rtlCol="0" anchor="b">
            <a:normAutofit/>
          </a:bodyPr>
          <a:lstStyle/>
          <a:p>
            <a:pPr algn="ctr"/>
            <a:r>
              <a:rPr lang="en-US" b="1" kern="1200" dirty="0">
                <a:solidFill>
                  <a:srgbClr val="FFFFFF"/>
                </a:solidFill>
                <a:effectLst/>
                <a:latin typeface="+mj-lt"/>
                <a:ea typeface="+mj-ea"/>
                <a:cs typeface="+mj-cs"/>
              </a:rPr>
              <a:t>WHEN SOMEONE YOU DON’T FANCY TRIES TO KISS YOU AT A PARTY</a:t>
            </a:r>
          </a:p>
        </p:txBody>
      </p:sp>
    </p:spTree>
    <p:extLst>
      <p:ext uri="{BB962C8B-B14F-4D97-AF65-F5344CB8AC3E}">
        <p14:creationId xmlns:p14="http://schemas.microsoft.com/office/powerpoint/2010/main" val="3922799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id="{AE192E3E-68A9-4F36-936C-1C8D0B9EF13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6" name="Rectangle 75">
            <a:extLst>
              <a:ext uri="{FF2B5EF4-FFF2-40B4-BE49-F238E27FC236}">
                <a16:creationId xmlns:a16="http://schemas.microsoft.com/office/drawing/2014/main" id="{8B5E4EA8-E8AF-4DE2-81FD-338A059AC3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See the source image">
            <a:extLst>
              <a:ext uri="{FF2B5EF4-FFF2-40B4-BE49-F238E27FC236}">
                <a16:creationId xmlns:a16="http://schemas.microsoft.com/office/drawing/2014/main" id="{48D7C4E3-ADC6-40A7-8B07-441A7CE6891D}"/>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888" b="-1"/>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B1F2A19A-CC19-4AE7-A29C-C80120466A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83874"/>
            <a:ext cx="12191999" cy="4705352"/>
          </a:xfrm>
          <a:prstGeom prst="rect">
            <a:avLst/>
          </a:prstGeom>
          <a:gradFill flip="none" rotWithShape="1">
            <a:gsLst>
              <a:gs pos="45000">
                <a:srgbClr val="000000">
                  <a:alpha val="35000"/>
                </a:srgbClr>
              </a:gs>
              <a:gs pos="55000">
                <a:srgbClr val="000000">
                  <a:alpha val="35000"/>
                </a:srgbClr>
              </a:gs>
              <a:gs pos="25000">
                <a:srgbClr val="000000">
                  <a:alpha val="20000"/>
                </a:srgbClr>
              </a:gs>
              <a:gs pos="0">
                <a:srgbClr val="000000">
                  <a:alpha val="0"/>
                </a:srgbClr>
              </a:gs>
              <a:gs pos="100000">
                <a:srgbClr val="000000">
                  <a:alpha val="0"/>
                </a:srgbClr>
              </a:gs>
              <a:gs pos="75000">
                <a:srgbClr val="000000">
                  <a:alpha val="2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916EC5F-37DF-4A02-BF4E-344E75C0F62D}"/>
              </a:ext>
            </a:extLst>
          </p:cNvPr>
          <p:cNvSpPr>
            <a:spLocks noGrp="1"/>
          </p:cNvSpPr>
          <p:nvPr>
            <p:ph type="title"/>
          </p:nvPr>
        </p:nvSpPr>
        <p:spPr>
          <a:xfrm>
            <a:off x="2187677" y="2030361"/>
            <a:ext cx="7816645" cy="1768430"/>
          </a:xfrm>
        </p:spPr>
        <p:txBody>
          <a:bodyPr vert="horz" lIns="91440" tIns="45720" rIns="91440" bIns="45720" rtlCol="0" anchor="b">
            <a:normAutofit/>
          </a:bodyPr>
          <a:lstStyle/>
          <a:p>
            <a:pPr algn="ctr"/>
            <a:r>
              <a:rPr lang="en-US" b="1" kern="1200" dirty="0">
                <a:solidFill>
                  <a:srgbClr val="FFFFFF"/>
                </a:solidFill>
                <a:effectLst/>
                <a:latin typeface="+mj-lt"/>
                <a:ea typeface="+mj-ea"/>
                <a:cs typeface="+mj-cs"/>
              </a:rPr>
              <a:t>WHEN YOUR PARTNER WANTS TO BE SEXUAL BUT YOU DON</a:t>
            </a:r>
            <a:r>
              <a:rPr lang="en-US" dirty="0">
                <a:solidFill>
                  <a:srgbClr val="FFFFFF"/>
                </a:solidFill>
              </a:rPr>
              <a:t>’T WANT TO</a:t>
            </a:r>
            <a:endParaRPr lang="en-US" b="1" kern="1200" dirty="0">
              <a:solidFill>
                <a:srgbClr val="FFFFFF"/>
              </a:solidFill>
              <a:effectLst/>
              <a:latin typeface="+mj-lt"/>
              <a:ea typeface="+mj-ea"/>
              <a:cs typeface="+mj-cs"/>
            </a:endParaRPr>
          </a:p>
        </p:txBody>
      </p:sp>
    </p:spTree>
    <p:extLst>
      <p:ext uri="{BB962C8B-B14F-4D97-AF65-F5344CB8AC3E}">
        <p14:creationId xmlns:p14="http://schemas.microsoft.com/office/powerpoint/2010/main" val="1117786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A1766D0-745A-4921-A68E-56642A6508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8AC7B-C71B-488B-8201-F1DE0001C7CE}"/>
              </a:ext>
            </a:extLst>
          </p:cNvPr>
          <p:cNvSpPr>
            <a:spLocks noGrp="1"/>
          </p:cNvSpPr>
          <p:nvPr>
            <p:ph type="title"/>
          </p:nvPr>
        </p:nvSpPr>
        <p:spPr>
          <a:xfrm>
            <a:off x="794246" y="1177270"/>
            <a:ext cx="4507509" cy="1809725"/>
          </a:xfrm>
        </p:spPr>
        <p:txBody>
          <a:bodyPr>
            <a:normAutofit/>
          </a:bodyPr>
          <a:lstStyle/>
          <a:p>
            <a:r>
              <a:rPr lang="en-GB" sz="4400" dirty="0"/>
              <a:t>Saying no is not a bad thing!</a:t>
            </a:r>
          </a:p>
        </p:txBody>
      </p:sp>
      <p:sp>
        <p:nvSpPr>
          <p:cNvPr id="3" name="Content Placeholder 2">
            <a:extLst>
              <a:ext uri="{FF2B5EF4-FFF2-40B4-BE49-F238E27FC236}">
                <a16:creationId xmlns:a16="http://schemas.microsoft.com/office/drawing/2014/main" id="{81DA0E41-6054-45F1-96E6-AAB1945089EE}"/>
              </a:ext>
            </a:extLst>
          </p:cNvPr>
          <p:cNvSpPr>
            <a:spLocks noGrp="1"/>
          </p:cNvSpPr>
          <p:nvPr>
            <p:ph idx="1"/>
          </p:nvPr>
        </p:nvSpPr>
        <p:spPr>
          <a:xfrm>
            <a:off x="794247" y="3180956"/>
            <a:ext cx="4140096" cy="3513514"/>
          </a:xfrm>
        </p:spPr>
        <p:txBody>
          <a:bodyPr>
            <a:normAutofit/>
          </a:bodyPr>
          <a:lstStyle/>
          <a:p>
            <a:pPr marL="0" indent="0">
              <a:buNone/>
            </a:pPr>
            <a:r>
              <a:rPr lang="en-GB" sz="2400" dirty="0"/>
              <a:t>Someone saying NO to you is not a bad thing, it is good that they are asking for consent. </a:t>
            </a:r>
          </a:p>
        </p:txBody>
      </p:sp>
      <p:sp>
        <p:nvSpPr>
          <p:cNvPr id="75" name="Freeform: Shape 74">
            <a:extLst>
              <a:ext uri="{FF2B5EF4-FFF2-40B4-BE49-F238E27FC236}">
                <a16:creationId xmlns:a16="http://schemas.microsoft.com/office/drawing/2014/main" id="{583F1E3F-D7BF-4DB5-8016-70B9E385E3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DD0D3E7A-8DF6-4A78-A03C-86AD697468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2" y="347088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6" name="Picture 4" descr="See the source image">
            <a:extLst>
              <a:ext uri="{FF2B5EF4-FFF2-40B4-BE49-F238E27FC236}">
                <a16:creationId xmlns:a16="http://schemas.microsoft.com/office/drawing/2014/main" id="{2EC45B1A-702F-4B16-82D6-8245AEAFEB6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082133"/>
            <a:ext cx="4788861" cy="2693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954018"/>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14276F-C93B-42A7-82BA-BC4E68C41130}"/>
              </a:ext>
            </a:extLst>
          </p:cNvPr>
          <p:cNvSpPr>
            <a:spLocks noGrp="1"/>
          </p:cNvSpPr>
          <p:nvPr>
            <p:ph type="title"/>
          </p:nvPr>
        </p:nvSpPr>
        <p:spPr>
          <a:xfrm>
            <a:off x="1077362" y="467215"/>
            <a:ext cx="9950103" cy="1507376"/>
          </a:xfrm>
        </p:spPr>
        <p:txBody>
          <a:bodyPr>
            <a:normAutofit fontScale="90000"/>
          </a:bodyPr>
          <a:lstStyle/>
          <a:p>
            <a:r>
              <a:rPr lang="en-GB" dirty="0"/>
              <a:t>The legal definition of consent  is when someone agrees to sexual activity by choice and has the freedom and capacity to make that decision by choice.</a:t>
            </a:r>
          </a:p>
        </p:txBody>
      </p:sp>
      <p:sp>
        <p:nvSpPr>
          <p:cNvPr id="5" name="Content Placeholder 4">
            <a:extLst>
              <a:ext uri="{FF2B5EF4-FFF2-40B4-BE49-F238E27FC236}">
                <a16:creationId xmlns:a16="http://schemas.microsoft.com/office/drawing/2014/main" id="{8395668C-EC74-47A6-BD58-25B0735E0282}"/>
              </a:ext>
            </a:extLst>
          </p:cNvPr>
          <p:cNvSpPr>
            <a:spLocks noGrp="1"/>
          </p:cNvSpPr>
          <p:nvPr>
            <p:ph sz="half" idx="1"/>
          </p:nvPr>
        </p:nvSpPr>
        <p:spPr>
          <a:xfrm>
            <a:off x="1077362" y="2264897"/>
            <a:ext cx="4942438" cy="3912065"/>
          </a:xfrm>
        </p:spPr>
        <p:txBody>
          <a:bodyPr>
            <a:normAutofit/>
          </a:bodyPr>
          <a:lstStyle/>
          <a:p>
            <a:pPr marL="0" indent="0">
              <a:buNone/>
            </a:pPr>
            <a:r>
              <a:rPr lang="en-GB" sz="2400" u="sng" dirty="0"/>
              <a:t>Consent looks like:</a:t>
            </a:r>
          </a:p>
          <a:p>
            <a:pPr>
              <a:buFont typeface="Wingdings" panose="05000000000000000000" pitchFamily="2" charset="2"/>
              <a:buChar char="ü"/>
            </a:pPr>
            <a:r>
              <a:rPr lang="en-GB" dirty="0"/>
              <a:t>The person you are asking consent enthusiastically saying yes.</a:t>
            </a:r>
          </a:p>
          <a:p>
            <a:pPr>
              <a:buFont typeface="Wingdings" panose="05000000000000000000" pitchFamily="2" charset="2"/>
              <a:buChar char="ü"/>
            </a:pPr>
            <a:r>
              <a:rPr lang="en-GB" dirty="0"/>
              <a:t>Talking to your partner about what you do and do not want and listening to them in return.</a:t>
            </a:r>
          </a:p>
          <a:p>
            <a:pPr>
              <a:buFont typeface="Wingdings" panose="05000000000000000000" pitchFamily="2" charset="2"/>
              <a:buChar char="ü"/>
            </a:pPr>
            <a:r>
              <a:rPr lang="en-GB" dirty="0"/>
              <a:t>Checking if your partner is okay.</a:t>
            </a:r>
          </a:p>
        </p:txBody>
      </p:sp>
      <p:sp>
        <p:nvSpPr>
          <p:cNvPr id="6" name="Content Placeholder 5">
            <a:extLst>
              <a:ext uri="{FF2B5EF4-FFF2-40B4-BE49-F238E27FC236}">
                <a16:creationId xmlns:a16="http://schemas.microsoft.com/office/drawing/2014/main" id="{94A3AC79-F453-4E2C-B00A-5977929FC146}"/>
              </a:ext>
            </a:extLst>
          </p:cNvPr>
          <p:cNvSpPr>
            <a:spLocks noGrp="1"/>
          </p:cNvSpPr>
          <p:nvPr>
            <p:ph sz="half" idx="2"/>
          </p:nvPr>
        </p:nvSpPr>
        <p:spPr>
          <a:xfrm>
            <a:off x="6172200" y="2264897"/>
            <a:ext cx="4855265" cy="3912065"/>
          </a:xfrm>
        </p:spPr>
        <p:txBody>
          <a:bodyPr>
            <a:normAutofit/>
          </a:bodyPr>
          <a:lstStyle/>
          <a:p>
            <a:pPr marL="0" indent="0">
              <a:buNone/>
            </a:pPr>
            <a:r>
              <a:rPr lang="en-GB" sz="2400" u="sng" dirty="0"/>
              <a:t>Consent </a:t>
            </a:r>
            <a:r>
              <a:rPr lang="en-GB" sz="2400" u="sng" dirty="0">
                <a:effectLst>
                  <a:outerShdw blurRad="38100" dist="38100" dir="2700000" algn="tl">
                    <a:srgbClr val="000000">
                      <a:alpha val="43137"/>
                    </a:srgbClr>
                  </a:outerShdw>
                </a:effectLst>
              </a:rPr>
              <a:t>does not </a:t>
            </a:r>
            <a:r>
              <a:rPr lang="en-GB" sz="2400" u="sng" dirty="0"/>
              <a:t>look like:</a:t>
            </a:r>
          </a:p>
          <a:p>
            <a:pPr>
              <a:buBlip>
                <a:blip r:embed="rId3">
                  <a:extLst>
                    <a:ext uri="{96DAC541-7B7A-43D3-8B79-37D633B846F1}">
                      <asvg:svgBlip xmlns="" xmlns:asvg="http://schemas.microsoft.com/office/drawing/2016/SVG/main" r:embed="rId4"/>
                    </a:ext>
                  </a:extLst>
                </a:blip>
              </a:buBlip>
            </a:pPr>
            <a:r>
              <a:rPr lang="en-GB" dirty="0"/>
              <a:t>Having sex when someone is unconscious or asleep</a:t>
            </a:r>
          </a:p>
          <a:p>
            <a:pPr>
              <a:buBlip>
                <a:blip r:embed="rId3">
                  <a:extLst>
                    <a:ext uri="{96DAC541-7B7A-43D3-8B79-37D633B846F1}">
                      <asvg:svgBlip xmlns="" xmlns:asvg="http://schemas.microsoft.com/office/drawing/2016/SVG/main" r:embed="rId4"/>
                    </a:ext>
                  </a:extLst>
                </a:blip>
              </a:buBlip>
            </a:pPr>
            <a:r>
              <a:rPr lang="en-GB" dirty="0"/>
              <a:t>Feeling like you have to say yes due to fear of someone’s reaction.</a:t>
            </a:r>
          </a:p>
          <a:p>
            <a:pPr>
              <a:buBlip>
                <a:blip r:embed="rId3">
                  <a:extLst>
                    <a:ext uri="{96DAC541-7B7A-43D3-8B79-37D633B846F1}">
                      <asvg:svgBlip xmlns="" xmlns:asvg="http://schemas.microsoft.com/office/drawing/2016/SVG/main" r:embed="rId4"/>
                    </a:ext>
                  </a:extLst>
                </a:blip>
              </a:buBlip>
            </a:pPr>
            <a:r>
              <a:rPr lang="en-GB" dirty="0"/>
              <a:t>Assuming someone wants to have sexual intercourse.</a:t>
            </a:r>
          </a:p>
          <a:p>
            <a:pPr>
              <a:buBlip>
                <a:blip r:embed="rId3">
                  <a:extLst>
                    <a:ext uri="{96DAC541-7B7A-43D3-8B79-37D633B846F1}">
                      <asvg:svgBlip xmlns="" xmlns:asvg="http://schemas.microsoft.com/office/drawing/2016/SVG/main" r:embed="rId4"/>
                    </a:ext>
                  </a:extLst>
                </a:blip>
              </a:buBlip>
            </a:pPr>
            <a:r>
              <a:rPr lang="en-GB" dirty="0"/>
              <a:t>Taking a condom off in sex when you agree to use on.</a:t>
            </a:r>
          </a:p>
        </p:txBody>
      </p:sp>
    </p:spTree>
    <p:extLst>
      <p:ext uri="{BB962C8B-B14F-4D97-AF65-F5344CB8AC3E}">
        <p14:creationId xmlns:p14="http://schemas.microsoft.com/office/powerpoint/2010/main" val="3415678302"/>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DCD3-134B-4CDA-98F2-3FA4D4933E04}"/>
              </a:ext>
            </a:extLst>
          </p:cNvPr>
          <p:cNvSpPr>
            <a:spLocks noGrp="1"/>
          </p:cNvSpPr>
          <p:nvPr>
            <p:ph type="title"/>
          </p:nvPr>
        </p:nvSpPr>
        <p:spPr>
          <a:xfrm>
            <a:off x="1077363" y="2387054"/>
            <a:ext cx="9950103" cy="1084809"/>
          </a:xfrm>
        </p:spPr>
        <p:txBody>
          <a:bodyPr>
            <a:normAutofit/>
          </a:bodyPr>
          <a:lstStyle/>
          <a:p>
            <a:pPr algn="ctr"/>
            <a:r>
              <a:rPr lang="en-GB" sz="4800" dirty="0">
                <a:highlight>
                  <a:srgbClr val="CFF3AB"/>
                </a:highlight>
              </a:rPr>
              <a:t>Stereotypes</a:t>
            </a:r>
          </a:p>
        </p:txBody>
      </p:sp>
      <p:sp>
        <p:nvSpPr>
          <p:cNvPr id="3" name="Content Placeholder 2">
            <a:extLst>
              <a:ext uri="{FF2B5EF4-FFF2-40B4-BE49-F238E27FC236}">
                <a16:creationId xmlns:a16="http://schemas.microsoft.com/office/drawing/2014/main" id="{65A28455-2CD1-4C91-A79C-C42661BAB248}"/>
              </a:ext>
            </a:extLst>
          </p:cNvPr>
          <p:cNvSpPr>
            <a:spLocks noGrp="1"/>
          </p:cNvSpPr>
          <p:nvPr>
            <p:ph idx="1"/>
          </p:nvPr>
        </p:nvSpPr>
        <p:spPr>
          <a:xfrm>
            <a:off x="677313" y="857251"/>
            <a:ext cx="3294612" cy="814388"/>
          </a:xfrm>
        </p:spPr>
        <p:txBody>
          <a:bodyPr>
            <a:normAutofit/>
          </a:bodyPr>
          <a:lstStyle/>
          <a:p>
            <a:pPr marL="0" indent="0" algn="ctr">
              <a:buNone/>
            </a:pPr>
            <a:r>
              <a:rPr lang="en-GB" sz="2000" dirty="0"/>
              <a:t>“only men can be abusive in relationships.”</a:t>
            </a:r>
          </a:p>
        </p:txBody>
      </p:sp>
      <p:sp>
        <p:nvSpPr>
          <p:cNvPr id="4" name="Content Placeholder 2">
            <a:extLst>
              <a:ext uri="{FF2B5EF4-FFF2-40B4-BE49-F238E27FC236}">
                <a16:creationId xmlns:a16="http://schemas.microsoft.com/office/drawing/2014/main" id="{68AD1955-A4E2-4DD4-9BCA-B025B836A5E4}"/>
              </a:ext>
            </a:extLst>
          </p:cNvPr>
          <p:cNvSpPr txBox="1">
            <a:spLocks/>
          </p:cNvSpPr>
          <p:nvPr/>
        </p:nvSpPr>
        <p:spPr>
          <a:xfrm>
            <a:off x="714475" y="4494458"/>
            <a:ext cx="3923262" cy="128483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“victims always act in a certain way. If you don’t cry, you can’t be a victim!”</a:t>
            </a:r>
          </a:p>
        </p:txBody>
      </p:sp>
      <p:sp>
        <p:nvSpPr>
          <p:cNvPr id="5" name="Content Placeholder 2">
            <a:extLst>
              <a:ext uri="{FF2B5EF4-FFF2-40B4-BE49-F238E27FC236}">
                <a16:creationId xmlns:a16="http://schemas.microsoft.com/office/drawing/2014/main" id="{F4C1A050-EFB1-4893-9586-2573E42F267D}"/>
              </a:ext>
            </a:extLst>
          </p:cNvPr>
          <p:cNvSpPr txBox="1">
            <a:spLocks/>
          </p:cNvSpPr>
          <p:nvPr/>
        </p:nvSpPr>
        <p:spPr>
          <a:xfrm>
            <a:off x="6358459" y="751135"/>
            <a:ext cx="3294612" cy="81438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“Teachers and adults don’t understand these issues!”</a:t>
            </a:r>
          </a:p>
        </p:txBody>
      </p:sp>
      <p:sp>
        <p:nvSpPr>
          <p:cNvPr id="6" name="Content Placeholder 2">
            <a:extLst>
              <a:ext uri="{FF2B5EF4-FFF2-40B4-BE49-F238E27FC236}">
                <a16:creationId xmlns:a16="http://schemas.microsoft.com/office/drawing/2014/main" id="{7367D9B2-625D-48A3-80B2-90FBC61DD551}"/>
              </a:ext>
            </a:extLst>
          </p:cNvPr>
          <p:cNvSpPr txBox="1">
            <a:spLocks/>
          </p:cNvSpPr>
          <p:nvPr/>
        </p:nvSpPr>
        <p:spPr>
          <a:xfrm>
            <a:off x="6024878" y="4964905"/>
            <a:ext cx="3294612" cy="81438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“You have to be sexual in a relationship.”</a:t>
            </a:r>
          </a:p>
        </p:txBody>
      </p:sp>
      <p:sp>
        <p:nvSpPr>
          <p:cNvPr id="7" name="Content Placeholder 2">
            <a:extLst>
              <a:ext uri="{FF2B5EF4-FFF2-40B4-BE49-F238E27FC236}">
                <a16:creationId xmlns:a16="http://schemas.microsoft.com/office/drawing/2014/main" id="{6827218A-762B-4164-8D21-B103FB103F21}"/>
              </a:ext>
            </a:extLst>
          </p:cNvPr>
          <p:cNvSpPr txBox="1">
            <a:spLocks/>
          </p:cNvSpPr>
          <p:nvPr/>
        </p:nvSpPr>
        <p:spPr>
          <a:xfrm>
            <a:off x="548725" y="2515122"/>
            <a:ext cx="3294612" cy="42810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“all men are sexist.”</a:t>
            </a:r>
          </a:p>
        </p:txBody>
      </p:sp>
      <p:sp>
        <p:nvSpPr>
          <p:cNvPr id="8" name="Content Placeholder 2">
            <a:extLst>
              <a:ext uri="{FF2B5EF4-FFF2-40B4-BE49-F238E27FC236}">
                <a16:creationId xmlns:a16="http://schemas.microsoft.com/office/drawing/2014/main" id="{380F0457-0D33-441F-929D-DB9611A002ED}"/>
              </a:ext>
            </a:extLst>
          </p:cNvPr>
          <p:cNvSpPr txBox="1">
            <a:spLocks/>
          </p:cNvSpPr>
          <p:nvPr/>
        </p:nvSpPr>
        <p:spPr>
          <a:xfrm>
            <a:off x="8567739" y="2629940"/>
            <a:ext cx="3294612" cy="127054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2000" dirty="0"/>
              <a:t>“only attractive women receive public street harassment.”</a:t>
            </a:r>
          </a:p>
        </p:txBody>
      </p:sp>
      <p:sp>
        <p:nvSpPr>
          <p:cNvPr id="9" name="Content Placeholder 2">
            <a:extLst>
              <a:ext uri="{FF2B5EF4-FFF2-40B4-BE49-F238E27FC236}">
                <a16:creationId xmlns:a16="http://schemas.microsoft.com/office/drawing/2014/main" id="{92831D1D-6F27-48C3-89AB-7FAC1CF620C2}"/>
              </a:ext>
            </a:extLst>
          </p:cNvPr>
          <p:cNvSpPr txBox="1">
            <a:spLocks/>
          </p:cNvSpPr>
          <p:nvPr/>
        </p:nvSpPr>
        <p:spPr>
          <a:xfrm rot="21267357">
            <a:off x="775980" y="944222"/>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
        <p:nvSpPr>
          <p:cNvPr id="10" name="Content Placeholder 2">
            <a:extLst>
              <a:ext uri="{FF2B5EF4-FFF2-40B4-BE49-F238E27FC236}">
                <a16:creationId xmlns:a16="http://schemas.microsoft.com/office/drawing/2014/main" id="{F986CC83-6531-402E-9BB3-A4FFA9A653CD}"/>
              </a:ext>
            </a:extLst>
          </p:cNvPr>
          <p:cNvSpPr txBox="1">
            <a:spLocks/>
          </p:cNvSpPr>
          <p:nvPr/>
        </p:nvSpPr>
        <p:spPr>
          <a:xfrm rot="21267357">
            <a:off x="6634273" y="808240"/>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
        <p:nvSpPr>
          <p:cNvPr id="11" name="Content Placeholder 2">
            <a:extLst>
              <a:ext uri="{FF2B5EF4-FFF2-40B4-BE49-F238E27FC236}">
                <a16:creationId xmlns:a16="http://schemas.microsoft.com/office/drawing/2014/main" id="{9214AE95-21E4-466F-A02B-7A5717AD98AC}"/>
              </a:ext>
            </a:extLst>
          </p:cNvPr>
          <p:cNvSpPr txBox="1">
            <a:spLocks/>
          </p:cNvSpPr>
          <p:nvPr/>
        </p:nvSpPr>
        <p:spPr>
          <a:xfrm rot="21267357">
            <a:off x="738815" y="2486960"/>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
        <p:nvSpPr>
          <p:cNvPr id="12" name="Content Placeholder 2">
            <a:extLst>
              <a:ext uri="{FF2B5EF4-FFF2-40B4-BE49-F238E27FC236}">
                <a16:creationId xmlns:a16="http://schemas.microsoft.com/office/drawing/2014/main" id="{070F5A0C-4E26-4242-BB18-D3B14BDBA222}"/>
              </a:ext>
            </a:extLst>
          </p:cNvPr>
          <p:cNvSpPr txBox="1">
            <a:spLocks/>
          </p:cNvSpPr>
          <p:nvPr/>
        </p:nvSpPr>
        <p:spPr>
          <a:xfrm rot="21267357">
            <a:off x="1090302" y="4772956"/>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
        <p:nvSpPr>
          <p:cNvPr id="13" name="Content Placeholder 2">
            <a:extLst>
              <a:ext uri="{FF2B5EF4-FFF2-40B4-BE49-F238E27FC236}">
                <a16:creationId xmlns:a16="http://schemas.microsoft.com/office/drawing/2014/main" id="{F4ACD7CD-76D6-413F-B72F-AD5AD3F6A595}"/>
              </a:ext>
            </a:extLst>
          </p:cNvPr>
          <p:cNvSpPr txBox="1">
            <a:spLocks/>
          </p:cNvSpPr>
          <p:nvPr/>
        </p:nvSpPr>
        <p:spPr>
          <a:xfrm rot="21267357">
            <a:off x="6134212" y="4970188"/>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
        <p:nvSpPr>
          <p:cNvPr id="14" name="Content Placeholder 2">
            <a:extLst>
              <a:ext uri="{FF2B5EF4-FFF2-40B4-BE49-F238E27FC236}">
                <a16:creationId xmlns:a16="http://schemas.microsoft.com/office/drawing/2014/main" id="{58D209B6-308D-448E-8FA1-D01A1F3E4B2A}"/>
              </a:ext>
            </a:extLst>
          </p:cNvPr>
          <p:cNvSpPr txBox="1">
            <a:spLocks/>
          </p:cNvSpPr>
          <p:nvPr/>
        </p:nvSpPr>
        <p:spPr>
          <a:xfrm rot="21267357">
            <a:off x="8666406" y="2805767"/>
            <a:ext cx="3171606" cy="657437"/>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b="1" dirty="0">
                <a:solidFill>
                  <a:schemeClr val="bg1"/>
                </a:solidFill>
                <a:latin typeface="Aharoni" panose="02010803020104030203" pitchFamily="2" charset="-79"/>
                <a:cs typeface="Aharoni" panose="02010803020104030203" pitchFamily="2" charset="-79"/>
              </a:rPr>
              <a:t>FALSE</a:t>
            </a:r>
          </a:p>
        </p:txBody>
      </p:sp>
    </p:spTree>
    <p:extLst>
      <p:ext uri="{BB962C8B-B14F-4D97-AF65-F5344CB8AC3E}">
        <p14:creationId xmlns:p14="http://schemas.microsoft.com/office/powerpoint/2010/main" val="39024459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99F4-EC8D-48B1-A8E9-CB77828DEB2B}"/>
              </a:ext>
            </a:extLst>
          </p:cNvPr>
          <p:cNvSpPr>
            <a:spLocks noGrp="1"/>
          </p:cNvSpPr>
          <p:nvPr>
            <p:ph type="title"/>
          </p:nvPr>
        </p:nvSpPr>
        <p:spPr>
          <a:xfrm>
            <a:off x="872740" y="141402"/>
            <a:ext cx="9950103" cy="766656"/>
          </a:xfrm>
        </p:spPr>
        <p:txBody>
          <a:bodyPr/>
          <a:lstStyle/>
          <a:p>
            <a:r>
              <a:rPr lang="en-GB" u="sng" dirty="0"/>
              <a:t>Services and Support</a:t>
            </a:r>
          </a:p>
        </p:txBody>
      </p:sp>
      <p:graphicFrame>
        <p:nvGraphicFramePr>
          <p:cNvPr id="3" name="Table 3">
            <a:extLst>
              <a:ext uri="{FF2B5EF4-FFF2-40B4-BE49-F238E27FC236}">
                <a16:creationId xmlns:a16="http://schemas.microsoft.com/office/drawing/2014/main" id="{AF833ADE-2C2C-4878-9B77-7AE5476B10DE}"/>
              </a:ext>
            </a:extLst>
          </p:cNvPr>
          <p:cNvGraphicFramePr>
            <a:graphicFrameLocks noGrp="1"/>
          </p:cNvGraphicFramePr>
          <p:nvPr>
            <p:extLst>
              <p:ext uri="{D42A27DB-BD31-4B8C-83A1-F6EECF244321}">
                <p14:modId xmlns:p14="http://schemas.microsoft.com/office/powerpoint/2010/main" val="2206524144"/>
              </p:ext>
            </p:extLst>
          </p:nvPr>
        </p:nvGraphicFramePr>
        <p:xfrm>
          <a:off x="476576" y="1365037"/>
          <a:ext cx="10562211" cy="4461256"/>
        </p:xfrm>
        <a:graphic>
          <a:graphicData uri="http://schemas.openxmlformats.org/drawingml/2006/table">
            <a:tbl>
              <a:tblPr firstRow="1" bandRow="1">
                <a:tableStyleId>{5C22544A-7EE6-4342-B048-85BDC9FD1C3A}</a:tableStyleId>
              </a:tblPr>
              <a:tblGrid>
                <a:gridCol w="10562211">
                  <a:extLst>
                    <a:ext uri="{9D8B030D-6E8A-4147-A177-3AD203B41FA5}">
                      <a16:colId xmlns:a16="http://schemas.microsoft.com/office/drawing/2014/main" val="3777742076"/>
                    </a:ext>
                  </a:extLst>
                </a:gridCol>
              </a:tblGrid>
              <a:tr h="370840">
                <a:tc>
                  <a: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If you, or someone you know, is affected by gender-based violence please call Greater Manchester Victims’ Services on 0161 200 1950 for help and advice or visit </a:t>
                      </a:r>
                      <a:r>
                        <a:rPr lang="en-GB" sz="2000"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2"/>
                        </a:rPr>
                        <a:t>gmvictims.org.uk</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Please remember, you on their 24/7 </a:t>
                      </a:r>
                      <a:r>
                        <a:rPr lang="en-GB" sz="2000" dirty="0" err="1">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Supportline</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 0808 1689 111 - or via their </a:t>
                      </a:r>
                      <a:r>
                        <a:rPr lang="en-GB" sz="2000"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3"/>
                        </a:rPr>
                        <a:t>live chat facility.</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a:t>
                      </a:r>
                    </a:p>
                    <a:p>
                      <a:pPr marL="342900" lvl="0" indent="-342900">
                        <a:lnSpc>
                          <a:spcPct val="107000"/>
                        </a:lnSpc>
                        <a:spcAft>
                          <a:spcPts val="800"/>
                        </a:spcAft>
                        <a:buSzPts val="1000"/>
                        <a:buFont typeface="Symbol" panose="05050102010706020507" pitchFamily="18" charset="2"/>
                        <a:buChar char=""/>
                        <a:tabLst>
                          <a:tab pos="457200" algn="l"/>
                        </a:tabLst>
                      </a:pPr>
                      <a:endParaRPr lang="en-GB" sz="2000"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If you, or someone you know, has come to harm or is at risk of coming to harm, you can report this to Greater Manchester Police via GMP’s </a:t>
                      </a:r>
                      <a:r>
                        <a:rPr lang="en-GB" sz="2000" dirty="0" err="1">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Livechat</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facility at </a:t>
                      </a:r>
                      <a:r>
                        <a:rPr lang="en-GB" sz="2000"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4"/>
                        </a:rPr>
                        <a:t>gmp.police.uk</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or call 101. If you, or someone else is in immediate danger always dial 999. </a:t>
                      </a:r>
                    </a:p>
                    <a:p>
                      <a:pPr marL="342900" lvl="0" indent="-342900">
                        <a:lnSpc>
                          <a:spcPct val="107000"/>
                        </a:lnSpc>
                        <a:spcAft>
                          <a:spcPts val="800"/>
                        </a:spcAft>
                        <a:buSzPts val="1000"/>
                        <a:buFont typeface="Symbol" panose="05050102010706020507" pitchFamily="18" charset="2"/>
                        <a:buChar char=""/>
                        <a:tabLst>
                          <a:tab pos="457200" algn="l"/>
                        </a:tabLst>
                      </a:pPr>
                      <a:endParaRPr lang="en-GB" sz="2000"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If you are calling 999 from a mobile phone and you are unable to speak, you can use the </a:t>
                      </a:r>
                      <a:r>
                        <a:rPr lang="en-GB" sz="2000"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5"/>
                        </a:rPr>
                        <a:t>Silent Solution</a:t>
                      </a:r>
                      <a:r>
                        <a:rPr lang="en-GB" sz="20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by pressing 55 when prompted. Once you press 55, the operator will then transfer the call to the relevant police force as an emergency. </a:t>
                      </a:r>
                      <a:endParaRPr lang="en-GB" sz="2000" dirty="0">
                        <a:effectLst/>
                        <a:latin typeface="Corbel Light" panose="020B0303020204020204" pitchFamily="34" charset="0"/>
                        <a:ea typeface="Calibri" panose="020F0502020204030204" pitchFamily="34" charset="0"/>
                        <a:cs typeface="Times New Roman" panose="02020603050405020304" pitchFamily="18" charset="0"/>
                      </a:endParaRPr>
                    </a:p>
                    <a:p>
                      <a:endParaRPr lang="en-GB" dirty="0"/>
                    </a:p>
                  </a:txBody>
                  <a:tcPr>
                    <a:solidFill>
                      <a:srgbClr val="CBF2A4"/>
                    </a:solidFill>
                  </a:tcPr>
                </a:tc>
                <a:extLst>
                  <a:ext uri="{0D108BD9-81ED-4DB2-BD59-A6C34878D82A}">
                    <a16:rowId xmlns:a16="http://schemas.microsoft.com/office/drawing/2014/main" val="3346384861"/>
                  </a:ext>
                </a:extLst>
              </a:tr>
            </a:tbl>
          </a:graphicData>
        </a:graphic>
      </p:graphicFrame>
    </p:spTree>
    <p:extLst>
      <p:ext uri="{BB962C8B-B14F-4D97-AF65-F5344CB8AC3E}">
        <p14:creationId xmlns:p14="http://schemas.microsoft.com/office/powerpoint/2010/main" val="2070875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99F4-EC8D-48B1-A8E9-CB77828DEB2B}"/>
              </a:ext>
            </a:extLst>
          </p:cNvPr>
          <p:cNvSpPr>
            <a:spLocks noGrp="1"/>
          </p:cNvSpPr>
          <p:nvPr>
            <p:ph type="title"/>
          </p:nvPr>
        </p:nvSpPr>
        <p:spPr>
          <a:xfrm>
            <a:off x="872740" y="141402"/>
            <a:ext cx="9950103" cy="766656"/>
          </a:xfrm>
        </p:spPr>
        <p:txBody>
          <a:bodyPr/>
          <a:lstStyle/>
          <a:p>
            <a:r>
              <a:rPr lang="en-GB" u="sng" dirty="0"/>
              <a:t>Services and Support</a:t>
            </a:r>
          </a:p>
        </p:txBody>
      </p:sp>
      <p:graphicFrame>
        <p:nvGraphicFramePr>
          <p:cNvPr id="3" name="Table 3">
            <a:extLst>
              <a:ext uri="{FF2B5EF4-FFF2-40B4-BE49-F238E27FC236}">
                <a16:creationId xmlns:a16="http://schemas.microsoft.com/office/drawing/2014/main" id="{04380909-FB63-4483-8D29-95B0144A1EF5}"/>
              </a:ext>
            </a:extLst>
          </p:cNvPr>
          <p:cNvGraphicFramePr>
            <a:graphicFrameLocks noGrp="1"/>
          </p:cNvGraphicFramePr>
          <p:nvPr>
            <p:extLst>
              <p:ext uri="{D42A27DB-BD31-4B8C-83A1-F6EECF244321}">
                <p14:modId xmlns:p14="http://schemas.microsoft.com/office/powerpoint/2010/main" val="297809366"/>
              </p:ext>
            </p:extLst>
          </p:nvPr>
        </p:nvGraphicFramePr>
        <p:xfrm>
          <a:off x="872739" y="1018372"/>
          <a:ext cx="10722229" cy="5806821"/>
        </p:xfrm>
        <a:graphic>
          <a:graphicData uri="http://schemas.openxmlformats.org/drawingml/2006/table">
            <a:tbl>
              <a:tblPr firstRow="1" bandRow="1">
                <a:tableStyleId>{5C22544A-7EE6-4342-B048-85BDC9FD1C3A}</a:tableStyleId>
              </a:tblPr>
              <a:tblGrid>
                <a:gridCol w="10722229">
                  <a:extLst>
                    <a:ext uri="{9D8B030D-6E8A-4147-A177-3AD203B41FA5}">
                      <a16:colId xmlns:a16="http://schemas.microsoft.com/office/drawing/2014/main" val="1341303309"/>
                    </a:ext>
                  </a:extLst>
                </a:gridCol>
              </a:tblGrid>
              <a:tr h="4990401">
                <a:tc>
                  <a:txBody>
                    <a:bodyPr/>
                    <a:lstStyle/>
                    <a:p>
                      <a:pPr>
                        <a:lnSpc>
                          <a:spcPct val="107000"/>
                        </a:lnSpc>
                        <a:spcAft>
                          <a:spcPts val="800"/>
                        </a:spcAft>
                      </a:pPr>
                      <a:r>
                        <a:rPr lang="en-GB" sz="1600" b="1" u="sng"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Domestic abuse and violence: </a:t>
                      </a:r>
                      <a:endParaRPr lang="en-GB" sz="1600" b="1" u="sng" dirty="0">
                        <a:effectLst/>
                        <a:latin typeface="Corbel Light" panose="020B030302020402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b="1"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Greater Manchester's Domestic Abuse Helpline </a:t>
                      </a:r>
                      <a:endParaRPr lang="en-GB" sz="1600" b="1"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0800 254 0909    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Website: </a:t>
                      </a:r>
                      <a:r>
                        <a:rPr lang="en-GB" sz="1600" u="sng" dirty="0">
                          <a:solidFill>
                            <a:srgbClr val="014287"/>
                          </a:solidFill>
                          <a:effectLst/>
                          <a:latin typeface="Corbel Light" panose="020B0303020204020204" pitchFamily="34" charset="0"/>
                          <a:ea typeface="Times New Roman" panose="02020603050405020304" pitchFamily="18" charset="0"/>
                          <a:cs typeface="Cordia New" panose="020B0304020202020204" pitchFamily="34" charset="-34"/>
                          <a:hlinkClick r:id="rId2"/>
                        </a:rPr>
                        <a:t>www.domesticabusehelpline.co.uk</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b="1"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Men’s Advice Line</a:t>
                      </a:r>
                      <a:endParaRPr lang="en-GB" sz="1600" b="1"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0808 801 0327 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Website: </a:t>
                      </a:r>
                      <a:r>
                        <a:rPr lang="en-GB" sz="1600" u="sng" dirty="0">
                          <a:solidFill>
                            <a:srgbClr val="014287"/>
                          </a:solidFill>
                          <a:effectLst/>
                          <a:latin typeface="Corbel Light" panose="020B0303020204020204" pitchFamily="34" charset="0"/>
                          <a:ea typeface="Times New Roman" panose="02020603050405020304" pitchFamily="18" charset="0"/>
                          <a:cs typeface="Cordia New" panose="020B0304020202020204" pitchFamily="34" charset="-34"/>
                          <a:hlinkClick r:id="rId3"/>
                        </a:rPr>
                        <a:t>www.mensadviceline.org.uk</a:t>
                      </a: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b="1"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24-hour National Domestic Violence Freephone Helpline </a:t>
                      </a:r>
                      <a:endParaRPr lang="en-GB" sz="1600" b="1"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0808 2000 247 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Website: </a:t>
                      </a:r>
                      <a:r>
                        <a:rPr lang="en-GB" sz="1600" u="sng" dirty="0">
                          <a:solidFill>
                            <a:srgbClr val="014287"/>
                          </a:solidFill>
                          <a:effectLst/>
                          <a:latin typeface="Corbel Light" panose="020B0303020204020204" pitchFamily="34" charset="0"/>
                          <a:ea typeface="Times New Roman" panose="02020603050405020304" pitchFamily="18" charset="0"/>
                          <a:cs typeface="Cordia New" panose="020B0304020202020204" pitchFamily="34" charset="-34"/>
                          <a:hlinkClick r:id="rId4"/>
                        </a:rPr>
                        <a:t>www.nationaldahelpline.org.uk</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b="1"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Galop</a:t>
                      </a:r>
                      <a:endParaRPr lang="en-GB" sz="1600" b="1"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Galop provide help, advice and support for LGBT victims of domestic abuse.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0207 704 2040 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Website: </a:t>
                      </a:r>
                      <a:r>
                        <a:rPr lang="en-GB" sz="1600" u="sng" dirty="0">
                          <a:solidFill>
                            <a:srgbClr val="014287"/>
                          </a:solidFill>
                          <a:effectLst/>
                          <a:latin typeface="Corbel Light" panose="020B0303020204020204" pitchFamily="34" charset="0"/>
                          <a:ea typeface="Times New Roman" panose="02020603050405020304" pitchFamily="18" charset="0"/>
                          <a:cs typeface="Cordia New" panose="020B0304020202020204" pitchFamily="34" charset="-34"/>
                          <a:hlinkClick r:id="rId5"/>
                        </a:rPr>
                        <a:t>www.galop.org.uk</a:t>
                      </a:r>
                      <a:r>
                        <a:rPr lang="en-GB" sz="1600" dirty="0">
                          <a:solidFill>
                            <a:srgbClr val="212529"/>
                          </a:solidFill>
                          <a:effectLst/>
                          <a:latin typeface="Corbel Light" panose="020B0303020204020204" pitchFamily="34" charset="0"/>
                          <a:ea typeface="Times New Roman" panose="02020603050405020304" pitchFamily="18" charset="0"/>
                          <a:cs typeface="Cordia New" panose="020B0304020202020204" pitchFamily="34" charset="-34"/>
                        </a:rPr>
                        <a:t> </a:t>
                      </a:r>
                      <a:endParaRPr lang="en-GB" sz="1600" dirty="0">
                        <a:effectLst/>
                        <a:latin typeface="Corbel Light" panose="020B0303020204020204" pitchFamily="34" charset="0"/>
                        <a:ea typeface="Calibri" panose="020F0502020204030204" pitchFamily="34" charset="0"/>
                        <a:cs typeface="Cordia New" panose="020B0304020202020204" pitchFamily="34" charset="-34"/>
                      </a:endParaRPr>
                    </a:p>
                    <a:p>
                      <a:endParaRPr lang="en-GB" dirty="0"/>
                    </a:p>
                  </a:txBody>
                  <a:tcPr>
                    <a:solidFill>
                      <a:srgbClr val="CBF2A4"/>
                    </a:solidFill>
                  </a:tcPr>
                </a:tc>
                <a:extLst>
                  <a:ext uri="{0D108BD9-81ED-4DB2-BD59-A6C34878D82A}">
                    <a16:rowId xmlns:a16="http://schemas.microsoft.com/office/drawing/2014/main" val="3037407988"/>
                  </a:ext>
                </a:extLst>
              </a:tr>
              <a:tr h="335466">
                <a:tc>
                  <a:txBody>
                    <a:bodyPr/>
                    <a:lstStyle/>
                    <a:p>
                      <a:endParaRPr lang="en-GB" dirty="0"/>
                    </a:p>
                  </a:txBody>
                  <a:tcPr>
                    <a:solidFill>
                      <a:srgbClr val="CBF2A4"/>
                    </a:solidFill>
                  </a:tcPr>
                </a:tc>
                <a:extLst>
                  <a:ext uri="{0D108BD9-81ED-4DB2-BD59-A6C34878D82A}">
                    <a16:rowId xmlns:a16="http://schemas.microsoft.com/office/drawing/2014/main" val="307476973"/>
                  </a:ext>
                </a:extLst>
              </a:tr>
            </a:tbl>
          </a:graphicData>
        </a:graphic>
      </p:graphicFrame>
    </p:spTree>
    <p:extLst>
      <p:ext uri="{BB962C8B-B14F-4D97-AF65-F5344CB8AC3E}">
        <p14:creationId xmlns:p14="http://schemas.microsoft.com/office/powerpoint/2010/main" val="3209058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99F4-EC8D-48B1-A8E9-CB77828DEB2B}"/>
              </a:ext>
            </a:extLst>
          </p:cNvPr>
          <p:cNvSpPr>
            <a:spLocks noGrp="1"/>
          </p:cNvSpPr>
          <p:nvPr>
            <p:ph type="title"/>
          </p:nvPr>
        </p:nvSpPr>
        <p:spPr>
          <a:xfrm>
            <a:off x="872740" y="141402"/>
            <a:ext cx="9950103" cy="766656"/>
          </a:xfrm>
        </p:spPr>
        <p:txBody>
          <a:bodyPr/>
          <a:lstStyle/>
          <a:p>
            <a:r>
              <a:rPr lang="en-GB" u="sng" dirty="0"/>
              <a:t>Services and Support</a:t>
            </a:r>
          </a:p>
        </p:txBody>
      </p:sp>
      <p:graphicFrame>
        <p:nvGraphicFramePr>
          <p:cNvPr id="3" name="Table 3">
            <a:extLst>
              <a:ext uri="{FF2B5EF4-FFF2-40B4-BE49-F238E27FC236}">
                <a16:creationId xmlns:a16="http://schemas.microsoft.com/office/drawing/2014/main" id="{3A433316-B479-40B7-B319-ED8883EE2FE7}"/>
              </a:ext>
            </a:extLst>
          </p:cNvPr>
          <p:cNvGraphicFramePr>
            <a:graphicFrameLocks noGrp="1"/>
          </p:cNvGraphicFramePr>
          <p:nvPr>
            <p:extLst>
              <p:ext uri="{D42A27DB-BD31-4B8C-83A1-F6EECF244321}">
                <p14:modId xmlns:p14="http://schemas.microsoft.com/office/powerpoint/2010/main" val="3290812308"/>
              </p:ext>
            </p:extLst>
          </p:nvPr>
        </p:nvGraphicFramePr>
        <p:xfrm>
          <a:off x="693392" y="1011379"/>
          <a:ext cx="9950103" cy="5127214"/>
        </p:xfrm>
        <a:graphic>
          <a:graphicData uri="http://schemas.openxmlformats.org/drawingml/2006/table">
            <a:tbl>
              <a:tblPr firstRow="1" bandRow="1">
                <a:tableStyleId>{5C22544A-7EE6-4342-B048-85BDC9FD1C3A}</a:tableStyleId>
              </a:tblPr>
              <a:tblGrid>
                <a:gridCol w="9950103">
                  <a:extLst>
                    <a:ext uri="{9D8B030D-6E8A-4147-A177-3AD203B41FA5}">
                      <a16:colId xmlns:a16="http://schemas.microsoft.com/office/drawing/2014/main" val="1610848402"/>
                    </a:ext>
                  </a:extLst>
                </a:gridCol>
              </a:tblGrid>
              <a:tr h="2923264">
                <a:tc>
                  <a:txBody>
                    <a:bodyPr/>
                    <a:lstStyle/>
                    <a:p>
                      <a:pPr>
                        <a:lnSpc>
                          <a:spcPct val="107000"/>
                        </a:lnSpc>
                        <a:spcAft>
                          <a:spcPts val="800"/>
                        </a:spcAft>
                      </a:pPr>
                      <a:r>
                        <a:rPr lang="en-GB" sz="1400" b="1" u="sng"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Rape or sexual assault: </a:t>
                      </a:r>
                      <a:r>
                        <a:rPr lang="en-GB" sz="14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St Mary’s Sexual Assault Referral Centre (SARC) 24 hour helpline </a:t>
                      </a:r>
                      <a:endParaRPr lang="en-GB" sz="1400" b="1"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0161 276 6515 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Website: </a:t>
                      </a:r>
                      <a:r>
                        <a:rPr lang="en-GB" sz="1400" b="0" u="sng"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2"/>
                        </a:rPr>
                        <a:t>www.stmaryscentre.org</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Survivors Manchester UK</a:t>
                      </a:r>
                      <a:endParaRPr lang="en-GB" sz="1400" b="1"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Helping male victims of sexual assault and abuse to break the silence.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0808 800 5005 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Website: </a:t>
                      </a:r>
                      <a:r>
                        <a:rPr lang="en-GB" sz="1400" b="0" u="sng"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3"/>
                        </a:rPr>
                        <a:t>www.survivorsmanchester.org.uk</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endParaRPr lang="en-GB" sz="1400" dirty="0">
                        <a:latin typeface="Corbel Light" panose="020B0303020204020204" pitchFamily="34" charset="0"/>
                      </a:endParaRPr>
                    </a:p>
                  </a:txBody>
                  <a:tcPr>
                    <a:solidFill>
                      <a:srgbClr val="CBF2A4"/>
                    </a:solidFill>
                  </a:tcPr>
                </a:tc>
                <a:extLst>
                  <a:ext uri="{0D108BD9-81ED-4DB2-BD59-A6C34878D82A}">
                    <a16:rowId xmlns:a16="http://schemas.microsoft.com/office/drawing/2014/main" val="470222345"/>
                  </a:ext>
                </a:extLst>
              </a:tr>
              <a:tr h="2183354">
                <a:tc>
                  <a:txBody>
                    <a:bodyPr/>
                    <a:lstStyle/>
                    <a:p>
                      <a:pPr>
                        <a:lnSpc>
                          <a:spcPct val="107000"/>
                        </a:lnSpc>
                        <a:spcAft>
                          <a:spcPts val="800"/>
                        </a:spcAft>
                      </a:pPr>
                      <a:r>
                        <a:rPr lang="en-GB" sz="1400" b="1" u="sng"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Forced marriage and so-called honour-based violence: </a:t>
                      </a:r>
                      <a:endParaRPr lang="en-GB" sz="1400" b="1" u="sng"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u="sng"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Karma Nirvana </a:t>
                      </a:r>
                      <a:endParaRPr lang="en-GB" sz="1400" b="1" u="sng"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Karma Nirvana is a UK registered charity that supports victims and survivors of Forced Marriage and Honour Based Abuse. </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0800 5999247 </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Website: </a:t>
                      </a:r>
                      <a:r>
                        <a:rPr lang="en-GB" sz="1400" u="sng"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4"/>
                        </a:rPr>
                        <a:t>www.karmanirvana.org.uk/get-help/helpline</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endParaRPr lang="en-GB" sz="1400" dirty="0">
                        <a:latin typeface="Corbel Light" panose="020B0303020204020204" pitchFamily="34" charset="0"/>
                      </a:endParaRPr>
                    </a:p>
                  </a:txBody>
                  <a:tcPr>
                    <a:solidFill>
                      <a:srgbClr val="CBF2A4"/>
                    </a:solidFill>
                  </a:tcPr>
                </a:tc>
                <a:extLst>
                  <a:ext uri="{0D108BD9-81ED-4DB2-BD59-A6C34878D82A}">
                    <a16:rowId xmlns:a16="http://schemas.microsoft.com/office/drawing/2014/main" val="277491573"/>
                  </a:ext>
                </a:extLst>
              </a:tr>
            </a:tbl>
          </a:graphicData>
        </a:graphic>
      </p:graphicFrame>
    </p:spTree>
    <p:extLst>
      <p:ext uri="{BB962C8B-B14F-4D97-AF65-F5344CB8AC3E}">
        <p14:creationId xmlns:p14="http://schemas.microsoft.com/office/powerpoint/2010/main" val="4072174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A99F4-EC8D-48B1-A8E9-CB77828DEB2B}"/>
              </a:ext>
            </a:extLst>
          </p:cNvPr>
          <p:cNvSpPr>
            <a:spLocks noGrp="1"/>
          </p:cNvSpPr>
          <p:nvPr>
            <p:ph type="title"/>
          </p:nvPr>
        </p:nvSpPr>
        <p:spPr>
          <a:xfrm>
            <a:off x="872740" y="141402"/>
            <a:ext cx="9950103" cy="766656"/>
          </a:xfrm>
        </p:spPr>
        <p:txBody>
          <a:bodyPr/>
          <a:lstStyle/>
          <a:p>
            <a:r>
              <a:rPr lang="en-GB" u="sng" dirty="0"/>
              <a:t>Services and Support</a:t>
            </a:r>
          </a:p>
        </p:txBody>
      </p:sp>
      <p:sp>
        <p:nvSpPr>
          <p:cNvPr id="5" name="TextBox 4">
            <a:extLst>
              <a:ext uri="{FF2B5EF4-FFF2-40B4-BE49-F238E27FC236}">
                <a16:creationId xmlns:a16="http://schemas.microsoft.com/office/drawing/2014/main" id="{836C1F07-C595-4BCA-9617-B65D4E23A932}"/>
              </a:ext>
            </a:extLst>
          </p:cNvPr>
          <p:cNvSpPr txBox="1"/>
          <p:nvPr/>
        </p:nvSpPr>
        <p:spPr>
          <a:xfrm>
            <a:off x="726842" y="1219581"/>
            <a:ext cx="10241898" cy="265457"/>
          </a:xfrm>
          <a:prstGeom prst="rect">
            <a:avLst/>
          </a:prstGeom>
          <a:noFill/>
        </p:spPr>
        <p:txBody>
          <a:bodyPr wrap="square">
            <a:sp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DC5813B6-4423-4F50-9987-08D8B648B26C}"/>
              </a:ext>
            </a:extLst>
          </p:cNvPr>
          <p:cNvGraphicFramePr>
            <a:graphicFrameLocks noGrp="1"/>
          </p:cNvGraphicFramePr>
          <p:nvPr>
            <p:extLst>
              <p:ext uri="{D42A27DB-BD31-4B8C-83A1-F6EECF244321}">
                <p14:modId xmlns:p14="http://schemas.microsoft.com/office/powerpoint/2010/main" val="2033379934"/>
              </p:ext>
            </p:extLst>
          </p:nvPr>
        </p:nvGraphicFramePr>
        <p:xfrm>
          <a:off x="443060" y="1077884"/>
          <a:ext cx="10454326" cy="4796473"/>
        </p:xfrm>
        <a:graphic>
          <a:graphicData uri="http://schemas.openxmlformats.org/drawingml/2006/table">
            <a:tbl>
              <a:tblPr firstRow="1" bandRow="1">
                <a:tableStyleId>{5C22544A-7EE6-4342-B048-85BDC9FD1C3A}</a:tableStyleId>
              </a:tblPr>
              <a:tblGrid>
                <a:gridCol w="10454326">
                  <a:extLst>
                    <a:ext uri="{9D8B030D-6E8A-4147-A177-3AD203B41FA5}">
                      <a16:colId xmlns:a16="http://schemas.microsoft.com/office/drawing/2014/main" val="1289789088"/>
                    </a:ext>
                  </a:extLst>
                </a:gridCol>
              </a:tblGrid>
              <a:tr h="1974825">
                <a:tc>
                  <a:txBody>
                    <a:bodyPr/>
                    <a:lstStyle/>
                    <a:p>
                      <a:pPr>
                        <a:lnSpc>
                          <a:spcPct val="107000"/>
                        </a:lnSpc>
                        <a:spcAft>
                          <a:spcPts val="800"/>
                        </a:spcAft>
                      </a:pPr>
                      <a:r>
                        <a:rPr lang="en-GB" sz="1400" b="1" u="sng"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Female Genital Mutilation: </a:t>
                      </a:r>
                      <a:endParaRPr lang="en-GB" sz="1400" b="1" u="sng"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u="sng"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The Guardian Project  </a:t>
                      </a:r>
                      <a:endParaRPr lang="en-GB" sz="1400" b="1" u="sng"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A free service covering the whole of Greater Manchester. It provides care and support for women and girls who may be at risk from, or who have been victims of, female genital mutilation.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07449 651 677 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Email </a:t>
                      </a:r>
                      <a:r>
                        <a:rPr lang="en-GB" sz="1400" b="0" u="sng" dirty="0">
                          <a:solidFill>
                            <a:srgbClr val="014287"/>
                          </a:solidFill>
                          <a:effectLst/>
                          <a:latin typeface="Corbel Light" panose="020B0303020204020204" pitchFamily="34" charset="0"/>
                          <a:ea typeface="Times New Roman" panose="02020603050405020304" pitchFamily="18" charset="0"/>
                          <a:cs typeface="Calibri" panose="020F0502020204030204" pitchFamily="34" charset="0"/>
                          <a:hlinkClick r:id="rId2"/>
                        </a:rPr>
                        <a:t>guardian.project@outlook.com</a:t>
                      </a:r>
                      <a:r>
                        <a:rPr lang="en-GB" sz="1400" b="0" dirty="0">
                          <a:solidFill>
                            <a:srgbClr val="212529"/>
                          </a:solidFill>
                          <a:effectLst/>
                          <a:latin typeface="Corbel Light" panose="020B0303020204020204" pitchFamily="34" charset="0"/>
                          <a:ea typeface="Times New Roman" panose="02020603050405020304" pitchFamily="18" charset="0"/>
                          <a:cs typeface="Calibri" panose="020F0502020204030204" pitchFamily="34" charset="0"/>
                        </a:rPr>
                        <a:t> </a:t>
                      </a:r>
                      <a:endParaRPr lang="en-GB" sz="1400" b="0" dirty="0">
                        <a:effectLst/>
                        <a:latin typeface="Corbel Light" panose="020B0303020204020204" pitchFamily="34" charset="0"/>
                        <a:ea typeface="Calibri" panose="020F0502020204030204" pitchFamily="34" charset="0"/>
                        <a:cs typeface="Times New Roman" panose="02020603050405020304" pitchFamily="18" charset="0"/>
                      </a:endParaRPr>
                    </a:p>
                    <a:p>
                      <a:endParaRPr lang="en-GB" sz="1400" dirty="0">
                        <a:latin typeface="Corbel Light" panose="020B0303020204020204" pitchFamily="34" charset="0"/>
                      </a:endParaRPr>
                    </a:p>
                  </a:txBody>
                  <a:tcPr>
                    <a:solidFill>
                      <a:srgbClr val="CBF2A4"/>
                    </a:solidFill>
                  </a:tcPr>
                </a:tc>
                <a:extLst>
                  <a:ext uri="{0D108BD9-81ED-4DB2-BD59-A6C34878D82A}">
                    <a16:rowId xmlns:a16="http://schemas.microsoft.com/office/drawing/2014/main" val="1861401319"/>
                  </a:ext>
                </a:extLst>
              </a:tr>
              <a:tr h="2585710">
                <a:tc>
                  <a: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400" b="1" u="sng" dirty="0">
                          <a:effectLst/>
                          <a:latin typeface="Corbel Light" panose="020B0303020204020204" pitchFamily="34" charset="0"/>
                          <a:ea typeface="Calibri" panose="020F0502020204030204" pitchFamily="34" charset="0"/>
                          <a:cs typeface="Calibri" panose="020F0502020204030204" pitchFamily="34" charset="0"/>
                        </a:rPr>
                        <a:t>Bekindtomymind</a:t>
                      </a:r>
                      <a:endParaRPr lang="en-GB" sz="1400" b="1"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563C1"/>
                          </a:solidFill>
                          <a:effectLst/>
                          <a:latin typeface="Corbel Light" panose="020B0303020204020204" pitchFamily="34" charset="0"/>
                          <a:ea typeface="Calibri" panose="020F0502020204030204" pitchFamily="34" charset="0"/>
                          <a:cs typeface="Calibri" panose="020F0502020204030204" pitchFamily="34" charset="0"/>
                          <a:hlinkClick r:id="rId3"/>
                        </a:rPr>
                        <a:t>https://www.bekindtomymind.co.uk/</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rbel Light" panose="020B0303020204020204" pitchFamily="34" charset="0"/>
                          <a:ea typeface="Calibri" panose="020F0502020204030204" pitchFamily="34" charset="0"/>
                          <a:cs typeface="Calibri" panose="020F0502020204030204" pitchFamily="34" charset="0"/>
                        </a:rPr>
                        <a:t> </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400" b="1" u="sng" dirty="0">
                          <a:effectLst/>
                          <a:latin typeface="Corbel Light" panose="020B0303020204020204" pitchFamily="34" charset="0"/>
                          <a:ea typeface="Calibri" panose="020F0502020204030204" pitchFamily="34" charset="0"/>
                          <a:cs typeface="Calibri" panose="020F0502020204030204" pitchFamily="34" charset="0"/>
                        </a:rPr>
                        <a:t>Fort Alice</a:t>
                      </a:r>
                      <a:endParaRPr lang="en-GB" sz="1400" b="1" u="sng"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rbel Light" panose="020B0303020204020204" pitchFamily="34" charset="0"/>
                          <a:ea typeface="Calibri" panose="020F0502020204030204" pitchFamily="34" charset="0"/>
                          <a:cs typeface="Calibri" panose="020F0502020204030204" pitchFamily="34" charset="0"/>
                        </a:rPr>
                        <a:t> 01204 365 677 (Fort Alice provide advice and support around domestic abuse in Bolton)</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u="sng" dirty="0">
                          <a:solidFill>
                            <a:srgbClr val="0563C1"/>
                          </a:solidFill>
                          <a:effectLst/>
                          <a:latin typeface="Corbel Light" panose="020B0303020204020204" pitchFamily="34" charset="0"/>
                          <a:ea typeface="Calibri" panose="020F0502020204030204" pitchFamily="34" charset="0"/>
                          <a:cs typeface="Calibri" panose="020F0502020204030204" pitchFamily="34" charset="0"/>
                          <a:hlinkClick r:id="rId4"/>
                        </a:rPr>
                        <a:t>https://fortalice.org.uk/</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rbel Light" panose="020B0303020204020204" pitchFamily="34" charset="0"/>
                          <a:ea typeface="Calibri" panose="020F0502020204030204" pitchFamily="34" charset="0"/>
                          <a:cs typeface="Calibri" panose="020F0502020204030204" pitchFamily="34" charset="0"/>
                        </a:rPr>
                        <a:t> </a:t>
                      </a:r>
                      <a:endParaRPr lang="en-GB" sz="1400" dirty="0">
                        <a:effectLst/>
                        <a:latin typeface="Corbel Light" panose="020B0303020204020204" pitchFamily="34" charset="0"/>
                        <a:ea typeface="Calibri" panose="020F0502020204030204" pitchFamily="34" charset="0"/>
                        <a:cs typeface="Times New Roman" panose="02020603050405020304" pitchFamily="18" charset="0"/>
                      </a:endParaRPr>
                    </a:p>
                    <a:p>
                      <a:endParaRPr lang="en-GB" sz="1400" dirty="0">
                        <a:latin typeface="Corbel Light" panose="020B0303020204020204" pitchFamily="34" charset="0"/>
                      </a:endParaRPr>
                    </a:p>
                  </a:txBody>
                  <a:tcPr>
                    <a:solidFill>
                      <a:srgbClr val="CBF2A4"/>
                    </a:solidFill>
                  </a:tcPr>
                </a:tc>
                <a:extLst>
                  <a:ext uri="{0D108BD9-81ED-4DB2-BD59-A6C34878D82A}">
                    <a16:rowId xmlns:a16="http://schemas.microsoft.com/office/drawing/2014/main" val="2088921898"/>
                  </a:ext>
                </a:extLst>
              </a:tr>
            </a:tbl>
          </a:graphicData>
        </a:graphic>
      </p:graphicFrame>
    </p:spTree>
    <p:extLst>
      <p:ext uri="{BB962C8B-B14F-4D97-AF65-F5344CB8AC3E}">
        <p14:creationId xmlns:p14="http://schemas.microsoft.com/office/powerpoint/2010/main" val="213803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066-56DE-4C88-9451-F60A2AB678BB}"/>
              </a:ext>
            </a:extLst>
          </p:cNvPr>
          <p:cNvSpPr>
            <a:spLocks noGrp="1"/>
          </p:cNvSpPr>
          <p:nvPr>
            <p:ph type="title"/>
          </p:nvPr>
        </p:nvSpPr>
        <p:spPr>
          <a:xfrm>
            <a:off x="2553418" y="365125"/>
            <a:ext cx="8800381" cy="1325563"/>
          </a:xfrm>
        </p:spPr>
        <p:txBody>
          <a:bodyPr anchor="ctr">
            <a:normAutofit/>
          </a:bodyPr>
          <a:lstStyle/>
          <a:p>
            <a:r>
              <a:rPr lang="en-GB" u="sng" dirty="0"/>
              <a:t>Safety Consultation</a:t>
            </a:r>
          </a:p>
        </p:txBody>
      </p:sp>
      <p:pic>
        <p:nvPicPr>
          <p:cNvPr id="6" name="Content Placeholder 5" descr="Map&#10;&#10;Description automatically generated">
            <a:extLst>
              <a:ext uri="{FF2B5EF4-FFF2-40B4-BE49-F238E27FC236}">
                <a16:creationId xmlns:a16="http://schemas.microsoft.com/office/drawing/2014/main" id="{8459314E-08A6-442E-B889-AC1E42C2637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85560" y="2517119"/>
            <a:ext cx="5181600" cy="3557629"/>
          </a:xfrm>
        </p:spPr>
      </p:pic>
      <p:graphicFrame>
        <p:nvGraphicFramePr>
          <p:cNvPr id="5" name="Content Placeholder 2">
            <a:extLst>
              <a:ext uri="{FF2B5EF4-FFF2-40B4-BE49-F238E27FC236}">
                <a16:creationId xmlns:a16="http://schemas.microsoft.com/office/drawing/2014/main" id="{1C7691BF-0E7F-4474-8E34-44CA0DEA4B4D}"/>
              </a:ext>
            </a:extLst>
          </p:cNvPr>
          <p:cNvGraphicFramePr>
            <a:graphicFrameLocks noGrp="1"/>
          </p:cNvGraphicFramePr>
          <p:nvPr>
            <p:ph sz="half" idx="1"/>
            <p:extLst>
              <p:ext uri="{D42A27DB-BD31-4B8C-83A1-F6EECF244321}">
                <p14:modId xmlns:p14="http://schemas.microsoft.com/office/powerpoint/2010/main" val="186827407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82C68628-A546-455E-9209-3561BB479E4F}"/>
              </a:ext>
            </a:extLst>
          </p:cNvPr>
          <p:cNvCxnSpPr/>
          <p:nvPr/>
        </p:nvCxnSpPr>
        <p:spPr>
          <a:xfrm>
            <a:off x="4713402" y="2224726"/>
            <a:ext cx="3054285" cy="14423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09CB110-5D67-4BAE-A9F9-D4B681B76D1F}"/>
              </a:ext>
            </a:extLst>
          </p:cNvPr>
          <p:cNvCxnSpPr/>
          <p:nvPr/>
        </p:nvCxnSpPr>
        <p:spPr>
          <a:xfrm>
            <a:off x="4760536" y="3205113"/>
            <a:ext cx="5571241" cy="1366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FEFF5B-FB10-493E-8FCE-1CCDE36D8C66}"/>
              </a:ext>
            </a:extLst>
          </p:cNvPr>
          <p:cNvCxnSpPr/>
          <p:nvPr/>
        </p:nvCxnSpPr>
        <p:spPr>
          <a:xfrm>
            <a:off x="4647414" y="3987538"/>
            <a:ext cx="5241304" cy="5656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975BFAD-DFAD-4EDF-8069-8C372F2262CC}"/>
              </a:ext>
            </a:extLst>
          </p:cNvPr>
          <p:cNvCxnSpPr/>
          <p:nvPr/>
        </p:nvCxnSpPr>
        <p:spPr>
          <a:xfrm>
            <a:off x="4713402" y="4788816"/>
            <a:ext cx="5382705" cy="490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E20D354-22B5-4914-8BBF-02493C245790}"/>
              </a:ext>
            </a:extLst>
          </p:cNvPr>
          <p:cNvCxnSpPr/>
          <p:nvPr/>
        </p:nvCxnSpPr>
        <p:spPr>
          <a:xfrm flipV="1">
            <a:off x="4713402" y="4553146"/>
            <a:ext cx="3054285" cy="10558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1896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A0A2-44C1-4C59-A1AC-4857F65A87E7}"/>
              </a:ext>
            </a:extLst>
          </p:cNvPr>
          <p:cNvSpPr>
            <a:spLocks noGrp="1"/>
          </p:cNvSpPr>
          <p:nvPr>
            <p:ph type="title"/>
          </p:nvPr>
        </p:nvSpPr>
        <p:spPr>
          <a:xfrm>
            <a:off x="2553418" y="478247"/>
            <a:ext cx="8800381" cy="1325563"/>
          </a:xfrm>
        </p:spPr>
        <p:txBody>
          <a:bodyPr>
            <a:normAutofit fontScale="90000"/>
          </a:bodyPr>
          <a:lstStyle/>
          <a:p>
            <a:r>
              <a:rPr lang="en-GB" u="sng" dirty="0"/>
              <a:t>Next Steps –</a:t>
            </a:r>
            <a:r>
              <a:rPr lang="en-GB" dirty="0"/>
              <a:t/>
            </a:r>
            <a:br>
              <a:rPr lang="en-GB" dirty="0"/>
            </a:br>
            <a:r>
              <a:rPr lang="en-GB" sz="1600" dirty="0"/>
              <a:t>Focal Points for The Safeguarding Partnership</a:t>
            </a:r>
            <a:r>
              <a:rPr lang="en-GB" dirty="0"/>
              <a:t/>
            </a:r>
            <a:br>
              <a:rPr lang="en-GB" dirty="0"/>
            </a:br>
            <a:endParaRPr lang="en-GB" dirty="0"/>
          </a:p>
        </p:txBody>
      </p:sp>
      <p:graphicFrame>
        <p:nvGraphicFramePr>
          <p:cNvPr id="3" name="Table 3">
            <a:extLst>
              <a:ext uri="{FF2B5EF4-FFF2-40B4-BE49-F238E27FC236}">
                <a16:creationId xmlns:a16="http://schemas.microsoft.com/office/drawing/2014/main" id="{B8DE9CA6-B387-4527-B673-506081287121}"/>
              </a:ext>
            </a:extLst>
          </p:cNvPr>
          <p:cNvGraphicFramePr>
            <a:graphicFrameLocks noGrp="1"/>
          </p:cNvGraphicFramePr>
          <p:nvPr>
            <p:extLst>
              <p:ext uri="{D42A27DB-BD31-4B8C-83A1-F6EECF244321}">
                <p14:modId xmlns:p14="http://schemas.microsoft.com/office/powerpoint/2010/main" val="4240085939"/>
              </p:ext>
            </p:extLst>
          </p:nvPr>
        </p:nvGraphicFramePr>
        <p:xfrm>
          <a:off x="2456206" y="1280160"/>
          <a:ext cx="9365006" cy="5403444"/>
        </p:xfrm>
        <a:graphic>
          <a:graphicData uri="http://schemas.openxmlformats.org/drawingml/2006/table">
            <a:tbl>
              <a:tblPr firstRow="1" bandRow="1">
                <a:tableStyleId>{5C22544A-7EE6-4342-B048-85BDC9FD1C3A}</a:tableStyleId>
              </a:tblPr>
              <a:tblGrid>
                <a:gridCol w="9365006">
                  <a:extLst>
                    <a:ext uri="{9D8B030D-6E8A-4147-A177-3AD203B41FA5}">
                      <a16:colId xmlns:a16="http://schemas.microsoft.com/office/drawing/2014/main" val="1728911823"/>
                    </a:ext>
                  </a:extLst>
                </a:gridCol>
              </a:tblGrid>
              <a:tr h="5403444">
                <a:tc>
                  <a:txBody>
                    <a:bodyPr/>
                    <a:lstStyle/>
                    <a:p>
                      <a:r>
                        <a:rPr lang="en-GB" sz="1800" b="1" u="sng" kern="1200" dirty="0">
                          <a:solidFill>
                            <a:schemeClr val="tx1"/>
                          </a:solidFill>
                          <a:effectLst/>
                          <a:latin typeface="Corbel Light" panose="020B0303020204020204" pitchFamily="34" charset="0"/>
                          <a:ea typeface="+mn-ea"/>
                          <a:cs typeface="+mn-cs"/>
                        </a:rPr>
                        <a:t>Priority Next Steps:</a:t>
                      </a:r>
                      <a:endParaRPr lang="en-GB" sz="1800" b="1" kern="1200" dirty="0">
                        <a:solidFill>
                          <a:schemeClr val="tx1"/>
                        </a:solidFill>
                        <a:effectLst/>
                        <a:latin typeface="Corbel Light" panose="020B0303020204020204" pitchFamily="34" charset="0"/>
                        <a:ea typeface="+mn-ea"/>
                        <a:cs typeface="+mn-cs"/>
                      </a:endParaRPr>
                    </a:p>
                    <a:p>
                      <a:r>
                        <a:rPr lang="en-GB" sz="1800" b="0" kern="1200" dirty="0">
                          <a:solidFill>
                            <a:schemeClr val="tx1"/>
                          </a:solidFill>
                          <a:effectLst/>
                          <a:latin typeface="Corbel Light" panose="020B0303020204020204" pitchFamily="34" charset="0"/>
                          <a:ea typeface="+mn-ea"/>
                          <a:cs typeface="+mn-cs"/>
                        </a:rPr>
                        <a:t>The Next steps are going to be generic and will be asking the board?</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As a partnership how can you lead to embed this work across our community, including schools, youth clubs and online etc? </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Honest Feedback on the Resource developed- Respect me?</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To identify an agency to develop a fold away leaflet that could be given to young people, Parents, and professionals -which will coincide with the Respect Me programme. </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How can we ensure that we add to the work of Andy Burnham’s Is this okay to ensure that this message is heard Bolton and how can each agency support to embed the Greater Manchester Gender based abuse strategy?</a:t>
                      </a:r>
                    </a:p>
                    <a:p>
                      <a:pPr marL="0" indent="0">
                        <a:buFont typeface="Arial" panose="020B0604020202020204" pitchFamily="34" charset="0"/>
                        <a:buNone/>
                      </a:pPr>
                      <a:endParaRPr lang="en-GB" sz="1800" b="0" u="sng" kern="1200" dirty="0">
                        <a:solidFill>
                          <a:schemeClr val="tx1"/>
                        </a:solidFill>
                        <a:effectLst/>
                        <a:latin typeface="Corbel Light" panose="020B0303020204020204" pitchFamily="34" charset="0"/>
                        <a:ea typeface="+mn-ea"/>
                        <a:cs typeface="+mn-cs"/>
                      </a:endParaRPr>
                    </a:p>
                    <a:p>
                      <a:pPr marL="0" indent="0">
                        <a:buFont typeface="Arial" panose="020B0604020202020204" pitchFamily="34" charset="0"/>
                        <a:buNone/>
                      </a:pPr>
                      <a:r>
                        <a:rPr lang="en-GB" sz="1800" b="1" u="sng" kern="1200" dirty="0">
                          <a:solidFill>
                            <a:schemeClr val="tx1"/>
                          </a:solidFill>
                          <a:effectLst/>
                          <a:latin typeface="Corbel Light" panose="020B0303020204020204" pitchFamily="34" charset="0"/>
                          <a:ea typeface="+mn-ea"/>
                          <a:cs typeface="+mn-cs"/>
                        </a:rPr>
                        <a:t>Further Next Steps for the partnership to discuss:</a:t>
                      </a:r>
                      <a:endParaRPr lang="en-GB" sz="1800" b="1" kern="1200" dirty="0">
                        <a:solidFill>
                          <a:schemeClr val="tx1"/>
                        </a:solidFill>
                        <a:effectLst/>
                        <a:latin typeface="Corbel Light" panose="020B0303020204020204" pitchFamily="34" charset="0"/>
                        <a:ea typeface="+mn-ea"/>
                        <a:cs typeface="+mn-cs"/>
                      </a:endParaRP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Knife crime- How can we stop this from being normalised in Bolton?</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From a community safety perspective –Dark spaces where identified as factors impacting a feeling of safety, how can we address Street Lighting? </a:t>
                      </a:r>
                    </a:p>
                    <a:p>
                      <a:pPr marL="285750" indent="-285750">
                        <a:buFont typeface="Arial" panose="020B0604020202020204" pitchFamily="34" charset="0"/>
                        <a:buChar char="•"/>
                      </a:pPr>
                      <a:r>
                        <a:rPr lang="en-GB" sz="1800" b="0" kern="1200" dirty="0">
                          <a:solidFill>
                            <a:schemeClr val="tx1"/>
                          </a:solidFill>
                          <a:effectLst/>
                          <a:latin typeface="Corbel Light" panose="020B0303020204020204" pitchFamily="34" charset="0"/>
                          <a:ea typeface="+mn-ea"/>
                          <a:cs typeface="+mn-cs"/>
                        </a:rPr>
                        <a:t>Young people have shared feeling unsafe due to lack of education and understanding around LGBTQ+ Can we take this on a theme for the next partnership?</a:t>
                      </a:r>
                    </a:p>
                    <a:p>
                      <a:endParaRPr lang="en-GB" dirty="0"/>
                    </a:p>
                  </a:txBody>
                  <a:tcPr>
                    <a:solidFill>
                      <a:srgbClr val="CBF2A4"/>
                    </a:solidFill>
                  </a:tcPr>
                </a:tc>
                <a:extLst>
                  <a:ext uri="{0D108BD9-81ED-4DB2-BD59-A6C34878D82A}">
                    <a16:rowId xmlns:a16="http://schemas.microsoft.com/office/drawing/2014/main" val="651429446"/>
                  </a:ext>
                </a:extLst>
              </a:tr>
            </a:tbl>
          </a:graphicData>
        </a:graphic>
      </p:graphicFrame>
    </p:spTree>
    <p:extLst>
      <p:ext uri="{BB962C8B-B14F-4D97-AF65-F5344CB8AC3E}">
        <p14:creationId xmlns:p14="http://schemas.microsoft.com/office/powerpoint/2010/main" val="3341378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A0A2-44C1-4C59-A1AC-4857F65A87E7}"/>
              </a:ext>
            </a:extLst>
          </p:cNvPr>
          <p:cNvSpPr>
            <a:spLocks noGrp="1"/>
          </p:cNvSpPr>
          <p:nvPr>
            <p:ph type="title"/>
          </p:nvPr>
        </p:nvSpPr>
        <p:spPr>
          <a:xfrm>
            <a:off x="2553418" y="478247"/>
            <a:ext cx="8800381" cy="1325563"/>
          </a:xfrm>
        </p:spPr>
        <p:txBody>
          <a:bodyPr>
            <a:normAutofit fontScale="90000"/>
          </a:bodyPr>
          <a:lstStyle/>
          <a:p>
            <a:r>
              <a:rPr lang="en-GB" u="sng" dirty="0"/>
              <a:t>Next Steps –</a:t>
            </a:r>
            <a:r>
              <a:rPr lang="en-GB" dirty="0"/>
              <a:t/>
            </a:r>
            <a:br>
              <a:rPr lang="en-GB" dirty="0"/>
            </a:br>
            <a:r>
              <a:rPr lang="en-GB" sz="1800" dirty="0"/>
              <a:t>What does the safeguarding partnership need from Bolton Youth Voice?</a:t>
            </a:r>
            <a:r>
              <a:rPr lang="en-GB" dirty="0"/>
              <a:t/>
            </a:r>
            <a:br>
              <a:rPr lang="en-GB" dirty="0"/>
            </a:br>
            <a:endParaRPr lang="en-GB" dirty="0"/>
          </a:p>
        </p:txBody>
      </p:sp>
      <p:graphicFrame>
        <p:nvGraphicFramePr>
          <p:cNvPr id="3" name="Table 3">
            <a:extLst>
              <a:ext uri="{FF2B5EF4-FFF2-40B4-BE49-F238E27FC236}">
                <a16:creationId xmlns:a16="http://schemas.microsoft.com/office/drawing/2014/main" id="{2F7E028E-99A2-43CA-9A9B-FD5B005CE833}"/>
              </a:ext>
            </a:extLst>
          </p:cNvPr>
          <p:cNvGraphicFramePr>
            <a:graphicFrameLocks noGrp="1"/>
          </p:cNvGraphicFramePr>
          <p:nvPr>
            <p:extLst>
              <p:ext uri="{D42A27DB-BD31-4B8C-83A1-F6EECF244321}">
                <p14:modId xmlns:p14="http://schemas.microsoft.com/office/powerpoint/2010/main" val="1684100356"/>
              </p:ext>
            </p:extLst>
          </p:nvPr>
        </p:nvGraphicFramePr>
        <p:xfrm>
          <a:off x="2390218" y="1803810"/>
          <a:ext cx="8128000" cy="25958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913932618"/>
                    </a:ext>
                  </a:extLst>
                </a:gridCol>
              </a:tblGrid>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2406219017"/>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1132879781"/>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3662016810"/>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3919486835"/>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58413784"/>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3036628276"/>
                  </a:ext>
                </a:extLst>
              </a:tr>
              <a:tr h="370840">
                <a:tc>
                  <a:txBody>
                    <a:bodyPr/>
                    <a:lstStyle/>
                    <a:p>
                      <a:pPr marL="0" indent="0">
                        <a:buFont typeface="Arial" panose="020B0604020202020204" pitchFamily="34" charset="0"/>
                        <a:buNone/>
                      </a:pPr>
                      <a:endParaRPr lang="en-GB" dirty="0">
                        <a:solidFill>
                          <a:schemeClr val="tx1"/>
                        </a:solidFill>
                      </a:endParaRPr>
                    </a:p>
                  </a:txBody>
                  <a:tcPr>
                    <a:solidFill>
                      <a:srgbClr val="CBF2A4"/>
                    </a:solidFill>
                  </a:tcPr>
                </a:tc>
                <a:extLst>
                  <a:ext uri="{0D108BD9-81ED-4DB2-BD59-A6C34878D82A}">
                    <a16:rowId xmlns:a16="http://schemas.microsoft.com/office/drawing/2014/main" val="2283559712"/>
                  </a:ext>
                </a:extLst>
              </a:tr>
            </a:tbl>
          </a:graphicData>
        </a:graphic>
      </p:graphicFrame>
    </p:spTree>
    <p:extLst>
      <p:ext uri="{BB962C8B-B14F-4D97-AF65-F5344CB8AC3E}">
        <p14:creationId xmlns:p14="http://schemas.microsoft.com/office/powerpoint/2010/main" val="3330062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5A0A2-44C1-4C59-A1AC-4857F65A87E7}"/>
              </a:ext>
            </a:extLst>
          </p:cNvPr>
          <p:cNvSpPr>
            <a:spLocks noGrp="1"/>
          </p:cNvSpPr>
          <p:nvPr>
            <p:ph type="title"/>
          </p:nvPr>
        </p:nvSpPr>
        <p:spPr>
          <a:xfrm>
            <a:off x="2553418" y="478247"/>
            <a:ext cx="8800381" cy="1325563"/>
          </a:xfrm>
        </p:spPr>
        <p:txBody>
          <a:bodyPr>
            <a:normAutofit fontScale="90000"/>
          </a:bodyPr>
          <a:lstStyle/>
          <a:p>
            <a:r>
              <a:rPr lang="en-GB" u="sng" dirty="0"/>
              <a:t>AOB:</a:t>
            </a:r>
            <a:r>
              <a:rPr lang="en-GB" dirty="0"/>
              <a:t/>
            </a:r>
            <a:br>
              <a:rPr lang="en-GB" dirty="0"/>
            </a:br>
            <a:r>
              <a:rPr lang="en-GB" sz="1800" dirty="0"/>
              <a:t>Closing Words</a:t>
            </a:r>
            <a:r>
              <a:rPr lang="en-GB" dirty="0"/>
              <a:t/>
            </a:r>
            <a:br>
              <a:rPr lang="en-GB" dirty="0"/>
            </a:br>
            <a:endParaRPr lang="en-GB" dirty="0"/>
          </a:p>
        </p:txBody>
      </p:sp>
      <p:graphicFrame>
        <p:nvGraphicFramePr>
          <p:cNvPr id="3" name="Table 3">
            <a:extLst>
              <a:ext uri="{FF2B5EF4-FFF2-40B4-BE49-F238E27FC236}">
                <a16:creationId xmlns:a16="http://schemas.microsoft.com/office/drawing/2014/main" id="{2F7E028E-99A2-43CA-9A9B-FD5B005CE833}"/>
              </a:ext>
            </a:extLst>
          </p:cNvPr>
          <p:cNvGraphicFramePr>
            <a:graphicFrameLocks noGrp="1"/>
          </p:cNvGraphicFramePr>
          <p:nvPr>
            <p:extLst>
              <p:ext uri="{D42A27DB-BD31-4B8C-83A1-F6EECF244321}">
                <p14:modId xmlns:p14="http://schemas.microsoft.com/office/powerpoint/2010/main" val="3351786516"/>
              </p:ext>
            </p:extLst>
          </p:nvPr>
        </p:nvGraphicFramePr>
        <p:xfrm>
          <a:off x="2390218" y="1803810"/>
          <a:ext cx="8128000" cy="25958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913932618"/>
                    </a:ext>
                  </a:extLst>
                </a:gridCol>
              </a:tblGrid>
              <a:tr h="370840">
                <a:tc>
                  <a:txBody>
                    <a:bodyPr/>
                    <a:lstStyle/>
                    <a:p>
                      <a:endParaRPr lang="en-GB" dirty="0"/>
                    </a:p>
                  </a:txBody>
                  <a:tcPr>
                    <a:solidFill>
                      <a:srgbClr val="CBF2A4"/>
                    </a:solidFill>
                  </a:tcPr>
                </a:tc>
                <a:extLst>
                  <a:ext uri="{0D108BD9-81ED-4DB2-BD59-A6C34878D82A}">
                    <a16:rowId xmlns:a16="http://schemas.microsoft.com/office/drawing/2014/main" val="2406219017"/>
                  </a:ext>
                </a:extLst>
              </a:tr>
              <a:tr h="370840">
                <a:tc>
                  <a:txBody>
                    <a:bodyPr/>
                    <a:lstStyle/>
                    <a:p>
                      <a:endParaRPr lang="en-GB"/>
                    </a:p>
                  </a:txBody>
                  <a:tcPr>
                    <a:solidFill>
                      <a:srgbClr val="CBF2A4"/>
                    </a:solidFill>
                  </a:tcPr>
                </a:tc>
                <a:extLst>
                  <a:ext uri="{0D108BD9-81ED-4DB2-BD59-A6C34878D82A}">
                    <a16:rowId xmlns:a16="http://schemas.microsoft.com/office/drawing/2014/main" val="1132879781"/>
                  </a:ext>
                </a:extLst>
              </a:tr>
              <a:tr h="370840">
                <a:tc>
                  <a:txBody>
                    <a:bodyPr/>
                    <a:lstStyle/>
                    <a:p>
                      <a:endParaRPr lang="en-GB"/>
                    </a:p>
                  </a:txBody>
                  <a:tcPr>
                    <a:solidFill>
                      <a:srgbClr val="CBF2A4"/>
                    </a:solidFill>
                  </a:tcPr>
                </a:tc>
                <a:extLst>
                  <a:ext uri="{0D108BD9-81ED-4DB2-BD59-A6C34878D82A}">
                    <a16:rowId xmlns:a16="http://schemas.microsoft.com/office/drawing/2014/main" val="3662016810"/>
                  </a:ext>
                </a:extLst>
              </a:tr>
              <a:tr h="370840">
                <a:tc>
                  <a:txBody>
                    <a:bodyPr/>
                    <a:lstStyle/>
                    <a:p>
                      <a:endParaRPr lang="en-GB"/>
                    </a:p>
                  </a:txBody>
                  <a:tcPr>
                    <a:solidFill>
                      <a:srgbClr val="CBF2A4"/>
                    </a:solidFill>
                  </a:tcPr>
                </a:tc>
                <a:extLst>
                  <a:ext uri="{0D108BD9-81ED-4DB2-BD59-A6C34878D82A}">
                    <a16:rowId xmlns:a16="http://schemas.microsoft.com/office/drawing/2014/main" val="3919486835"/>
                  </a:ext>
                </a:extLst>
              </a:tr>
              <a:tr h="370840">
                <a:tc>
                  <a:txBody>
                    <a:bodyPr/>
                    <a:lstStyle/>
                    <a:p>
                      <a:endParaRPr lang="en-GB"/>
                    </a:p>
                  </a:txBody>
                  <a:tcPr>
                    <a:solidFill>
                      <a:srgbClr val="CBF2A4"/>
                    </a:solidFill>
                  </a:tcPr>
                </a:tc>
                <a:extLst>
                  <a:ext uri="{0D108BD9-81ED-4DB2-BD59-A6C34878D82A}">
                    <a16:rowId xmlns:a16="http://schemas.microsoft.com/office/drawing/2014/main" val="58413784"/>
                  </a:ext>
                </a:extLst>
              </a:tr>
              <a:tr h="370840">
                <a:tc>
                  <a:txBody>
                    <a:bodyPr/>
                    <a:lstStyle/>
                    <a:p>
                      <a:endParaRPr lang="en-GB"/>
                    </a:p>
                  </a:txBody>
                  <a:tcPr>
                    <a:solidFill>
                      <a:srgbClr val="CBF2A4"/>
                    </a:solidFill>
                  </a:tcPr>
                </a:tc>
                <a:extLst>
                  <a:ext uri="{0D108BD9-81ED-4DB2-BD59-A6C34878D82A}">
                    <a16:rowId xmlns:a16="http://schemas.microsoft.com/office/drawing/2014/main" val="3036628276"/>
                  </a:ext>
                </a:extLst>
              </a:tr>
              <a:tr h="370840">
                <a:tc>
                  <a:txBody>
                    <a:bodyPr/>
                    <a:lstStyle/>
                    <a:p>
                      <a:endParaRPr lang="en-GB" dirty="0"/>
                    </a:p>
                  </a:txBody>
                  <a:tcPr>
                    <a:solidFill>
                      <a:srgbClr val="CBF2A4"/>
                    </a:solidFill>
                  </a:tcPr>
                </a:tc>
                <a:extLst>
                  <a:ext uri="{0D108BD9-81ED-4DB2-BD59-A6C34878D82A}">
                    <a16:rowId xmlns:a16="http://schemas.microsoft.com/office/drawing/2014/main" val="2283559712"/>
                  </a:ext>
                </a:extLst>
              </a:tr>
            </a:tbl>
          </a:graphicData>
        </a:graphic>
      </p:graphicFrame>
    </p:spTree>
    <p:extLst>
      <p:ext uri="{BB962C8B-B14F-4D97-AF65-F5344CB8AC3E}">
        <p14:creationId xmlns:p14="http://schemas.microsoft.com/office/powerpoint/2010/main" val="323399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C5A-0490-454F-A8F2-2B5255D0995A}"/>
              </a:ext>
            </a:extLst>
          </p:cNvPr>
          <p:cNvSpPr>
            <a:spLocks noGrp="1"/>
          </p:cNvSpPr>
          <p:nvPr>
            <p:ph type="title"/>
          </p:nvPr>
        </p:nvSpPr>
        <p:spPr>
          <a:xfrm>
            <a:off x="2553418" y="365125"/>
            <a:ext cx="8800381" cy="1325563"/>
          </a:xfrm>
        </p:spPr>
        <p:txBody>
          <a:bodyPr anchor="ctr">
            <a:normAutofit/>
          </a:bodyPr>
          <a:lstStyle/>
          <a:p>
            <a:r>
              <a:rPr lang="en-GB" u="sng" dirty="0"/>
              <a:t>What does safety mean to you?</a:t>
            </a:r>
          </a:p>
        </p:txBody>
      </p:sp>
      <p:graphicFrame>
        <p:nvGraphicFramePr>
          <p:cNvPr id="4" name="TextBox 5">
            <a:extLst>
              <a:ext uri="{FF2B5EF4-FFF2-40B4-BE49-F238E27FC236}">
                <a16:creationId xmlns:a16="http://schemas.microsoft.com/office/drawing/2014/main" id="{C61EBFF7-86D2-4680-890B-6903AE25914D}"/>
              </a:ext>
            </a:extLst>
          </p:cNvPr>
          <p:cNvGraphicFramePr/>
          <p:nvPr>
            <p:extLst>
              <p:ext uri="{D42A27DB-BD31-4B8C-83A1-F6EECF244321}">
                <p14:modId xmlns:p14="http://schemas.microsoft.com/office/powerpoint/2010/main" val="2695109482"/>
              </p:ext>
            </p:extLst>
          </p:nvPr>
        </p:nvGraphicFramePr>
        <p:xfrm>
          <a:off x="327804" y="1825625"/>
          <a:ext cx="110259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184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6C5A-0490-454F-A8F2-2B5255D0995A}"/>
              </a:ext>
            </a:extLst>
          </p:cNvPr>
          <p:cNvSpPr>
            <a:spLocks noGrp="1"/>
          </p:cNvSpPr>
          <p:nvPr>
            <p:ph type="title"/>
          </p:nvPr>
        </p:nvSpPr>
        <p:spPr/>
        <p:txBody>
          <a:bodyPr/>
          <a:lstStyle/>
          <a:p>
            <a:r>
              <a:rPr lang="en-GB" u="sng" dirty="0"/>
              <a:t>Do you feel safe in Bolton?</a:t>
            </a:r>
          </a:p>
        </p:txBody>
      </p:sp>
      <p:graphicFrame>
        <p:nvGraphicFramePr>
          <p:cNvPr id="7" name="Chart 6">
            <a:extLst>
              <a:ext uri="{FF2B5EF4-FFF2-40B4-BE49-F238E27FC236}">
                <a16:creationId xmlns:a16="http://schemas.microsoft.com/office/drawing/2014/main" id="{2427ACD4-A249-49E5-96BB-61E05CDDA561}"/>
              </a:ext>
            </a:extLst>
          </p:cNvPr>
          <p:cNvGraphicFramePr/>
          <p:nvPr>
            <p:extLst>
              <p:ext uri="{D42A27DB-BD31-4B8C-83A1-F6EECF244321}">
                <p14:modId xmlns:p14="http://schemas.microsoft.com/office/powerpoint/2010/main" val="45747065"/>
              </p:ext>
            </p:extLst>
          </p:nvPr>
        </p:nvGraphicFramePr>
        <p:xfrm>
          <a:off x="1956585" y="1294701"/>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7878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7CD0B9D-AE27-4B4C-BEF5-3B0E4FF23EDF}"/>
              </a:ext>
            </a:extLst>
          </p:cNvPr>
          <p:cNvSpPr>
            <a:spLocks noGrp="1"/>
          </p:cNvSpPr>
          <p:nvPr>
            <p:ph type="title"/>
          </p:nvPr>
        </p:nvSpPr>
        <p:spPr>
          <a:xfrm>
            <a:off x="2553418" y="365125"/>
            <a:ext cx="8800381" cy="1325563"/>
          </a:xfrm>
        </p:spPr>
        <p:txBody>
          <a:bodyPr/>
          <a:lstStyle/>
          <a:p>
            <a:r>
              <a:rPr lang="en-US" u="sng" dirty="0"/>
              <a:t>Do you feel safe in Bolton?</a:t>
            </a:r>
          </a:p>
        </p:txBody>
      </p:sp>
      <p:graphicFrame>
        <p:nvGraphicFramePr>
          <p:cNvPr id="8" name="TextBox 5">
            <a:extLst>
              <a:ext uri="{FF2B5EF4-FFF2-40B4-BE49-F238E27FC236}">
                <a16:creationId xmlns:a16="http://schemas.microsoft.com/office/drawing/2014/main" id="{E5E86B3B-7DCE-4F22-93F1-1856E67C4817}"/>
              </a:ext>
            </a:extLst>
          </p:cNvPr>
          <p:cNvGraphicFramePr/>
          <p:nvPr>
            <p:extLst>
              <p:ext uri="{D42A27DB-BD31-4B8C-83A1-F6EECF244321}">
                <p14:modId xmlns:p14="http://schemas.microsoft.com/office/powerpoint/2010/main" val="2876667911"/>
              </p:ext>
            </p:extLst>
          </p:nvPr>
        </p:nvGraphicFramePr>
        <p:xfrm>
          <a:off x="327804" y="1825625"/>
          <a:ext cx="1102599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560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0BD387-69B9-4F7C-B6E8-0F1D7CC3CFA5}"/>
              </a:ext>
            </a:extLst>
          </p:cNvPr>
          <p:cNvSpPr txBox="1"/>
          <p:nvPr/>
        </p:nvSpPr>
        <p:spPr>
          <a:xfrm>
            <a:off x="527901" y="238259"/>
            <a:ext cx="10265789" cy="769441"/>
          </a:xfrm>
          <a:prstGeom prst="rect">
            <a:avLst/>
          </a:prstGeom>
          <a:noFill/>
        </p:spPr>
        <p:txBody>
          <a:bodyPr wrap="square">
            <a:spAutoFit/>
          </a:bodyPr>
          <a:lstStyle/>
          <a:p>
            <a:r>
              <a:rPr kumimoji="0" lang="en-US" sz="4400" b="0" i="0" u="none" strike="noStrike" kern="1200" cap="none" spc="0" normalizeH="0" baseline="0" noProof="0" dirty="0">
                <a:ln>
                  <a:noFill/>
                </a:ln>
                <a:solidFill>
                  <a:prstClr val="black"/>
                </a:solidFill>
                <a:effectLst/>
                <a:uLnTx/>
                <a:uFillTx/>
                <a:latin typeface="Helvetica" panose="020B0604020202020204" pitchFamily="34" charset="0"/>
                <a:ea typeface="+mj-ea"/>
                <a:cs typeface="Helvetica" panose="020B0604020202020204" pitchFamily="34" charset="0"/>
              </a:rPr>
              <a:t>What Makes you feel unsafe in Bolton?</a:t>
            </a:r>
            <a:endParaRPr lang="en-GB" dirty="0"/>
          </a:p>
        </p:txBody>
      </p:sp>
      <p:graphicFrame>
        <p:nvGraphicFramePr>
          <p:cNvPr id="9" name="Chart 8">
            <a:extLst>
              <a:ext uri="{FF2B5EF4-FFF2-40B4-BE49-F238E27FC236}">
                <a16:creationId xmlns:a16="http://schemas.microsoft.com/office/drawing/2014/main" id="{24F4AAAD-74E2-497B-977F-A9D210F876F4}"/>
              </a:ext>
            </a:extLst>
          </p:cNvPr>
          <p:cNvGraphicFramePr/>
          <p:nvPr>
            <p:extLst>
              <p:ext uri="{D42A27DB-BD31-4B8C-83A1-F6EECF244321}">
                <p14:modId xmlns:p14="http://schemas.microsoft.com/office/powerpoint/2010/main" val="2770143502"/>
              </p:ext>
            </p:extLst>
          </p:nvPr>
        </p:nvGraphicFramePr>
        <p:xfrm>
          <a:off x="1596795" y="1077884"/>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1970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Council Presentation Template  -  Compatibility Mode" id="{13FC799C-6090-444F-BBF9-6D9904BADD99}" vid="{12A94E79-4638-42DF-8FC1-4EF2005C57F5}"/>
    </a:ext>
  </a:extLst>
</a:theme>
</file>

<file path=ppt/theme/theme2.xml><?xml version="1.0" encoding="utf-8"?>
<a:theme xmlns:a="http://schemas.openxmlformats.org/drawingml/2006/main" name="BlocksVTI">
  <a:themeElements>
    <a:clrScheme name="Blocks">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71819B"/>
      </a:hlink>
      <a:folHlink>
        <a:srgbClr val="7E8B85"/>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4819</Words>
  <Application>Microsoft Office PowerPoint</Application>
  <PresentationFormat>Widescreen</PresentationFormat>
  <Paragraphs>458</Paragraphs>
  <Slides>52</Slides>
  <Notes>25</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52</vt:i4>
      </vt:variant>
    </vt:vector>
  </HeadingPairs>
  <TitlesOfParts>
    <vt:vector size="67" baseType="lpstr">
      <vt:lpstr>Aharoni</vt:lpstr>
      <vt:lpstr>Amasis MT Pro Light</vt:lpstr>
      <vt:lpstr>Arial</vt:lpstr>
      <vt:lpstr>Avenir Next LT Pro</vt:lpstr>
      <vt:lpstr>Avenir Next LT Pro Light</vt:lpstr>
      <vt:lpstr>Calibri</vt:lpstr>
      <vt:lpstr>Corbel Light</vt:lpstr>
      <vt:lpstr>Cordia New</vt:lpstr>
      <vt:lpstr>Courier New</vt:lpstr>
      <vt:lpstr>Helvetica</vt:lpstr>
      <vt:lpstr>Symbol</vt:lpstr>
      <vt:lpstr>Times New Roman</vt:lpstr>
      <vt:lpstr>Wingdings</vt:lpstr>
      <vt:lpstr>Office Theme</vt:lpstr>
      <vt:lpstr>BlocksVTI</vt:lpstr>
      <vt:lpstr>    </vt:lpstr>
      <vt:lpstr>WELCOME BACK!</vt:lpstr>
      <vt:lpstr>House Keeping</vt:lpstr>
      <vt:lpstr>PowerPoint Presentation</vt:lpstr>
      <vt:lpstr>Safety Consultation</vt:lpstr>
      <vt:lpstr>What does safety mean to you?</vt:lpstr>
      <vt:lpstr>Do you feel safe in Bolton?</vt:lpstr>
      <vt:lpstr>Do you feel safe in Bolton?</vt:lpstr>
      <vt:lpstr>PowerPoint Presentation</vt:lpstr>
      <vt:lpstr>What Makes you feel unsafe in Bolton?</vt:lpstr>
      <vt:lpstr>PowerPoint Presentation</vt:lpstr>
      <vt:lpstr>What is needed to make Bolton feel more safe?</vt:lpstr>
      <vt:lpstr>2 Key Themes:</vt:lpstr>
      <vt:lpstr>PowerPoint Presentation</vt:lpstr>
      <vt:lpstr>Street Harassment</vt:lpstr>
      <vt:lpstr>PowerPoint Presentation</vt:lpstr>
      <vt:lpstr>PowerPoint Presentation</vt:lpstr>
      <vt:lpstr>PowerPoint Presentation</vt:lpstr>
      <vt:lpstr>What can I do if street harassment happens to me?</vt:lpstr>
      <vt:lpstr>How to help if you see someone else getting street harassed:</vt:lpstr>
      <vt:lpstr>PowerPoint Presentation</vt:lpstr>
      <vt:lpstr>Revenge Porn</vt:lpstr>
      <vt:lpstr>Effects of being a victim of revenge porn:</vt:lpstr>
      <vt:lpstr>PowerPoint Presentation</vt:lpstr>
      <vt:lpstr>Consequences of distributing revenge porn:</vt:lpstr>
      <vt:lpstr>PowerPoint Presentation</vt:lpstr>
      <vt:lpstr>WHAT TRAITS MAKE A RELATIONSHIP HEALTHY?</vt:lpstr>
      <vt:lpstr>Scenario 1:</vt:lpstr>
      <vt:lpstr>PowerPoint Presentation</vt:lpstr>
      <vt:lpstr>Scenario 2:</vt:lpstr>
      <vt:lpstr>PowerPoint Presentation</vt:lpstr>
      <vt:lpstr>Scenario 3:</vt:lpstr>
      <vt:lpstr>PowerPoint Presentation</vt:lpstr>
      <vt:lpstr>Scenario 4:</vt:lpstr>
      <vt:lpstr>PowerPoint Presentation</vt:lpstr>
      <vt:lpstr>THE EFFECTS OF UNHEALTHY RELATIONSHIPS:</vt:lpstr>
      <vt:lpstr>PowerPoint Presentation</vt:lpstr>
      <vt:lpstr>YOUR GRANDMA OFFERS YOU A BISCUIT AND YOU DON’T WANT ONE</vt:lpstr>
      <vt:lpstr>WHEN SOMEONE AT THE STORE ASKS IF YOU’D LIKE A BAG WITH YOUR SHOPPING</vt:lpstr>
      <vt:lpstr>WHEN YOUR FRIEND ASKS TO BORROW A PENCIL BUT YOU DON’T HAVE A SPARE </vt:lpstr>
      <vt:lpstr>WHEN SOMEONE YOU DON’T FANCY TRIES TO KISS YOU AT A PARTY</vt:lpstr>
      <vt:lpstr>WHEN YOUR PARTNER WANTS TO BE SEXUAL BUT YOU DON’T WANT TO</vt:lpstr>
      <vt:lpstr>Saying no is not a bad thing!</vt:lpstr>
      <vt:lpstr>The legal definition of consent  is when someone agrees to sexual activity by choice and has the freedom and capacity to make that decision by choice.</vt:lpstr>
      <vt:lpstr>Stereotypes</vt:lpstr>
      <vt:lpstr>Services and Support</vt:lpstr>
      <vt:lpstr>Services and Support</vt:lpstr>
      <vt:lpstr>Services and Support</vt:lpstr>
      <vt:lpstr>Services and Support</vt:lpstr>
      <vt:lpstr>Next Steps – Focal Points for The Safeguarding Partnership </vt:lpstr>
      <vt:lpstr>Next Steps – What does the safeguarding partnership need from Bolton Youth Voice? </vt:lpstr>
      <vt:lpstr>AOB: Closing Words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Petho, Naomi</dc:creator>
  <cp:lastModifiedBy>Mr S Charnock</cp:lastModifiedBy>
  <cp:revision>90</cp:revision>
  <cp:lastPrinted>2022-02-28T09:24:03Z</cp:lastPrinted>
  <dcterms:created xsi:type="dcterms:W3CDTF">2022-02-07T16:21:08Z</dcterms:created>
  <dcterms:modified xsi:type="dcterms:W3CDTF">2022-03-17T09:57:01Z</dcterms:modified>
</cp:coreProperties>
</file>