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handoutMasterIdLst>
    <p:handoutMasterId r:id="rId13"/>
  </p:handoutMasterIdLst>
  <p:sldIdLst>
    <p:sldId id="256" r:id="rId5"/>
    <p:sldId id="258" r:id="rId6"/>
    <p:sldId id="264" r:id="rId7"/>
    <p:sldId id="273" r:id="rId8"/>
    <p:sldId id="274" r:id="rId9"/>
    <p:sldId id="260" r:id="rId10"/>
    <p:sldId id="266" r:id="rId11"/>
    <p:sldId id="262" r:id="rId12"/>
  </p:sldIdLst>
  <p:sldSz cx="12192000" cy="6858000"/>
  <p:notesSz cx="6745288" cy="98821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2958" cy="4958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20769" y="0"/>
            <a:ext cx="2922958" cy="4958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F6455C-D026-4849-B8F0-3FA9574B03C7}" type="datetimeFigureOut">
              <a:rPr lang="en-GB" smtClean="0"/>
              <a:t>12/11/2020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86364"/>
            <a:ext cx="2922958" cy="495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20769" y="9386364"/>
            <a:ext cx="2922958" cy="495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BB1A62-CA32-42AE-BC1A-9BB71CF22F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74173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38A00-71F1-4A4C-9A2B-E71FAAE6D363}" type="datetimeFigureOut">
              <a:rPr lang="en-GB" smtClean="0"/>
              <a:t>12/11/2020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351A0-CA9B-45C4-B707-61A718379F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0822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38A00-71F1-4A4C-9A2B-E71FAAE6D363}" type="datetimeFigureOut">
              <a:rPr lang="en-GB" smtClean="0"/>
              <a:t>12/11/2020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351A0-CA9B-45C4-B707-61A718379F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3776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38A00-71F1-4A4C-9A2B-E71FAAE6D363}" type="datetimeFigureOut">
              <a:rPr lang="en-GB" smtClean="0"/>
              <a:t>12/11/2020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351A0-CA9B-45C4-B707-61A718379F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896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38A00-71F1-4A4C-9A2B-E71FAAE6D363}" type="datetimeFigureOut">
              <a:rPr lang="en-GB" smtClean="0"/>
              <a:t>12/11/2020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351A0-CA9B-45C4-B707-61A718379F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2417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38A00-71F1-4A4C-9A2B-E71FAAE6D363}" type="datetimeFigureOut">
              <a:rPr lang="en-GB" smtClean="0"/>
              <a:t>12/11/2020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351A0-CA9B-45C4-B707-61A718379F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3815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38A00-71F1-4A4C-9A2B-E71FAAE6D363}" type="datetimeFigureOut">
              <a:rPr lang="en-GB" smtClean="0"/>
              <a:t>12/11/2020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351A0-CA9B-45C4-B707-61A718379F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11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38A00-71F1-4A4C-9A2B-E71FAAE6D363}" type="datetimeFigureOut">
              <a:rPr lang="en-GB" smtClean="0"/>
              <a:t>12/11/2020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351A0-CA9B-45C4-B707-61A718379F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7715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38A00-71F1-4A4C-9A2B-E71FAAE6D363}" type="datetimeFigureOut">
              <a:rPr lang="en-GB" smtClean="0"/>
              <a:t>12/11/2020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351A0-CA9B-45C4-B707-61A718379F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5410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38A00-71F1-4A4C-9A2B-E71FAAE6D363}" type="datetimeFigureOut">
              <a:rPr lang="en-GB" smtClean="0"/>
              <a:t>12/11/2020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351A0-CA9B-45C4-B707-61A718379F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0977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38A00-71F1-4A4C-9A2B-E71FAAE6D363}" type="datetimeFigureOut">
              <a:rPr lang="en-GB" smtClean="0"/>
              <a:t>12/11/2020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351A0-CA9B-45C4-B707-61A718379F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0520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38A00-71F1-4A4C-9A2B-E71FAAE6D363}" type="datetimeFigureOut">
              <a:rPr lang="en-GB" smtClean="0"/>
              <a:t>12/11/2020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351A0-CA9B-45C4-B707-61A718379F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0422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A38A00-71F1-4A4C-9A2B-E71FAAE6D363}" type="datetimeFigureOut">
              <a:rPr lang="en-GB" smtClean="0"/>
              <a:t>12/11/2020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1351A0-CA9B-45C4-B707-61A718379F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5585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hyperlink" Target="https://www.bbc.co.uk/programmes/articles/47x2jM702bPLXB4tS3vxJSR/remembrance-day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2.png"/><Relationship Id="rId2" Type="http://schemas.microsoft.com/office/2007/relationships/media" Target="../media/media6.m4a"/><Relationship Id="rId1" Type="http://schemas.openxmlformats.org/officeDocument/2006/relationships/video" Target="https://www.youtube.com/embed/ahGRNKi8-18" TargetMode="Externa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9.m4a"/><Relationship Id="rId7" Type="http://schemas.openxmlformats.org/officeDocument/2006/relationships/image" Target="../media/image2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9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48000" y="-1714500"/>
            <a:ext cx="18288000" cy="10287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89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59"/>
    </mc:Choice>
    <mc:Fallback xmlns="">
      <p:transition spd="slow" advTm="266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74618" y="1524000"/>
            <a:ext cx="984596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b="0" i="0" dirty="0" smtClean="0">
                <a:solidFill>
                  <a:srgbClr val="262626"/>
                </a:solidFill>
                <a:effectLst/>
                <a:latin typeface="ReithSans"/>
                <a:hlinkClick r:id="rId4"/>
              </a:rPr>
              <a:t>I won't forget a single one of them. Not ever.'</a:t>
            </a:r>
            <a:endParaRPr lang="en-GB" sz="66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20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936"/>
    </mc:Choice>
    <mc:Fallback xmlns="">
      <p:transition spd="slow" advTm="319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5129" y="-204788"/>
            <a:ext cx="12416589" cy="72675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36171" y="1415142"/>
            <a:ext cx="11070772" cy="2829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4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Turn our thoughts on this occasion to those who fought and died in the war.</a:t>
            </a:r>
            <a:endParaRPr lang="en-GB" sz="4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4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Years have passed and time has forgotten, but we will remember the soldiers once more</a:t>
            </a:r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1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87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93"/>
    </mc:Choice>
    <mc:Fallback xmlns="">
      <p:transition spd="slow" advTm="99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ontent.assets.pressassociation.io/2020/11/07112910/72eca8ca-7354-4cd9-b620-e051eb367d57.jpg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564" y="167032"/>
            <a:ext cx="10860823" cy="6786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1192" y="2394311"/>
            <a:ext cx="2255716" cy="337747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410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373"/>
    </mc:Choice>
    <mc:Fallback xmlns="">
      <p:transition spd="slow" advTm="1253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62182" y="-1936028"/>
            <a:ext cx="7143750" cy="93630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1557" y="-240001"/>
            <a:ext cx="7143750" cy="740092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470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903"/>
    </mc:Choice>
    <mc:Fallback xmlns="">
      <p:transition spd="slow" advTm="1239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633413"/>
            <a:ext cx="12192000" cy="8124825"/>
          </a:xfrm>
          <a:prstGeom prst="rect">
            <a:avLst/>
          </a:prstGeom>
        </p:spPr>
      </p:pic>
      <p:pic>
        <p:nvPicPr>
          <p:cNvPr id="3" name="ahGRNKi8-18"/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2936138" y="1773382"/>
            <a:ext cx="8193680" cy="460894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9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256"/>
    </mc:Choice>
    <mc:Fallback xmlns="">
      <p:transition spd="slow" advTm="572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32865" y="-266493"/>
            <a:ext cx="13475369" cy="80707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02764" y="452582"/>
            <a:ext cx="5089236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70C0"/>
                </a:solidFill>
              </a:rPr>
              <a:t>               Our response is………</a:t>
            </a:r>
          </a:p>
          <a:p>
            <a:endParaRPr lang="en-GB" dirty="0">
              <a:solidFill>
                <a:srgbClr val="0070C0"/>
              </a:solidFill>
            </a:endParaRPr>
          </a:p>
          <a:p>
            <a:r>
              <a:rPr lang="en-GB" sz="3500" dirty="0" smtClean="0">
                <a:solidFill>
                  <a:srgbClr val="0070C0"/>
                </a:solidFill>
              </a:rPr>
              <a:t>                 God Give Peace</a:t>
            </a:r>
          </a:p>
          <a:p>
            <a:endParaRPr lang="en-GB" dirty="0">
              <a:solidFill>
                <a:srgbClr val="0070C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70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833"/>
    </mc:Choice>
    <mc:Fallback xmlns="">
      <p:transition spd="slow" advTm="988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  <p:pic>
        <p:nvPicPr>
          <p:cNvPr id="4" name="We Shall Remember (vocal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38515" y="5765800"/>
            <a:ext cx="406400" cy="4064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268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164"/>
    </mc:Choice>
    <mc:Fallback xmlns="">
      <p:transition spd="slow" advTm="411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04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517847B781C3F49B0867756D8FD61A1" ma:contentTypeVersion="11" ma:contentTypeDescription="Create a new document." ma:contentTypeScope="" ma:versionID="84ef580977738f44e2b944c1e067e841">
  <xsd:schema xmlns:xsd="http://www.w3.org/2001/XMLSchema" xmlns:xs="http://www.w3.org/2001/XMLSchema" xmlns:p="http://schemas.microsoft.com/office/2006/metadata/properties" xmlns:ns3="779f4e19-4c64-463b-b57b-891e028ca011" xmlns:ns4="27aff37b-a65b-45f0-810c-588fbf0ac991" targetNamespace="http://schemas.microsoft.com/office/2006/metadata/properties" ma:root="true" ma:fieldsID="b3396486cb3a9ab3dd8f4b325ebd2dfe" ns3:_="" ns4:_="">
    <xsd:import namespace="779f4e19-4c64-463b-b57b-891e028ca011"/>
    <xsd:import namespace="27aff37b-a65b-45f0-810c-588fbf0ac991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OCR" minOccurs="0"/>
                <xsd:element ref="ns4:MediaServiceGenerationTime" minOccurs="0"/>
                <xsd:element ref="ns4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9f4e19-4c64-463b-b57b-891e028ca01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aff37b-a65b-45f0-810c-588fbf0ac99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5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6ECBB36-AACC-43F5-8EF3-DE5CCC405D2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79f4e19-4c64-463b-b57b-891e028ca011"/>
    <ds:schemaRef ds:uri="27aff37b-a65b-45f0-810c-588fbf0ac9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844CACF-9A51-49BD-99F5-5FAF5F7DFD75}">
  <ds:schemaRefs>
    <ds:schemaRef ds:uri="27aff37b-a65b-45f0-810c-588fbf0ac991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schemas.microsoft.com/office/2006/documentManagement/types"/>
    <ds:schemaRef ds:uri="779f4e19-4c64-463b-b57b-891e028ca011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9D81400C-ADAE-4876-839F-DD15ABCDAE8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1670</TotalTime>
  <Words>54</Words>
  <Application>Microsoft Office PowerPoint</Application>
  <PresentationFormat>Widescreen</PresentationFormat>
  <Paragraphs>6</Paragraphs>
  <Slides>8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ReithSans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9029, head</dc:creator>
  <cp:lastModifiedBy>9029, head</cp:lastModifiedBy>
  <cp:revision>26</cp:revision>
  <cp:lastPrinted>2020-11-11T09:57:18Z</cp:lastPrinted>
  <dcterms:created xsi:type="dcterms:W3CDTF">2019-10-31T23:41:28Z</dcterms:created>
  <dcterms:modified xsi:type="dcterms:W3CDTF">2020-11-12T20:28:12Z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0x0101008517847B781C3F49B0867756D8FD61A1</vt:lpwstr>
  </property>
</Properties>
</file>