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2" r:id="rId3"/>
    <p:sldId id="285" r:id="rId4"/>
    <p:sldId id="283" r:id="rId5"/>
    <p:sldId id="284" r:id="rId6"/>
    <p:sldId id="259" r:id="rId7"/>
    <p:sldId id="260" r:id="rId8"/>
    <p:sldId id="286" r:id="rId9"/>
    <p:sldId id="287" r:id="rId10"/>
    <p:sldId id="288" r:id="rId11"/>
    <p:sldId id="289" r:id="rId12"/>
    <p:sldId id="266" r:id="rId13"/>
    <p:sldId id="268" r:id="rId14"/>
    <p:sldId id="274" r:id="rId15"/>
    <p:sldId id="272" r:id="rId16"/>
    <p:sldId id="290" r:id="rId17"/>
    <p:sldId id="261" r:id="rId18"/>
    <p:sldId id="262" r:id="rId19"/>
    <p:sldId id="263" r:id="rId20"/>
    <p:sldId id="264" r:id="rId21"/>
    <p:sldId id="265" r:id="rId22"/>
    <p:sldId id="273" r:id="rId23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2676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A45E9-3CC3-4F47-B904-FB8FD24F03E5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2676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D2B0-C6AE-494C-ACA5-A0AABDE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6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8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4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3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2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668E-161C-4EA1-B7B7-0124A96D8552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4218-E0EA-4C04-8E42-B8303B50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344" y="434579"/>
            <a:ext cx="9144000" cy="2387600"/>
          </a:xfrm>
        </p:spPr>
        <p:txBody>
          <a:bodyPr/>
          <a:lstStyle/>
          <a:p>
            <a:r>
              <a:rPr lang="en-GB" b="1" dirty="0" smtClean="0"/>
              <a:t>Bretherton Endowed CE Primary School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55" y="2983059"/>
            <a:ext cx="10377268" cy="2531476"/>
          </a:xfrm>
          <a:noFill/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Year 6 Leavers Assembly</a:t>
            </a:r>
          </a:p>
          <a:p>
            <a:r>
              <a:rPr lang="en-GB" sz="4800" b="1" i="1" dirty="0" smtClean="0"/>
              <a:t>Don’t stop me now….I’m going to make a difference</a:t>
            </a:r>
          </a:p>
          <a:p>
            <a:endParaRPr lang="en-GB" sz="4800" dirty="0" smtClean="0"/>
          </a:p>
          <a:p>
            <a:endParaRPr lang="en-GB" sz="4800" dirty="0"/>
          </a:p>
          <a:p>
            <a:endParaRPr lang="en-GB" sz="4800" dirty="0" smtClean="0"/>
          </a:p>
          <a:p>
            <a:endParaRPr lang="en-GB" sz="4800" dirty="0" smtClean="0"/>
          </a:p>
          <a:p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08" y="273699"/>
            <a:ext cx="2502926" cy="23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840" y="2326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/>
              <a:t>Thank you for being special…..</a:t>
            </a:r>
            <a:endParaRPr lang="en-GB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238" y="3651568"/>
            <a:ext cx="2989202" cy="29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3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Everything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803" y="1605097"/>
            <a:ext cx="4909625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72" y="1911022"/>
            <a:ext cx="8342142" cy="46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Ode to Year 6……..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Let us pray….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7286"/>
            <a:ext cx="10515600" cy="59096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4800" dirty="0" smtClean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dirty="0" smtClean="0">
                <a:effectLst/>
                <a:latin typeface="+mj-lt"/>
                <a:ea typeface="Times New Roman" panose="02020603050405020304" pitchFamily="18" charset="0"/>
              </a:rPr>
              <a:t>One more step along the world I go,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dirty="0" smtClean="0">
                <a:effectLst/>
                <a:latin typeface="+mj-lt"/>
                <a:ea typeface="Times New Roman" panose="02020603050405020304" pitchFamily="18" charset="0"/>
              </a:rPr>
              <a:t>one more step along the world I go.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dirty="0" smtClean="0">
                <a:effectLst/>
                <a:latin typeface="+mj-lt"/>
                <a:ea typeface="Times New Roman" panose="02020603050405020304" pitchFamily="18" charset="0"/>
              </a:rPr>
              <a:t>From the old things to the new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dirty="0" smtClean="0">
                <a:effectLst/>
                <a:latin typeface="+mj-lt"/>
                <a:ea typeface="Times New Roman" panose="02020603050405020304" pitchFamily="18" charset="0"/>
              </a:rPr>
              <a:t>Keep me travelling with you.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dirty="0" smtClean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b="1" i="1" dirty="0" smtClean="0">
                <a:effectLst/>
                <a:latin typeface="+mj-lt"/>
                <a:ea typeface="Times New Roman" panose="02020603050405020304" pitchFamily="18" charset="0"/>
              </a:rPr>
              <a:t>And it’s from the old I travel to the new,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b="1" i="1" dirty="0" smtClean="0">
                <a:effectLst/>
                <a:latin typeface="+mj-lt"/>
                <a:ea typeface="Times New Roman" panose="02020603050405020304" pitchFamily="18" charset="0"/>
              </a:rPr>
              <a:t>Keep me travelling along with you.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800" i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kevin-mayhew-ltd-one-more-step-along-the-world-i-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1219" y="5558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489"/>
            <a:ext cx="10515600" cy="586747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4400" dirty="0" smtClean="0">
                <a:effectLst/>
                <a:latin typeface="+mj-lt"/>
                <a:ea typeface="Times New Roman" panose="02020603050405020304" pitchFamily="18" charset="0"/>
              </a:rPr>
              <a:t>Round the corners of the world I turn,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dirty="0" smtClean="0">
                <a:effectLst/>
                <a:latin typeface="+mj-lt"/>
                <a:ea typeface="Times New Roman" panose="02020603050405020304" pitchFamily="18" charset="0"/>
              </a:rPr>
              <a:t>more and more about the world I learn.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dirty="0" smtClean="0">
                <a:effectLst/>
                <a:latin typeface="+mj-lt"/>
                <a:ea typeface="Times New Roman" panose="02020603050405020304" pitchFamily="18" charset="0"/>
              </a:rPr>
              <a:t>All the new things that I see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dirty="0" smtClean="0">
                <a:effectLst/>
                <a:latin typeface="+mj-lt"/>
                <a:ea typeface="Times New Roman" panose="02020603050405020304" pitchFamily="18" charset="0"/>
              </a:rPr>
              <a:t>you’ll be looking at along with me.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sz="4400" dirty="0">
              <a:latin typeface="+mj-lt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 </a:t>
            </a: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And it’s from the old I travel to the new,</a:t>
            </a:r>
          </a:p>
          <a:p>
            <a:pPr marL="0" lvl="0" indent="0" algn="ctr">
              <a:buNone/>
            </a:pP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Keep me travelling along with you.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dirty="0" smtClean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7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4" y="320381"/>
            <a:ext cx="10515600" cy="60382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As I travel through the bad and good,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keep me travelling the way I should.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Where I see no way to go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you’ll be telling me the way, I know</a:t>
            </a:r>
            <a:r>
              <a:rPr lang="en-GB" sz="4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lvl="0" indent="0" algn="ctr">
              <a:buNone/>
            </a:pPr>
            <a:endParaRPr lang="en-GB" sz="4400" dirty="0">
              <a:solidFill>
                <a:prstClr val="black"/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GB" sz="4400" b="1" i="1" dirty="0">
                <a:latin typeface="+mj-lt"/>
                <a:ea typeface="Times New Roman" panose="02020603050405020304" pitchFamily="18" charset="0"/>
              </a:rPr>
              <a:t>And it’s from the old I travel to the new,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4400" b="1" i="1" dirty="0">
                <a:latin typeface="+mj-lt"/>
                <a:ea typeface="Times New Roman" panose="02020603050405020304" pitchFamily="18" charset="0"/>
              </a:rPr>
              <a:t>Keep me travelling along with you.</a:t>
            </a:r>
          </a:p>
          <a:p>
            <a:pPr lvl="0" algn="ctr"/>
            <a:endParaRPr lang="en-GB" sz="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2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-34036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080" y="487740"/>
            <a:ext cx="112471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Life is a Wonderful Thing.</a:t>
            </a:r>
          </a:p>
          <a:p>
            <a:endParaRPr lang="en-US" sz="3600" dirty="0"/>
          </a:p>
          <a:p>
            <a:r>
              <a:rPr lang="en-US" sz="3600" dirty="0"/>
              <a:t>I woke up this morning, got out of my bed,</a:t>
            </a:r>
          </a:p>
          <a:p>
            <a:r>
              <a:rPr lang="en-US" sz="3600" dirty="0"/>
              <a:t>Looked in the mirror and I got myself dressed,</a:t>
            </a:r>
          </a:p>
          <a:p>
            <a:r>
              <a:rPr lang="en-US" sz="3600" dirty="0"/>
              <a:t>With a stretch and a yawn and a scratch of my head,</a:t>
            </a:r>
          </a:p>
          <a:p>
            <a:r>
              <a:rPr lang="en-US" sz="3600" dirty="0"/>
              <a:t>'Life is a wonderful thing', I said,</a:t>
            </a:r>
          </a:p>
          <a:p>
            <a:r>
              <a:rPr lang="en-US" sz="3600" dirty="0"/>
              <a:t>'Life is a wonderful thing.'</a:t>
            </a:r>
          </a:p>
          <a:p>
            <a:r>
              <a:rPr lang="en-US" sz="3600" dirty="0"/>
              <a:t>My heart is beating morning 'til evening,</a:t>
            </a:r>
          </a:p>
          <a:p>
            <a:r>
              <a:rPr lang="en-US" sz="3600" dirty="0"/>
              <a:t>I've got the breath of life inside.</a:t>
            </a:r>
          </a:p>
          <a:p>
            <a:r>
              <a:rPr lang="en-US" sz="3600" dirty="0"/>
              <a:t>My heart is dreaming, I've got the feeling.</a:t>
            </a:r>
          </a:p>
          <a:p>
            <a:r>
              <a:rPr lang="en-US" sz="3600" dirty="0"/>
              <a:t>It's so lovely when you know you're alive!</a:t>
            </a:r>
          </a:p>
        </p:txBody>
      </p:sp>
      <p:pic>
        <p:nvPicPr>
          <p:cNvPr id="4" name="life is a wonderful t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1445" y="5511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083"/>
            <a:ext cx="10515600" cy="5951880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Give me courage when the world is rough,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keep me loving though the world is tough.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Leap and sing in all I do,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keep me travelling along with you</a:t>
            </a:r>
            <a:r>
              <a:rPr lang="en-GB" sz="4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lvl="0" algn="ctr"/>
            <a:endParaRPr lang="en-GB" sz="900" dirty="0">
              <a:solidFill>
                <a:prstClr val="black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/>
            <a:endParaRPr lang="en-GB" sz="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 </a:t>
            </a: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And it’s from the old I travel to the new,</a:t>
            </a:r>
          </a:p>
          <a:p>
            <a:pPr marL="0" lvl="0" indent="0" algn="ctr">
              <a:buNone/>
            </a:pP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Keep me travelling along with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"/>
            <a:ext cx="10515600" cy="6050354"/>
          </a:xfrm>
        </p:spPr>
        <p:txBody>
          <a:bodyPr>
            <a:normAutofit/>
          </a:bodyPr>
          <a:lstStyle/>
          <a:p>
            <a:pPr lvl="0" algn="ctr"/>
            <a:r>
              <a:rPr lang="en-GB" sz="9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You are older than the world can be,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you are younger than the life in me.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Ever old and ever new,</a:t>
            </a: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keep me travelling along with you</a:t>
            </a:r>
            <a:r>
              <a:rPr lang="en-GB" sz="4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lvl="0" algn="ctr"/>
            <a:endParaRPr lang="en-GB" sz="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9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 </a:t>
            </a: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And it’s from the old I travel to the new,</a:t>
            </a:r>
          </a:p>
          <a:p>
            <a:pPr marL="0" lvl="0" indent="0" algn="ctr">
              <a:buNone/>
            </a:pPr>
            <a:r>
              <a:rPr lang="en-GB" sz="44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Keep me travelling along with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Million Dreams……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720" y="636399"/>
            <a:ext cx="112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went out this morning, and what did I see?</a:t>
            </a:r>
          </a:p>
          <a:p>
            <a:r>
              <a:rPr lang="en-US" sz="3600" dirty="0"/>
              <a:t>Buds and blossoms and the birds in the trees,</a:t>
            </a:r>
          </a:p>
          <a:p>
            <a:r>
              <a:rPr lang="en-US" sz="3600" dirty="0"/>
              <a:t>With a skip and a whistle, a thought came to me,</a:t>
            </a:r>
          </a:p>
          <a:p>
            <a:r>
              <a:rPr lang="en-US" sz="3600" dirty="0"/>
              <a:t>'Life is a wonderful thing, indeed,</a:t>
            </a:r>
          </a:p>
          <a:p>
            <a:r>
              <a:rPr lang="en-US" sz="3600" dirty="0"/>
              <a:t>Life is a wonderful thing.'</a:t>
            </a:r>
          </a:p>
          <a:p>
            <a:endParaRPr lang="en-US" sz="3600" dirty="0"/>
          </a:p>
          <a:p>
            <a:r>
              <a:rPr lang="en-US" sz="3600" dirty="0"/>
              <a:t>My heart is beating morning 'til evening,</a:t>
            </a:r>
          </a:p>
          <a:p>
            <a:r>
              <a:rPr lang="en-US" sz="3600" dirty="0"/>
              <a:t>I've got the breath of life inside.</a:t>
            </a:r>
          </a:p>
          <a:p>
            <a:r>
              <a:rPr lang="en-US" sz="3600" dirty="0"/>
              <a:t>My heart is dreaming, I've got the feeling.</a:t>
            </a:r>
          </a:p>
          <a:p>
            <a:r>
              <a:rPr lang="en-US" sz="3600" dirty="0"/>
              <a:t>It's so lovely when you know you're alive!</a:t>
            </a:r>
          </a:p>
        </p:txBody>
      </p:sp>
    </p:spTree>
    <p:extLst>
      <p:ext uri="{BB962C8B-B14F-4D97-AF65-F5344CB8AC3E}">
        <p14:creationId xmlns:p14="http://schemas.microsoft.com/office/powerpoint/2010/main" val="7527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794190"/>
            <a:ext cx="11145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stayed in this morning with little to do,</a:t>
            </a:r>
          </a:p>
          <a:p>
            <a:r>
              <a:rPr lang="en-US" sz="3600" dirty="0"/>
              <a:t>Mum said, 'Son, you'd better tidy your room.'</a:t>
            </a:r>
          </a:p>
          <a:p>
            <a:r>
              <a:rPr lang="en-US" sz="3600" dirty="0"/>
              <a:t>Then a friend came to see me and I was excused.</a:t>
            </a:r>
          </a:p>
          <a:p>
            <a:r>
              <a:rPr lang="en-US" sz="3600" dirty="0"/>
              <a:t>Life is a wonderful thing, it's true,</a:t>
            </a:r>
          </a:p>
          <a:p>
            <a:r>
              <a:rPr lang="en-US" sz="3600" dirty="0"/>
              <a:t>Life is a wonderful thing.</a:t>
            </a:r>
          </a:p>
          <a:p>
            <a:endParaRPr lang="en-US" sz="3600" dirty="0"/>
          </a:p>
          <a:p>
            <a:r>
              <a:rPr lang="en-US" sz="3600" dirty="0"/>
              <a:t>My heart is beating morning 'til evening,</a:t>
            </a:r>
          </a:p>
          <a:p>
            <a:r>
              <a:rPr lang="en-US" sz="3600" dirty="0"/>
              <a:t>I've got the breath of life inside.</a:t>
            </a:r>
          </a:p>
          <a:p>
            <a:r>
              <a:rPr lang="en-US" sz="3600" dirty="0"/>
              <a:t>My heart is dreaming, I've got the feeling.</a:t>
            </a:r>
          </a:p>
          <a:p>
            <a:r>
              <a:rPr lang="en-US" sz="3600" dirty="0"/>
              <a:t>It's so lovely when you know you're alive!</a:t>
            </a:r>
          </a:p>
        </p:txBody>
      </p:sp>
    </p:spTree>
    <p:extLst>
      <p:ext uri="{BB962C8B-B14F-4D97-AF65-F5344CB8AC3E}">
        <p14:creationId xmlns:p14="http://schemas.microsoft.com/office/powerpoint/2010/main" val="1314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160" y="467360"/>
            <a:ext cx="8117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 woke up this morning, and here's what I thought,</a:t>
            </a:r>
          </a:p>
          <a:p>
            <a:r>
              <a:rPr lang="en-US" sz="4000" dirty="0"/>
              <a:t>'What surprises will I find at my door?'</a:t>
            </a:r>
          </a:p>
          <a:p>
            <a:r>
              <a:rPr lang="en-US" sz="4000" dirty="0"/>
              <a:t>With a new day before me, and plenty in store,</a:t>
            </a:r>
          </a:p>
          <a:p>
            <a:r>
              <a:rPr lang="en-US" sz="4000" dirty="0"/>
              <a:t>Life is a wonderful thing, for sure,</a:t>
            </a:r>
          </a:p>
          <a:p>
            <a:r>
              <a:rPr lang="en-US" sz="4000" dirty="0"/>
              <a:t>Life is a wonderful thing.</a:t>
            </a:r>
          </a:p>
          <a:p>
            <a:r>
              <a:rPr lang="en-US" sz="4000" dirty="0"/>
              <a:t>Life is a wonderful thing, uh-huh,</a:t>
            </a:r>
          </a:p>
          <a:p>
            <a:r>
              <a:rPr lang="en-US" sz="4000" dirty="0"/>
              <a:t>Life is a wonderful thing!</a:t>
            </a:r>
          </a:p>
        </p:txBody>
      </p:sp>
    </p:spTree>
    <p:extLst>
      <p:ext uri="{BB962C8B-B14F-4D97-AF65-F5344CB8AC3E}">
        <p14:creationId xmlns:p14="http://schemas.microsoft.com/office/powerpoint/2010/main" val="2625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Memories by Year 6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 you for being our Buddies…..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importance of friends…..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299845"/>
            <a:ext cx="10515600" cy="3973195"/>
          </a:xfrm>
        </p:spPr>
        <p:txBody>
          <a:bodyPr/>
          <a:lstStyle/>
          <a:p>
            <a:pPr algn="ctr"/>
            <a:r>
              <a:rPr lang="en-GB" sz="7200" b="1" dirty="0" smtClean="0"/>
              <a:t>10,000 Reasons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by Bretherton Endowed School Choir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22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518</Words>
  <Application>Microsoft Office PowerPoint</Application>
  <PresentationFormat>Widescreen</PresentationFormat>
  <Paragraphs>106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Office Theme</vt:lpstr>
      <vt:lpstr>Bretherton Endowed CE Primary School</vt:lpstr>
      <vt:lpstr>PowerPoint Presentation</vt:lpstr>
      <vt:lpstr>PowerPoint Presentation</vt:lpstr>
      <vt:lpstr>PowerPoint Presentation</vt:lpstr>
      <vt:lpstr>PowerPoint Presentation</vt:lpstr>
      <vt:lpstr>Memories by Year 6</vt:lpstr>
      <vt:lpstr>Thank you for being our Buddies…..</vt:lpstr>
      <vt:lpstr>The importance of friends…..</vt:lpstr>
      <vt:lpstr>10,000 Reasons    by Bretherton Endowed School Choir</vt:lpstr>
      <vt:lpstr>Thank you for being special…..</vt:lpstr>
      <vt:lpstr>Class 3 video</vt:lpstr>
      <vt:lpstr>Special Friends</vt:lpstr>
      <vt:lpstr>Thank You For Everything</vt:lpstr>
      <vt:lpstr>Presentations</vt:lpstr>
      <vt:lpstr>Ode to Year 6……..</vt:lpstr>
      <vt:lpstr>Let us pray….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Million Dreams……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Moxham</dc:creator>
  <cp:lastModifiedBy>9029, head</cp:lastModifiedBy>
  <cp:revision>21</cp:revision>
  <cp:lastPrinted>2018-07-19T10:44:36Z</cp:lastPrinted>
  <dcterms:created xsi:type="dcterms:W3CDTF">2018-07-17T16:57:49Z</dcterms:created>
  <dcterms:modified xsi:type="dcterms:W3CDTF">2019-07-22T13:44:27Z</dcterms:modified>
</cp:coreProperties>
</file>