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1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44"/>
  </p:notesMasterIdLst>
  <p:sldIdLst>
    <p:sldId id="258" r:id="rId8"/>
    <p:sldId id="297" r:id="rId9"/>
    <p:sldId id="262" r:id="rId10"/>
    <p:sldId id="278" r:id="rId11"/>
    <p:sldId id="256" r:id="rId12"/>
    <p:sldId id="279" r:id="rId13"/>
    <p:sldId id="263" r:id="rId14"/>
    <p:sldId id="280" r:id="rId15"/>
    <p:sldId id="264" r:id="rId16"/>
    <p:sldId id="281" r:id="rId17"/>
    <p:sldId id="265" r:id="rId18"/>
    <p:sldId id="283" r:id="rId19"/>
    <p:sldId id="266" r:id="rId20"/>
    <p:sldId id="292" r:id="rId21"/>
    <p:sldId id="267" r:id="rId22"/>
    <p:sldId id="284" r:id="rId23"/>
    <p:sldId id="268" r:id="rId24"/>
    <p:sldId id="285" r:id="rId25"/>
    <p:sldId id="269" r:id="rId26"/>
    <p:sldId id="287" r:id="rId27"/>
    <p:sldId id="270" r:id="rId28"/>
    <p:sldId id="286" r:id="rId29"/>
    <p:sldId id="271" r:id="rId30"/>
    <p:sldId id="288" r:id="rId31"/>
    <p:sldId id="272" r:id="rId32"/>
    <p:sldId id="294" r:id="rId33"/>
    <p:sldId id="273" r:id="rId34"/>
    <p:sldId id="295" r:id="rId35"/>
    <p:sldId id="274" r:id="rId36"/>
    <p:sldId id="290" r:id="rId37"/>
    <p:sldId id="275" r:id="rId38"/>
    <p:sldId id="289" r:id="rId39"/>
    <p:sldId id="276" r:id="rId40"/>
    <p:sldId id="291" r:id="rId41"/>
    <p:sldId id="277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B2559"/>
    <a:srgbClr val="810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DEF91-1173-410E-A067-B23566C665F4}" v="10" dt="2019-07-18T20:48:56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8757" autoAdjust="0"/>
  </p:normalViewPr>
  <p:slideViewPr>
    <p:cSldViewPr>
      <p:cViewPr varScale="1">
        <p:scale>
          <a:sx n="88" d="100"/>
          <a:sy n="88" d="100"/>
        </p:scale>
        <p:origin x="93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76992-9107-4634-943E-0FF1D216A581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330D1-A7B3-4C3E-AEE0-4677157CE1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5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d8507717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d8507717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4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94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8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8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1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8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6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3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835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876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404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282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557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829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36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803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694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085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5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5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3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71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58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18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80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81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48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4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6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0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8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14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5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2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6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00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8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98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58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0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21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4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9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9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3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0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5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70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779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017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137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551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457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732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772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186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90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24579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7E61861-1C58-4AF7-9DF3-C5B2B48DFCDA}" type="datetimeFigureOut">
              <a:rPr lang="en-GB" smtClean="0"/>
              <a:t>18/07/2019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97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304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85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14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68.jpg"/><Relationship Id="rId18" Type="http://schemas.openxmlformats.org/officeDocument/2006/relationships/hyperlink" Target="http://leftcoastcowboys.com/2008/08/16/vaults-bars-beams-and-floors/" TargetMode="External"/><Relationship Id="rId3" Type="http://schemas.openxmlformats.org/officeDocument/2006/relationships/hyperlink" Target="http://commons.wikimedia.org/wiki/File:Golden_Retriever_Hund_Dog.JPG" TargetMode="External"/><Relationship Id="rId21" Type="http://schemas.openxmlformats.org/officeDocument/2006/relationships/image" Target="../media/image72.jpeg"/><Relationship Id="rId7" Type="http://schemas.openxmlformats.org/officeDocument/2006/relationships/hyperlink" Target="https://dedipic.com/animation/trummote-infinite-dab-3d-trump-caricature/" TargetMode="External"/><Relationship Id="rId12" Type="http://schemas.openxmlformats.org/officeDocument/2006/relationships/hyperlink" Target="https://creativecommons.org/licenses/by-sa/3.0/" TargetMode="External"/><Relationship Id="rId17" Type="http://schemas.openxmlformats.org/officeDocument/2006/relationships/image" Target="../media/image70.jpg"/><Relationship Id="rId2" Type="http://schemas.openxmlformats.org/officeDocument/2006/relationships/image" Target="../media/image63.jpeg"/><Relationship Id="rId16" Type="http://schemas.openxmlformats.org/officeDocument/2006/relationships/hyperlink" Target="http://www.thetruthdenied.com/news/2012/05/16/rosalind-peterson-has-a-call-to-action-that-will-stop-you-in-your-tracks-help-save-our-marine-mammals-their-ocean-habitat-today/" TargetMode="External"/><Relationship Id="rId20" Type="http://schemas.openxmlformats.org/officeDocument/2006/relationships/hyperlink" Target="https://alltheflavors.com/recipes/27746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gif"/><Relationship Id="rId11" Type="http://schemas.openxmlformats.org/officeDocument/2006/relationships/hyperlink" Target="https://en.wikipedia.org/wiki/Morgan_Porth" TargetMode="External"/><Relationship Id="rId5" Type="http://schemas.openxmlformats.org/officeDocument/2006/relationships/hyperlink" Target="http://en.wikipedia.org/wiki/File:Four_sleeping_kittens.jpg" TargetMode="External"/><Relationship Id="rId15" Type="http://schemas.openxmlformats.org/officeDocument/2006/relationships/image" Target="../media/image69.jpeg"/><Relationship Id="rId10" Type="http://schemas.openxmlformats.org/officeDocument/2006/relationships/image" Target="../media/image67.jpg"/><Relationship Id="rId19" Type="http://schemas.openxmlformats.org/officeDocument/2006/relationships/image" Target="../media/image71.jpg"/><Relationship Id="rId4" Type="http://schemas.openxmlformats.org/officeDocument/2006/relationships/image" Target="../media/image64.jpeg"/><Relationship Id="rId9" Type="http://schemas.openxmlformats.org/officeDocument/2006/relationships/hyperlink" Target="https://pixabay.com/en/italy-sunrise-sky-clouds-beautiful-2080072/" TargetMode="External"/><Relationship Id="rId14" Type="http://schemas.openxmlformats.org/officeDocument/2006/relationships/hyperlink" Target="http://www.dualshockers.com/2014/12/01/epic-games-is-sending-out-the-first-wave-of-fortnite-alpha-invites-today/" TargetMode="External"/><Relationship Id="rId22" Type="http://schemas.openxmlformats.org/officeDocument/2006/relationships/hyperlink" Target="http://www.foodhoe.com/2013/08/the-fabulous-sf-street-food-festival-2013-is-upon-u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12" Type="http://schemas.openxmlformats.org/officeDocument/2006/relationships/image" Target="../media/image1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g"/><Relationship Id="rId11" Type="http://schemas.openxmlformats.org/officeDocument/2006/relationships/image" Target="../media/image110.jpg"/><Relationship Id="rId5" Type="http://schemas.openxmlformats.org/officeDocument/2006/relationships/image" Target="../media/image104.jpg"/><Relationship Id="rId10" Type="http://schemas.openxmlformats.org/officeDocument/2006/relationships/image" Target="../media/image109.jpg"/><Relationship Id="rId4" Type="http://schemas.openxmlformats.org/officeDocument/2006/relationships/image" Target="../media/image103.png"/><Relationship Id="rId9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3.jpg"/><Relationship Id="rId7" Type="http://schemas.openxmlformats.org/officeDocument/2006/relationships/image" Target="../media/image116.jp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8.jpg"/><Relationship Id="rId15" Type="http://schemas.openxmlformats.org/officeDocument/2006/relationships/image" Target="../media/image124.jpg"/><Relationship Id="rId10" Type="http://schemas.openxmlformats.org/officeDocument/2006/relationships/image" Target="../media/image119.jpg"/><Relationship Id="rId4" Type="http://schemas.openxmlformats.org/officeDocument/2006/relationships/image" Target="../media/image114.jpg"/><Relationship Id="rId9" Type="http://schemas.openxmlformats.org/officeDocument/2006/relationships/image" Target="../media/image118.jpg"/><Relationship Id="rId14" Type="http://schemas.openxmlformats.org/officeDocument/2006/relationships/image" Target="../media/image1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13" Type="http://schemas.openxmlformats.org/officeDocument/2006/relationships/hyperlink" Target="https://www.polygon.com/2018/8/27/17786004/xbox-all-access-plans-pricing-xbox-one-live-gold-game-pass#comments" TargetMode="External"/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12" Type="http://schemas.openxmlformats.org/officeDocument/2006/relationships/image" Target="../media/image1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g"/><Relationship Id="rId11" Type="http://schemas.openxmlformats.org/officeDocument/2006/relationships/image" Target="../media/image141.jpg"/><Relationship Id="rId5" Type="http://schemas.openxmlformats.org/officeDocument/2006/relationships/image" Target="../media/image135.png"/><Relationship Id="rId10" Type="http://schemas.openxmlformats.org/officeDocument/2006/relationships/image" Target="../media/image140.jpg"/><Relationship Id="rId4" Type="http://schemas.openxmlformats.org/officeDocument/2006/relationships/image" Target="../media/image134.jpg"/><Relationship Id="rId9" Type="http://schemas.openxmlformats.org/officeDocument/2006/relationships/image" Target="../media/image139.jp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chemeClr val="tx1"/>
                </a:solidFill>
              </a:rPr>
              <a:t>Celebrating our  …….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/>
              <a:t>Year 6</a:t>
            </a:r>
          </a:p>
        </p:txBody>
      </p:sp>
      <p:pic>
        <p:nvPicPr>
          <p:cNvPr id="4" name="Queen - Don't Stop Me Now (mpoet.club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46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99975" y="1563150"/>
            <a:ext cx="8520600" cy="43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dirty="0">
                <a:solidFill>
                  <a:srgbClr val="FF0000"/>
                </a:solidFill>
              </a:rPr>
              <a:t>Bishop</a:t>
            </a:r>
            <a:br>
              <a:rPr lang="en" dirty="0">
                <a:solidFill>
                  <a:srgbClr val="FF0000"/>
                </a:solidFill>
              </a:rPr>
            </a:br>
            <a:r>
              <a:rPr lang="en" dirty="0" err="1">
                <a:solidFill>
                  <a:srgbClr val="FF0000"/>
                </a:solidFill>
              </a:rPr>
              <a:t>Rawstorne</a:t>
            </a:r>
            <a:endParaRPr dirty="0" err="1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9625" y="3265975"/>
            <a:ext cx="812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">
                <a:solidFill>
                  <a:srgbClr val="FF0000"/>
                </a:solidFill>
              </a:rPr>
              <a:t>0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0" y="857251"/>
            <a:ext cx="3147664" cy="16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76" y="2766482"/>
            <a:ext cx="1360754" cy="127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 r="2028" b="15718"/>
          <a:stretch/>
        </p:blipFill>
        <p:spPr>
          <a:xfrm>
            <a:off x="6359625" y="2030300"/>
            <a:ext cx="2702726" cy="22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0471" y="870258"/>
            <a:ext cx="1638800" cy="11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93901" y="792901"/>
            <a:ext cx="1916579" cy="131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5646250" y="1385800"/>
            <a:ext cx="73323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 l="4037" r="-21064" b="-21065"/>
          <a:stretch/>
        </p:blipFill>
        <p:spPr>
          <a:xfrm>
            <a:off x="4571999" y="1917037"/>
            <a:ext cx="2242950" cy="30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4797" y="2030297"/>
            <a:ext cx="1638800" cy="1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44876" y="4582700"/>
            <a:ext cx="2532225" cy="141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2125" y="440055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292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l="41003" t="25975" r="37667" b="33463"/>
          <a:stretch/>
        </p:blipFill>
        <p:spPr>
          <a:xfrm rot="-1503537">
            <a:off x="3186401" y="2289987"/>
            <a:ext cx="2075449" cy="21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90225" y="1243975"/>
            <a:ext cx="91440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          </a:t>
            </a:r>
            <a:r>
              <a:rPr lang="en-GB" sz="3600" kern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Jack Flömer</a:t>
            </a:r>
            <a:endParaRPr sz="3600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314875" y="4801900"/>
            <a:ext cx="67548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600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 am going to Kirkham Grammar School</a:t>
            </a:r>
            <a:endParaRPr lang="en-GB" sz="2400" kern="0" dirty="0">
              <a:solidFill>
                <a:srgbClr val="FFFFFF"/>
              </a:solidFill>
              <a:latin typeface="Comfortaa"/>
              <a:ea typeface="Comfortaa"/>
              <a:cs typeface="Comforta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1900" y="3345050"/>
            <a:ext cx="1453425" cy="23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1500" y="999051"/>
            <a:ext cx="3042274" cy="30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8541" y="4304995"/>
            <a:ext cx="1065229" cy="118457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 rot="3210288">
            <a:off x="2165642" y="3590078"/>
            <a:ext cx="1018402" cy="89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 is a floating</a:t>
            </a:r>
            <a:endParaRPr sz="1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Boblets</a:t>
            </a:r>
            <a:endParaRPr sz="1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951510"/>
            <a:ext cx="2939149" cy="165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42850" y="2134076"/>
            <a:ext cx="3579809" cy="13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6896754" y="4575521"/>
            <a:ext cx="73323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03824" y="1871576"/>
            <a:ext cx="934956" cy="16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06863" y="5419012"/>
            <a:ext cx="1068540" cy="121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415253" y="2752108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Jacob </a:t>
            </a:r>
            <a:r>
              <a:rPr lang="en-GB" dirty="0" err="1"/>
              <a:t>Conron</a:t>
            </a:r>
            <a:endParaRPr dirty="0" err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-1480950" y="4453646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6525" y="982350"/>
            <a:ext cx="2848300" cy="230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4999" y="3900875"/>
            <a:ext cx="2028850" cy="2028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4226946" y="4811159"/>
            <a:ext cx="1183200" cy="77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1401" y="982350"/>
            <a:ext cx="3219275" cy="2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2958" y="1046617"/>
            <a:ext cx="1789875" cy="20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531440"/>
            <a:ext cx="685800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1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7A3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6A531-A9CC-4F0B-B779-6F33F187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3" y="4572001"/>
            <a:ext cx="5257798" cy="230015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THE BEGINNING 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B209A324-FBAF-4825-88FD-E8BBD6031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14291" b="-2"/>
          <a:stretch/>
        </p:blipFill>
        <p:spPr>
          <a:xfrm flipH="1">
            <a:off x="16650" y="0"/>
            <a:ext cx="2827158" cy="2656308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8020B55-9641-4FE3-AD5F-0045073C1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3501008"/>
            <a:ext cx="2568554" cy="28912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7F343-4AA9-4096-BB00-ED0A1982205C}"/>
              </a:ext>
            </a:extLst>
          </p:cNvPr>
          <p:cNvSpPr txBox="1"/>
          <p:nvPr/>
        </p:nvSpPr>
        <p:spPr>
          <a:xfrm>
            <a:off x="6184450" y="3122390"/>
            <a:ext cx="2568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Name : Jessica Lockett.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High School : Tarleton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 am kind , caring , loving and friendly.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 enjoy playing on my Xbox and on my phone and I like outdoor games and I enjoy watching DVD’s.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 love dogs , cats and every single animal . I am a very sporty and strong.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B0F5EA-6B0F-46B3-ABBF-1857976D5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843808" y="0"/>
            <a:ext cx="2807183" cy="2656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34B329-73B4-47D7-8EEC-CE3AF26E5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 flipV="1">
            <a:off x="-1666703" y="13438111"/>
            <a:ext cx="350211" cy="360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646580-042F-4004-B1EA-42FB8AC3E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10800000" flipH="1" flipV="1">
            <a:off x="0" y="4531507"/>
            <a:ext cx="2755151" cy="23001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0F6605-137A-4742-BE70-CEE1CA8628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-26343232" y="13341526"/>
            <a:ext cx="24640702" cy="4566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C4BC5C-9A0E-458E-9663-7930AAAD998E}"/>
              </a:ext>
            </a:extLst>
          </p:cNvPr>
          <p:cNvSpPr txBox="1"/>
          <p:nvPr/>
        </p:nvSpPr>
        <p:spPr>
          <a:xfrm flipH="1">
            <a:off x="1319193" y="26914046"/>
            <a:ext cx="246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11" tooltip="https://en.wikipedia.org/wiki/Morgan_Porth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12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D85FE9A-CC04-4F96-9C0A-31AE369794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5650991" y="0"/>
            <a:ext cx="3493009" cy="3156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C0282F-1F62-444C-B94D-3E12920C47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0" y="2634716"/>
            <a:ext cx="2166495" cy="1908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0A315C-EC1C-48DF-BA4E-458B423EF8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2158841" y="2656307"/>
            <a:ext cx="1765087" cy="18873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E93F6C4-B2F8-46A1-B743-D7AA232423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 rot="10800000" flipV="1">
            <a:off x="3910502" y="2634716"/>
            <a:ext cx="2166494" cy="18967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51FA5F-B4DC-44B3-A423-BB958B09167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tretch>
            <a:fillRect/>
          </a:stretch>
        </p:blipFill>
        <p:spPr>
          <a:xfrm>
            <a:off x="134057" y="10125742"/>
            <a:ext cx="281854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562" y="-195493"/>
            <a:ext cx="7872877" cy="8064898"/>
          </a:xfrm>
        </p:spPr>
      </p:pic>
    </p:spTree>
    <p:extLst>
      <p:ext uri="{BB962C8B-B14F-4D97-AF65-F5344CB8AC3E}">
        <p14:creationId xmlns:p14="http://schemas.microsoft.com/office/powerpoint/2010/main" val="30249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03552" y="1050927"/>
            <a:ext cx="7173600" cy="3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78163" y="227144"/>
            <a:ext cx="3068540" cy="120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3600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Kyle Houghton</a:t>
            </a:r>
            <a:endParaRPr sz="3600" kern="0" dirty="0">
              <a:solidFill>
                <a:srgbClr val="CC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942042" y="5040861"/>
            <a:ext cx="8023279" cy="16434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2800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I’m going to Bishop </a:t>
            </a:r>
            <a:r>
              <a:rPr lang="en-GB" sz="2800" kern="0" dirty="0" err="1">
                <a:solidFill>
                  <a:srgbClr val="CC0000"/>
                </a:solidFill>
                <a:latin typeface="Arial"/>
                <a:cs typeface="Arial"/>
                <a:sym typeface="Arial"/>
              </a:rPr>
              <a:t>Rawstone</a:t>
            </a:r>
            <a:r>
              <a:rPr lang="en-GB" sz="2800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 and I like running, climbing trees, and creating things.  I also like trains and trainspotting.</a:t>
            </a:r>
            <a:endParaRPr sz="2800" kern="0" dirty="0">
              <a:solidFill>
                <a:srgbClr val="CC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605" y="-1075298"/>
            <a:ext cx="7104789" cy="9144003"/>
          </a:xfrm>
        </p:spPr>
      </p:pic>
    </p:spTree>
    <p:extLst>
      <p:ext uri="{BB962C8B-B14F-4D97-AF65-F5344CB8AC3E}">
        <p14:creationId xmlns:p14="http://schemas.microsoft.com/office/powerpoint/2010/main" val="139886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580259" cy="6408712"/>
          </a:xfrm>
        </p:spPr>
      </p:pic>
    </p:spTree>
    <p:extLst>
      <p:ext uri="{BB962C8B-B14F-4D97-AF65-F5344CB8AC3E}">
        <p14:creationId xmlns:p14="http://schemas.microsoft.com/office/powerpoint/2010/main" val="58761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4795450" y="1013100"/>
            <a:ext cx="18873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30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3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</a:t>
            </a:r>
            <a:endParaRPr sz="30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325" y="1215900"/>
            <a:ext cx="17145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519525" y="2930400"/>
            <a:ext cx="3736200" cy="14310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000" kern="0">
                <a:solidFill>
                  <a:srgbClr val="FF00FF"/>
                </a:solidFill>
                <a:highlight>
                  <a:srgbClr val="FCE5CD"/>
                </a:highlight>
                <a:latin typeface="Arial"/>
                <a:cs typeface="Arial"/>
                <a:sym typeface="Arial"/>
              </a:rPr>
              <a:t>St Marys high school</a:t>
            </a:r>
            <a:endParaRPr sz="3000" kern="0">
              <a:solidFill>
                <a:srgbClr val="FF00FF"/>
              </a:solidFill>
              <a:highlight>
                <a:srgbClr val="FCE5CD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481450"/>
            <a:ext cx="4278825" cy="216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12500" y="1514700"/>
            <a:ext cx="21807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2400" kern="0">
              <a:solidFill>
                <a:srgbClr val="98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5575" y="3487000"/>
            <a:ext cx="4838426" cy="24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7" y="5162654"/>
            <a:ext cx="4278825" cy="143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7">
            <a:alphaModFix/>
          </a:blip>
          <a:srcRect t="1130" b="-1130"/>
          <a:stretch/>
        </p:blipFill>
        <p:spPr>
          <a:xfrm>
            <a:off x="2524476" y="1013100"/>
            <a:ext cx="2180725" cy="15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857250"/>
            <a:ext cx="2524475" cy="16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15725" y="914900"/>
            <a:ext cx="1887300" cy="15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20724" y="2352237"/>
            <a:ext cx="1198800" cy="11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431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2400" u="sng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High School.</a:t>
            </a:r>
            <a:endParaRPr sz="2400" u="sng" dirty="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algn="l"/>
            <a:r>
              <a:rPr lang="en" sz="24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I am going to All Hallows-</a:t>
            </a:r>
            <a:endParaRPr sz="2400" dirty="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" sz="30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                             </a:t>
            </a:r>
            <a:r>
              <a:rPr lang="en" sz="44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Mia Grice.</a:t>
            </a:r>
            <a:r>
              <a:rPr lang="en" sz="30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           </a:t>
            </a:r>
            <a:endParaRPr sz="300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marL="0" indent="0" algn="l"/>
            <a:r>
              <a:rPr lang="en" sz="3000" u="sng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Facts</a:t>
            </a:r>
            <a:endParaRPr sz="3000" u="sng" dirty="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marL="0" indent="0" algn="l"/>
            <a:r>
              <a:rPr lang="en" sz="24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I want to become an Astrophysicist.</a:t>
            </a:r>
            <a:endParaRPr sz="2400" dirty="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marL="0" indent="0" algn="l"/>
            <a:r>
              <a:rPr lang="en" sz="24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I love to Dance</a:t>
            </a:r>
            <a:endParaRPr sz="3000" dirty="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176" y="1298776"/>
            <a:ext cx="1846775" cy="17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626" y="2280073"/>
            <a:ext cx="2143125" cy="18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375" y="3248100"/>
            <a:ext cx="2432000" cy="2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0526" y="1180351"/>
            <a:ext cx="2268749" cy="183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28085" y="720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000">
                <a:solidFill>
                  <a:srgbClr val="FFFFFF"/>
                </a:solidFill>
              </a:rPr>
              <a:t>SOPHIE BURGESS MAUGHAN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123498" y="311723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FFFF"/>
                </a:solidFill>
              </a:rPr>
              <a:t>I’m going to Bishop </a:t>
            </a:r>
            <a:r>
              <a:rPr lang="en-GB" sz="2400" dirty="0" err="1">
                <a:solidFill>
                  <a:srgbClr val="FFFFFF"/>
                </a:solidFill>
              </a:rPr>
              <a:t>Rawstorne</a:t>
            </a:r>
            <a:endParaRPr sz="2400" dirty="0" err="1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GB" sz="2400" dirty="0">
                <a:solidFill>
                  <a:srgbClr val="FFFFFF"/>
                </a:solidFill>
              </a:rPr>
              <a:t>I love animals</a:t>
            </a:r>
            <a:endParaRPr sz="2400" dirty="0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GB" sz="2400" dirty="0">
                <a:solidFill>
                  <a:srgbClr val="FFFFFF"/>
                </a:solidFill>
              </a:rPr>
              <a:t>I like singing </a:t>
            </a:r>
            <a:endParaRPr sz="2400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GB" sz="2400" dirty="0">
                <a:solidFill>
                  <a:srgbClr val="FFFFFF"/>
                </a:solidFill>
              </a:rPr>
              <a:t>When I’m older I want to be a …..</a:t>
            </a:r>
            <a:endParaRPr sz="2400" dirty="0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Zoo keeper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927" y="712276"/>
            <a:ext cx="28756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8550" y="3189808"/>
            <a:ext cx="3360050" cy="35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94701"/>
            <a:ext cx="9143999" cy="5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7263">
            <a:off x="6197300" y="3712050"/>
            <a:ext cx="3183750" cy="20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40475" y="1402075"/>
            <a:ext cx="82368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Tobias 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7526" y="3000376"/>
            <a:ext cx="319987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8400" y="1047751"/>
            <a:ext cx="2555600" cy="24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6292">
            <a:off x="2581936" y="3940563"/>
            <a:ext cx="4085780" cy="1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90818">
            <a:off x="5915981" y="3227988"/>
            <a:ext cx="1779389" cy="122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8650" y="894701"/>
            <a:ext cx="2972700" cy="23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9024" y="-819472"/>
            <a:ext cx="6858000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34552" y="965976"/>
            <a:ext cx="44442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>
                <a:solidFill>
                  <a:srgbClr val="29A38D"/>
                </a:solidFill>
              </a:rPr>
              <a:t>Toby</a:t>
            </a:r>
            <a:endParaRPr>
              <a:solidFill>
                <a:srgbClr val="29A38D"/>
              </a:solidFill>
            </a:endParaRPr>
          </a:p>
          <a:p>
            <a:pPr algn="l"/>
            <a:r>
              <a:rPr lang="en-GB">
                <a:solidFill>
                  <a:srgbClr val="29A38D"/>
                </a:solidFill>
              </a:rPr>
              <a:t>Crawford</a:t>
            </a:r>
            <a:endParaRPr>
              <a:solidFill>
                <a:srgbClr val="29A38D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42250" y="3938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50" y="942976"/>
            <a:ext cx="1685050" cy="11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1976" y="1009651"/>
            <a:ext cx="2519625" cy="21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9350" y="3492650"/>
            <a:ext cx="2466476" cy="23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251" y="3699075"/>
            <a:ext cx="1811825" cy="230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4800" y="3612450"/>
            <a:ext cx="1901676" cy="23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15651" y="2092601"/>
            <a:ext cx="2380825" cy="12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351" y="2182425"/>
            <a:ext cx="1871725" cy="15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84025" y="3380325"/>
            <a:ext cx="2410774" cy="26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24226" y="966852"/>
            <a:ext cx="1747751" cy="1091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70325" y="985650"/>
            <a:ext cx="4975200" cy="9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u="sng"/>
              <a:t>Arianna Pope</a:t>
            </a:r>
            <a:endParaRPr u="sng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8875" y="2172925"/>
            <a:ext cx="8577000" cy="36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GB" dirty="0">
                <a:solidFill>
                  <a:srgbClr val="4C1130"/>
                </a:solidFill>
              </a:rPr>
              <a:t>                                            </a:t>
            </a:r>
            <a:r>
              <a:rPr lang="en-GB" dirty="0">
                <a:solidFill>
                  <a:srgbClr val="0000FF"/>
                </a:solidFill>
              </a:rPr>
              <a:t>Bishop </a:t>
            </a:r>
            <a:r>
              <a:rPr lang="en-GB" dirty="0" err="1">
                <a:solidFill>
                  <a:srgbClr val="0000FF"/>
                </a:solidFill>
              </a:rPr>
              <a:t>Rawstorne</a:t>
            </a:r>
            <a:endParaRPr dirty="0" err="1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r>
              <a:rPr lang="en-GB" dirty="0">
                <a:solidFill>
                  <a:srgbClr val="1155CC"/>
                </a:solidFill>
              </a:rPr>
              <a:t>Favourite things</a:t>
            </a:r>
            <a:endParaRPr dirty="0">
              <a:solidFill>
                <a:srgbClr val="1155CC"/>
              </a:solidFill>
            </a:endParaRPr>
          </a:p>
          <a:p>
            <a:pPr marL="0" indent="0" algn="l"/>
            <a:r>
              <a:rPr lang="en-GB" dirty="0">
                <a:solidFill>
                  <a:srgbClr val="0B5394"/>
                </a:solidFill>
              </a:rPr>
              <a:t>.pandas</a:t>
            </a:r>
            <a:endParaRPr dirty="0">
              <a:solidFill>
                <a:srgbClr val="0B5394"/>
              </a:solidFill>
            </a:endParaRPr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endParaRPr dirty="0"/>
          </a:p>
          <a:p>
            <a:pPr marL="0" indent="0" algn="l"/>
            <a:r>
              <a:rPr lang="en-GB" dirty="0"/>
              <a:t>                                  </a:t>
            </a:r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502" y="4642827"/>
            <a:ext cx="1868085" cy="12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705" y="1558409"/>
            <a:ext cx="885576" cy="9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9606" y="2962426"/>
            <a:ext cx="1351044" cy="15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274" y="935938"/>
            <a:ext cx="2927359" cy="27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9823" y="4528026"/>
            <a:ext cx="1931075" cy="14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8700" y="3018169"/>
            <a:ext cx="1351050" cy="14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96400" y="4715188"/>
            <a:ext cx="1243125" cy="12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5576" y="3367864"/>
            <a:ext cx="1243125" cy="12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6601" y="1070425"/>
            <a:ext cx="2060899" cy="17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1020600"/>
            <a:ext cx="3759639" cy="134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6000" kern="0">
                <a:solidFill>
                  <a:srgbClr val="FF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I</a:t>
            </a:r>
            <a:r>
              <a:rPr lang="en-GB" sz="3000" kern="0">
                <a:solidFill>
                  <a:srgbClr val="FF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'm going to</a:t>
            </a:r>
            <a:r>
              <a:rPr lang="en-GB" sz="6000" kern="0">
                <a:solidFill>
                  <a:srgbClr val="FF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endParaRPr sz="6000" kern="0">
              <a:solidFill>
                <a:srgbClr val="FF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6173" y="1111109"/>
            <a:ext cx="1087875" cy="11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018" y="122189"/>
            <a:ext cx="2060900" cy="125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361175"/>
            <a:ext cx="1957700" cy="1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0478" y="2562825"/>
            <a:ext cx="2553148" cy="17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764" y="4318877"/>
            <a:ext cx="2230875" cy="15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8214" y="2361168"/>
            <a:ext cx="26574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30000" y="4278164"/>
            <a:ext cx="2492700" cy="166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30610" y="2470785"/>
            <a:ext cx="1466725" cy="1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15029" y="260503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99946" y="4217171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82477" y="4217163"/>
            <a:ext cx="1957700" cy="169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7016" y="-819472"/>
            <a:ext cx="6858000" cy="8496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561775"/>
            <a:ext cx="8520600" cy="12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>
                <a:solidFill>
                  <a:srgbClr val="00FF00"/>
                </a:solidFill>
              </a:rPr>
              <a:t>William Greenhalgh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/>
              <a:t>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070725"/>
            <a:ext cx="3305553" cy="1729900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Google Shape;57;p13"/>
          <p:cNvSpPr txBox="1"/>
          <p:nvPr/>
        </p:nvSpPr>
        <p:spPr>
          <a:xfrm>
            <a:off x="492925" y="2316250"/>
            <a:ext cx="1947000" cy="123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 am going to Hutton Grammar School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5900" y="1707575"/>
            <a:ext cx="1507000" cy="184106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6679300" y="2047425"/>
            <a:ext cx="25473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441850" y="647750"/>
            <a:ext cx="70983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679300" y="1707575"/>
            <a:ext cx="23046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b="1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 enjoy netball, Harry Potter and playing video games.</a:t>
            </a:r>
            <a:endParaRPr b="1" kern="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450" y="1734464"/>
            <a:ext cx="2547300" cy="1698206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5562" y="3691400"/>
            <a:ext cx="1839075" cy="2452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3292" y="3691394"/>
            <a:ext cx="1263333" cy="236450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6679300" y="3015000"/>
            <a:ext cx="25473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24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 have three cats. Here are two of them.</a:t>
            </a:r>
            <a:endParaRPr sz="2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6625" y="4427251"/>
            <a:ext cx="2797374" cy="157349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2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g sitting in front of a window&#10;&#10;Description automatically generated">
            <a:extLst>
              <a:ext uri="{FF2B5EF4-FFF2-40B4-BE49-F238E27FC236}">
                <a16:creationId xmlns:a16="http://schemas.microsoft.com/office/drawing/2014/main" id="{3B5DEB07-6E01-44F4-8E35-CC859200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593" y="3800553"/>
            <a:ext cx="1579529" cy="1969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30B08D-8FFE-483C-AD30-55E372C66CB4}"/>
              </a:ext>
            </a:extLst>
          </p:cNvPr>
          <p:cNvSpPr/>
          <p:nvPr/>
        </p:nvSpPr>
        <p:spPr>
          <a:xfrm>
            <a:off x="5651853" y="4419230"/>
            <a:ext cx="3039934" cy="1131320"/>
          </a:xfrm>
          <a:prstGeom prst="rect">
            <a:avLst/>
          </a:prstGeom>
          <a:solidFill>
            <a:srgbClr val="821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DCB349F-5334-47B2-A44C-AC07DD1A3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74" y="4580957"/>
            <a:ext cx="2483412" cy="6836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C128C1-92FD-4324-AE8D-F2A1701C3264}"/>
              </a:ext>
            </a:extLst>
          </p:cNvPr>
          <p:cNvSpPr/>
          <p:nvPr/>
        </p:nvSpPr>
        <p:spPr>
          <a:xfrm>
            <a:off x="2198710" y="1339205"/>
            <a:ext cx="1961437" cy="19391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24900" y="-73475"/>
            <a:ext cx="1511700" cy="457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endParaRPr sz="18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6749" y="219647"/>
            <a:ext cx="4149408" cy="240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96" y="100703"/>
            <a:ext cx="1953776" cy="186513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83870" y="3999175"/>
            <a:ext cx="27300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2000" kern="0" dirty="0">
              <a:solidFill>
                <a:srgbClr val="FF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572000" y="2963698"/>
            <a:ext cx="34308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Interests:  Mountain biking,</a:t>
            </a:r>
          </a:p>
          <a:p>
            <a:pPr>
              <a:buClr>
                <a:srgbClr val="000000"/>
              </a:buClr>
            </a:pPr>
            <a:r>
              <a:rPr lang="en-GB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running and javelin throwing.</a:t>
            </a:r>
            <a:endParaRPr sz="2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926000" y="4821175"/>
            <a:ext cx="73386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9869" y="104122"/>
            <a:ext cx="1456239" cy="118073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244383" y="4121578"/>
            <a:ext cx="3526019" cy="100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6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en-GB" sz="3600" kern="0" dirty="0">
                <a:solidFill>
                  <a:srgbClr val="FF9900"/>
                </a:solidFill>
                <a:latin typeface="Arial"/>
                <a:cs typeface="Arial"/>
                <a:sym typeface="Arial"/>
              </a:rPr>
              <a:t>e</a:t>
            </a:r>
            <a:r>
              <a:rPr lang="en-GB" sz="36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n</a:t>
            </a:r>
            <a:r>
              <a:rPr lang="en-GB" sz="3600" kern="0" dirty="0">
                <a:solidFill>
                  <a:srgbClr val="00FF00"/>
                </a:solidFill>
                <a:latin typeface="Arial"/>
                <a:cs typeface="Arial"/>
                <a:sym typeface="Arial"/>
              </a:rPr>
              <a:t>j</a:t>
            </a:r>
            <a:r>
              <a:rPr lang="en-GB" sz="3600" kern="0" dirty="0">
                <a:solidFill>
                  <a:srgbClr val="00FFFF"/>
                </a:solidFill>
                <a:latin typeface="Arial"/>
                <a:cs typeface="Arial"/>
                <a:sym typeface="Arial"/>
              </a:rPr>
              <a:t>a</a:t>
            </a:r>
            <a:r>
              <a:rPr lang="en-GB" sz="3600" kern="0" dirty="0">
                <a:solidFill>
                  <a:srgbClr val="FF8900"/>
                </a:solidFill>
                <a:latin typeface="Arial"/>
                <a:cs typeface="Arial"/>
                <a:sym typeface="Arial"/>
              </a:rPr>
              <a:t>m</a:t>
            </a:r>
            <a:r>
              <a:rPr lang="en-GB" sz="3600" kern="0" dirty="0">
                <a:solidFill>
                  <a:srgbClr val="FF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-GB" sz="36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 </a:t>
            </a:r>
            <a:r>
              <a:rPr lang="en-GB" sz="3600" kern="0" dirty="0">
                <a:solidFill>
                  <a:srgbClr val="FF9900"/>
                </a:solidFill>
                <a:latin typeface="Arial"/>
                <a:cs typeface="Arial"/>
                <a:sym typeface="Arial"/>
              </a:rPr>
              <a:t>Z</a:t>
            </a:r>
            <a:r>
              <a:rPr lang="en-GB" sz="36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-GB" sz="3600" kern="0" dirty="0">
                <a:solidFill>
                  <a:srgbClr val="00FF00"/>
                </a:solidFill>
                <a:latin typeface="Arial"/>
                <a:cs typeface="Arial"/>
                <a:sym typeface="Arial"/>
              </a:rPr>
              <a:t>c</a:t>
            </a:r>
            <a:r>
              <a:rPr lang="en-GB" sz="3600" kern="0" dirty="0">
                <a:solidFill>
                  <a:srgbClr val="00FFFF"/>
                </a:solidFill>
                <a:latin typeface="Arial"/>
                <a:cs typeface="Arial"/>
                <a:sym typeface="Arial"/>
              </a:rPr>
              <a:t>h</a:t>
            </a:r>
            <a:r>
              <a:rPr lang="en-GB" sz="3600" kern="0" dirty="0">
                <a:solidFill>
                  <a:srgbClr val="FF89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-GB" sz="3600" kern="0" dirty="0">
                <a:solidFill>
                  <a:srgbClr val="FF00FF"/>
                </a:solidFill>
                <a:latin typeface="Arial"/>
                <a:cs typeface="Arial"/>
                <a:sym typeface="Arial"/>
              </a:rPr>
              <a:t>r</a:t>
            </a:r>
            <a:r>
              <a:rPr lang="en-GB" sz="36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y</a:t>
            </a:r>
            <a:endParaRPr lang="en-US" sz="3600" ker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</a:pPr>
            <a:r>
              <a:rPr lang="en-GB" sz="3600" kern="0" dirty="0">
                <a:solidFill>
                  <a:srgbClr val="FF9900"/>
                </a:solidFill>
                <a:latin typeface="Arial"/>
                <a:cs typeface="Arial"/>
                <a:sym typeface="Arial"/>
              </a:rPr>
              <a:t>G</a:t>
            </a:r>
            <a:r>
              <a:rPr lang="en-GB" sz="36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l</a:t>
            </a:r>
            <a:r>
              <a:rPr lang="en-GB" sz="3600" kern="0" dirty="0">
                <a:solidFill>
                  <a:srgbClr val="00FF00"/>
                </a:solidFill>
                <a:latin typeface="Arial"/>
                <a:cs typeface="Arial"/>
                <a:sym typeface="Arial"/>
              </a:rPr>
              <a:t>e</a:t>
            </a:r>
            <a:r>
              <a:rPr lang="en-GB" sz="3600" kern="0" dirty="0">
                <a:solidFill>
                  <a:srgbClr val="00FFFF"/>
                </a:solidFill>
                <a:latin typeface="Arial"/>
                <a:cs typeface="Arial"/>
                <a:sym typeface="Arial"/>
              </a:rPr>
              <a:t>w</a:t>
            </a:r>
            <a:endParaRPr sz="3600" kern="0" dirty="0">
              <a:solidFill>
                <a:srgbClr val="00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48748" y="5490219"/>
            <a:ext cx="2955559" cy="128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21967" y="3061038"/>
            <a:ext cx="935376" cy="89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a basketball game&#10;&#10;Description automatically generated">
            <a:extLst>
              <a:ext uri="{FF2B5EF4-FFF2-40B4-BE49-F238E27FC236}">
                <a16:creationId xmlns:a16="http://schemas.microsoft.com/office/drawing/2014/main" id="{E0DCD99B-522A-4D8A-9980-9500713885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743" y="1488445"/>
            <a:ext cx="1788641" cy="17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E737D-E89C-4895-B69A-558CDEE3B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8296" y="2618636"/>
            <a:ext cx="1932848" cy="1288565"/>
          </a:xfrm>
          <a:prstGeom prst="rect">
            <a:avLst/>
          </a:prstGeom>
        </p:spPr>
      </p:pic>
      <p:sp>
        <p:nvSpPr>
          <p:cNvPr id="24" name="Google Shape;59;p13">
            <a:extLst>
              <a:ext uri="{FF2B5EF4-FFF2-40B4-BE49-F238E27FC236}">
                <a16:creationId xmlns:a16="http://schemas.microsoft.com/office/drawing/2014/main" id="{32752020-396D-46CF-B993-54A7802596C1}"/>
              </a:ext>
            </a:extLst>
          </p:cNvPr>
          <p:cNvSpPr txBox="1"/>
          <p:nvPr/>
        </p:nvSpPr>
        <p:spPr>
          <a:xfrm>
            <a:off x="5543617" y="3962656"/>
            <a:ext cx="3430800" cy="464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am going to 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8E11F4A0-ED9E-4628-9238-6009811E0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43" y="5851025"/>
            <a:ext cx="3262873" cy="78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8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3020" y="-495436"/>
            <a:ext cx="6858000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76500" y="1235650"/>
            <a:ext cx="81315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6000" u="sng" kern="0">
                <a:solidFill>
                  <a:srgbClr val="FFFFFF"/>
                </a:solidFill>
                <a:highlight>
                  <a:srgbClr val="FF0000"/>
                </a:highlight>
                <a:latin typeface="Arial"/>
                <a:cs typeface="Arial"/>
                <a:sym typeface="Arial"/>
              </a:rPr>
              <a:t>Adam Bagwell</a:t>
            </a:r>
            <a:endParaRPr sz="6000" u="sng" kern="0">
              <a:solidFill>
                <a:srgbClr val="FFFFFF"/>
              </a:solidFill>
              <a:highlight>
                <a:srgbClr val="FF00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5872275" y="4136750"/>
            <a:ext cx="3111300" cy="1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000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  <a:sym typeface="Arial"/>
              </a:rPr>
              <a:t>Interests: memes</a:t>
            </a:r>
            <a:r>
              <a:rPr lang="en-GB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  <a:sym typeface="Arial"/>
              </a:rPr>
              <a:t> </a:t>
            </a:r>
            <a:r>
              <a:rPr lang="en-GB" sz="2400" kern="0">
                <a:solidFill>
                  <a:srgbClr val="F3F3F3"/>
                </a:solidFill>
                <a:highlight>
                  <a:srgbClr val="000000"/>
                </a:highlight>
                <a:latin typeface="Arial"/>
                <a:cs typeface="Arial"/>
                <a:sym typeface="Arial"/>
              </a:rPr>
              <a:t>symbolism wolves </a:t>
            </a:r>
            <a:r>
              <a:rPr lang="en-GB" sz="2400" kern="0">
                <a:solidFill>
                  <a:srgbClr val="FFFFFF"/>
                </a:solidFill>
                <a:highlight>
                  <a:srgbClr val="000000"/>
                </a:highlight>
                <a:latin typeface="Arial"/>
                <a:cs typeface="Arial"/>
                <a:sym typeface="Arial"/>
              </a:rPr>
              <a:t>and rampworx skatepark</a:t>
            </a:r>
            <a:endParaRPr sz="2400" kern="0">
              <a:solidFill>
                <a:srgbClr val="FFFFFF"/>
              </a:solidFill>
              <a:highlight>
                <a:srgbClr val="000000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94" y="2481397"/>
            <a:ext cx="2999226" cy="16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4251" y="1914076"/>
            <a:ext cx="1993275" cy="22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802200" y="1068700"/>
            <a:ext cx="2665800" cy="1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2400" kern="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  <a:sym typeface="Arial"/>
              </a:rPr>
              <a:t>Going to Hutton Grammar School</a:t>
            </a:r>
            <a:endParaRPr sz="2400" kern="0" dirty="0">
              <a:solidFill>
                <a:srgbClr val="000000"/>
              </a:solidFill>
              <a:highlight>
                <a:srgbClr val="FFFFFF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4401" y="2325326"/>
            <a:ext cx="1993275" cy="19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224250" y="4315450"/>
            <a:ext cx="5760000" cy="1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3000" kern="0">
                <a:solidFill>
                  <a:srgbClr val="000000"/>
                </a:solidFill>
                <a:highlight>
                  <a:srgbClr val="F3F3F3"/>
                </a:highlight>
                <a:latin typeface="Arial"/>
                <a:cs typeface="Arial"/>
                <a:sym typeface="Arial"/>
              </a:rPr>
              <a:t>‘Those who don’t know the value of loyalty can never truly appreciate the cost of betrayal.’</a:t>
            </a:r>
            <a:endParaRPr sz="3000" kern="0">
              <a:solidFill>
                <a:srgbClr val="000000"/>
              </a:solidFill>
              <a:highlight>
                <a:srgbClr val="F3F3F3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500" y="896575"/>
            <a:ext cx="50314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9375" y="1914075"/>
            <a:ext cx="3111300" cy="22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8500" y="1857225"/>
            <a:ext cx="3111300" cy="24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601825"/>
            <a:ext cx="8520600" cy="3922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GB" sz="3000" dirty="0"/>
              <a:t>  </a:t>
            </a:r>
            <a:r>
              <a:rPr lang="en-GB" dirty="0"/>
              <a:t> </a:t>
            </a:r>
            <a:br>
              <a:rPr lang="en-GB" dirty="0"/>
            </a:br>
            <a:r>
              <a:rPr lang="en-GB" sz="4000" dirty="0"/>
              <a:t>I would like to be a musician and I'm always spinning records. </a:t>
            </a:r>
            <a:endParaRPr lang="en-US" sz="4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976485" y="323537"/>
            <a:ext cx="6458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2400" dirty="0">
                <a:solidFill>
                  <a:srgbClr val="CC0000"/>
                </a:solidFill>
              </a:rPr>
              <a:t>     I’m going to Bishop </a:t>
            </a:r>
            <a:r>
              <a:rPr lang="en-GB" sz="2400" dirty="0" err="1">
                <a:solidFill>
                  <a:srgbClr val="CC0000"/>
                </a:solidFill>
              </a:rPr>
              <a:t>Rawstorne</a:t>
            </a:r>
            <a:r>
              <a:rPr lang="en-GB" dirty="0"/>
              <a:t> 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3475" y="1303399"/>
            <a:ext cx="1749250" cy="18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401" y="1364426"/>
            <a:ext cx="1186999" cy="13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06" y="2445303"/>
            <a:ext cx="1278549" cy="12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7939" y="1122164"/>
            <a:ext cx="27146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2845" y="5031876"/>
            <a:ext cx="1596850" cy="8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F62EF-9054-495A-AAA0-D20A53143899}"/>
              </a:ext>
            </a:extLst>
          </p:cNvPr>
          <p:cNvSpPr txBox="1"/>
          <p:nvPr/>
        </p:nvSpPr>
        <p:spPr>
          <a:xfrm>
            <a:off x="1566230" y="50126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Arial"/>
              </a:rPr>
              <a:t>Archie Scott</a:t>
            </a:r>
            <a:endParaRPr lang="en-US" dirty="0"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0992" y="-531440"/>
            <a:ext cx="685800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2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GB" dirty="0"/>
              <a:t>Charlie Hunter </a:t>
            </a:r>
            <a:endParaRPr dirty="0"/>
          </a:p>
          <a:p>
            <a:pPr algn="l"/>
            <a:r>
              <a:rPr lang="en-GB" sz="2400" dirty="0"/>
              <a:t> Interests: scooters and LFC.</a:t>
            </a:r>
            <a:endParaRPr sz="2400" dirty="0"/>
          </a:p>
          <a:p>
            <a:pPr algn="l"/>
            <a:r>
              <a:rPr lang="en-GB" dirty="0"/>
              <a:t> </a:t>
            </a:r>
            <a:r>
              <a:rPr lang="en-GB" sz="1000" dirty="0"/>
              <a:t>    </a:t>
            </a:r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400" y="966826"/>
            <a:ext cx="4221200" cy="24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84151"/>
            <a:ext cx="1926634" cy="20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5085" y="3884151"/>
            <a:ext cx="2041525" cy="20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410" y="3884151"/>
            <a:ext cx="2041525" cy="20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3300" y="4344800"/>
            <a:ext cx="3000700" cy="13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6625" y="2932676"/>
            <a:ext cx="2571750" cy="14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rv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5195</TotalTime>
  <Words>237</Words>
  <Application>Microsoft Office PowerPoint</Application>
  <PresentationFormat>On-screen Show (4:3)</PresentationFormat>
  <Paragraphs>76</Paragraphs>
  <Slides>36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Calibri</vt:lpstr>
      <vt:lpstr>Century Gothic</vt:lpstr>
      <vt:lpstr>Cinzel</vt:lpstr>
      <vt:lpstr>Comfortaa</vt:lpstr>
      <vt:lpstr>Kaushan Script</vt:lpstr>
      <vt:lpstr>Tw Cen MT</vt:lpstr>
      <vt:lpstr>Tw Cen MT Condensed</vt:lpstr>
      <vt:lpstr>Verdana</vt:lpstr>
      <vt:lpstr>Wingdings 2</vt:lpstr>
      <vt:lpstr>Wingdings 3</vt:lpstr>
      <vt:lpstr>Verve</vt:lpstr>
      <vt:lpstr>Simple Light</vt:lpstr>
      <vt:lpstr>Simple Dark</vt:lpstr>
      <vt:lpstr>Integral</vt:lpstr>
      <vt:lpstr>1_Simple Light</vt:lpstr>
      <vt:lpstr>1_Simple Dark</vt:lpstr>
      <vt:lpstr>2_Simple Light</vt:lpstr>
      <vt:lpstr>Celebrating our  …….</vt:lpstr>
      <vt:lpstr>PowerPoint Presentation</vt:lpstr>
      <vt:lpstr>Arianna Pope</vt:lpstr>
      <vt:lpstr>PowerPoint Presentation</vt:lpstr>
      <vt:lpstr>PowerPoint Presentation</vt:lpstr>
      <vt:lpstr>PowerPoint Presentation</vt:lpstr>
      <vt:lpstr>    I would like to be a musician and I'm always spinning records. </vt:lpstr>
      <vt:lpstr>PowerPoint Presentation</vt:lpstr>
      <vt:lpstr>Charlie Hunter   Interests: scooters and LFC.      </vt:lpstr>
      <vt:lpstr>PowerPoint Presentation</vt:lpstr>
      <vt:lpstr>Bishop Rawstorne</vt:lpstr>
      <vt:lpstr>PowerPoint Presentation</vt:lpstr>
      <vt:lpstr>PowerPoint Presentation</vt:lpstr>
      <vt:lpstr>PowerPoint Presentation</vt:lpstr>
      <vt:lpstr>Jacob Conron</vt:lpstr>
      <vt:lpstr>PowerPoint Presentation</vt:lpstr>
      <vt:lpstr>THE BEGINNING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School. I am going to All Hallows-</vt:lpstr>
      <vt:lpstr>PowerPoint Presentation</vt:lpstr>
      <vt:lpstr>SOPHIE BURGESS MAUGHAN</vt:lpstr>
      <vt:lpstr>PowerPoint Presentation</vt:lpstr>
      <vt:lpstr>PowerPoint Presentation</vt:lpstr>
      <vt:lpstr>PowerPoint Presentation</vt:lpstr>
      <vt:lpstr>Toby Crawford</vt:lpstr>
      <vt:lpstr>PowerPoint Presentation</vt:lpstr>
      <vt:lpstr>PowerPoint Presentation</vt:lpstr>
      <vt:lpstr>PowerPoint Presentation</vt:lpstr>
      <vt:lpstr>William Greenhalgh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H</dc:creator>
  <cp:lastModifiedBy>9029, head</cp:lastModifiedBy>
  <cp:revision>116</cp:revision>
  <dcterms:created xsi:type="dcterms:W3CDTF">2017-07-03T12:29:13Z</dcterms:created>
  <dcterms:modified xsi:type="dcterms:W3CDTF">2019-07-22T08:38:26Z</dcterms:modified>
</cp:coreProperties>
</file>