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1" r:id="rId2"/>
    <p:sldId id="275" r:id="rId3"/>
    <p:sldId id="268" r:id="rId4"/>
    <p:sldId id="273" r:id="rId5"/>
    <p:sldId id="267" r:id="rId6"/>
    <p:sldId id="263" r:id="rId7"/>
    <p:sldId id="276" r:id="rId8"/>
    <p:sldId id="270" r:id="rId9"/>
    <p:sldId id="277" r:id="rId10"/>
    <p:sldId id="278" r:id="rId11"/>
    <p:sldId id="279" r:id="rId12"/>
    <p:sldId id="269" r:id="rId13"/>
    <p:sldId id="271" r:id="rId14"/>
    <p:sldId id="280" r:id="rId15"/>
    <p:sldId id="281" r:id="rId16"/>
    <p:sldId id="272" r:id="rId17"/>
    <p:sldId id="282" r:id="rId18"/>
    <p:sldId id="283" r:id="rId19"/>
    <p:sldId id="274" r:id="rId20"/>
    <p:sldId id="262" r:id="rId21"/>
    <p:sldId id="264" r:id="rId22"/>
  </p:sldIdLst>
  <p:sldSz cx="12192000" cy="6858000"/>
  <p:notesSz cx="6731000" cy="985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57" d="100"/>
          <a:sy n="57" d="100"/>
        </p:scale>
        <p:origin x="-2838" y="-30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767" cy="494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2676" y="0"/>
            <a:ext cx="2916767" cy="4944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2A96F-AA24-4233-BC7D-4530C30CDB39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1900"/>
            <a:ext cx="5911850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742815"/>
            <a:ext cx="5384800" cy="38804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0730"/>
            <a:ext cx="2916767" cy="4944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2676" y="9360730"/>
            <a:ext cx="2916767" cy="4944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18A61-7A7A-4F2C-AE11-9CD819F99B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58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18A61-7A7A-4F2C-AE11-9CD819F99B5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467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End with a fun song about the wow in the world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18A61-7A7A-4F2C-AE11-9CD819F99B5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909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Created a </a:t>
            </a:r>
            <a:r>
              <a:rPr lang="en-GB" dirty="0" err="1" smtClean="0"/>
              <a:t>zentangle</a:t>
            </a:r>
            <a:r>
              <a:rPr lang="en-GB" dirty="0" smtClean="0"/>
              <a:t> – many children involved in their own time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18A61-7A7A-4F2C-AE11-9CD819F99B5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379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18A61-7A7A-4F2C-AE11-9CD819F99B5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86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Welcome</a:t>
            </a:r>
          </a:p>
          <a:p>
            <a:r>
              <a:rPr lang="en-GB" dirty="0" smtClean="0"/>
              <a:t>Overview of arts week</a:t>
            </a:r>
          </a:p>
          <a:p>
            <a:r>
              <a:rPr lang="en-GB" dirty="0" smtClean="0"/>
              <a:t>Art skills </a:t>
            </a:r>
          </a:p>
          <a:p>
            <a:r>
              <a:rPr lang="en-GB" dirty="0" smtClean="0"/>
              <a:t>Other skills</a:t>
            </a:r>
          </a:p>
          <a:p>
            <a:r>
              <a:rPr lang="en-GB" dirty="0" smtClean="0"/>
              <a:t>Creativity</a:t>
            </a:r>
          </a:p>
          <a:p>
            <a:r>
              <a:rPr lang="en-GB" dirty="0" smtClean="0"/>
              <a:t>Relaxation </a:t>
            </a:r>
          </a:p>
          <a:p>
            <a:r>
              <a:rPr lang="en-GB" dirty="0" smtClean="0"/>
              <a:t>Expression</a:t>
            </a:r>
          </a:p>
          <a:p>
            <a:r>
              <a:rPr lang="en-GB" dirty="0" smtClean="0"/>
              <a:t>Individuality</a:t>
            </a:r>
          </a:p>
          <a:p>
            <a:endParaRPr lang="en-GB" dirty="0"/>
          </a:p>
          <a:p>
            <a:r>
              <a:rPr lang="en-GB" dirty="0" smtClean="0"/>
              <a:t>Thanks to teachers and children and all our volunteers.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18A61-7A7A-4F2C-AE11-9CD819F99B5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983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Morris dancing</a:t>
            </a:r>
          </a:p>
          <a:p>
            <a:r>
              <a:rPr lang="en-GB" dirty="0" smtClean="0"/>
              <a:t>- Driven towards walking day but would develop further – impact of dance on wellbeing, memory, strengths, fitness and expression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18A61-7A7A-4F2C-AE11-9CD819F99B5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07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Exhibition </a:t>
            </a:r>
          </a:p>
          <a:p>
            <a:endParaRPr lang="en-GB" dirty="0"/>
          </a:p>
          <a:p>
            <a:r>
              <a:rPr lang="en-GB" dirty="0" smtClean="0"/>
              <a:t>This week children have been creative – modern art, look at different artists</a:t>
            </a:r>
          </a:p>
          <a:p>
            <a:endParaRPr lang="en-GB" dirty="0"/>
          </a:p>
          <a:p>
            <a:r>
              <a:rPr lang="en-GB" dirty="0" smtClean="0"/>
              <a:t>Visitors thank you</a:t>
            </a:r>
          </a:p>
          <a:p>
            <a:endParaRPr lang="en-GB" dirty="0"/>
          </a:p>
          <a:p>
            <a:r>
              <a:rPr lang="en-GB" dirty="0" smtClean="0"/>
              <a:t>Names: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Class 1 or 2 display- Shelly Roche walker</a:t>
            </a:r>
          </a:p>
          <a:p>
            <a:endParaRPr lang="en-GB" dirty="0"/>
          </a:p>
          <a:p>
            <a:r>
              <a:rPr lang="en-GB" dirty="0" smtClean="0"/>
              <a:t>Year 6 – David Hodgkinson – New </a:t>
            </a:r>
            <a:r>
              <a:rPr lang="en-GB" dirty="0" err="1" smtClean="0"/>
              <a:t>Longton</a:t>
            </a:r>
            <a:r>
              <a:rPr lang="en-GB" dirty="0" smtClean="0"/>
              <a:t> Artists</a:t>
            </a:r>
          </a:p>
          <a:p>
            <a:endParaRPr lang="en-GB" dirty="0"/>
          </a:p>
          <a:p>
            <a:r>
              <a:rPr lang="en-GB" dirty="0" smtClean="0"/>
              <a:t>Various children – new </a:t>
            </a:r>
            <a:r>
              <a:rPr lang="en-GB" dirty="0" err="1" smtClean="0"/>
              <a:t>longton</a:t>
            </a:r>
            <a:r>
              <a:rPr lang="en-GB" dirty="0" smtClean="0"/>
              <a:t> artist – lady</a:t>
            </a:r>
          </a:p>
          <a:p>
            <a:r>
              <a:rPr lang="en-GB" dirty="0" smtClean="0"/>
              <a:t>Rosie Stansfield – associate governor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18A61-7A7A-4F2C-AE11-9CD819F99B5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888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2-3 children talk about what they have done and learned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18A61-7A7A-4F2C-AE11-9CD819F99B5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928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Class 2 recounts of the week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18A61-7A7A-4F2C-AE11-9CD819F99B5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069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Amanda Rodgers dance school spent only 1 </a:t>
            </a:r>
            <a:r>
              <a:rPr lang="en-GB" smtClean="0"/>
              <a:t>hour – expression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18A61-7A7A-4F2C-AE11-9CD819F99B5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961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Class 3 memories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18A61-7A7A-4F2C-AE11-9CD819F99B5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40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Class 4 recounts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18A61-7A7A-4F2C-AE11-9CD819F99B5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916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90A4-6610-45DE-85D5-5EDC1F648DEF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6097-C094-43AB-BD1B-AD6F6494A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42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90A4-6610-45DE-85D5-5EDC1F648DEF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6097-C094-43AB-BD1B-AD6F6494A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170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90A4-6610-45DE-85D5-5EDC1F648DEF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6097-C094-43AB-BD1B-AD6F6494A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080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90A4-6610-45DE-85D5-5EDC1F648DEF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6097-C094-43AB-BD1B-AD6F6494A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573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90A4-6610-45DE-85D5-5EDC1F648DEF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6097-C094-43AB-BD1B-AD6F6494A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002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90A4-6610-45DE-85D5-5EDC1F648DEF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6097-C094-43AB-BD1B-AD6F6494A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28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90A4-6610-45DE-85D5-5EDC1F648DEF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6097-C094-43AB-BD1B-AD6F6494A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113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90A4-6610-45DE-85D5-5EDC1F648DEF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6097-C094-43AB-BD1B-AD6F6494A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17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90A4-6610-45DE-85D5-5EDC1F648DEF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6097-C094-43AB-BD1B-AD6F6494A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16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90A4-6610-45DE-85D5-5EDC1F648DEF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6097-C094-43AB-BD1B-AD6F6494A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90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90A4-6610-45DE-85D5-5EDC1F648DEF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6097-C094-43AB-BD1B-AD6F6494A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124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890A4-6610-45DE-85D5-5EDC1F648DEF}" type="datetimeFigureOut">
              <a:rPr lang="en-GB" smtClean="0"/>
              <a:t>24/05/2018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86097-C094-43AB-BD1B-AD6F6494AE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93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XH1ugjl8-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lJ7XoTLpc8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ible quotes beautiful world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04" y="-508047"/>
            <a:ext cx="7820168" cy="782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49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4547" y="914400"/>
            <a:ext cx="384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25453" y="3001139"/>
            <a:ext cx="384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05453" y="914400"/>
            <a:ext cx="384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85453" y="3001139"/>
            <a:ext cx="384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535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95470" y="721217"/>
            <a:ext cx="720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962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ur wonderful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3" y="122831"/>
            <a:ext cx="11795245" cy="662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07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68" y="1081300"/>
            <a:ext cx="3024978" cy="28219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8478" y="1774209"/>
            <a:ext cx="5895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rgbClr val="0070C0"/>
                </a:solidFill>
              </a:rPr>
              <a:t>Class 3 Art Week Memories</a:t>
            </a:r>
            <a:endParaRPr lang="en-GB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6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028" y="605307"/>
            <a:ext cx="4011769" cy="534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07" y="583132"/>
            <a:ext cx="4028400" cy="537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203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3193960" cy="425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2600" y="-12115800"/>
            <a:ext cx="297000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2600" y="-12115800"/>
            <a:ext cx="297000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6" descr="https://attachment.outlook.office.net/owa/deputy@bretherton.lancs.sch.uk/service.svc/s/GetFileAttachment?id=AAMkADEyYzk4NzY4LTNkZDUtNGMxYy1iMTJlLTc5NTBmZDg3YjA0NwBGAAAAAACOCSHqrGavQZHrOw%2FQpzsWBwCyVJzJzXouR42nSFuBn9B7AAAAAAEMAACyVJzJzXouR42nSFuBn9B7AACoBLPfAAABEgAQAK1aSAzp5opNhKGk4olRbsQ%3D&amp;X-OWA-CANARY=cfvV9NZ-jUasiNdVOmTi5KAMmsC0wdUYMRqhphUitfIxTPhF5HLU2Rg1gjC7VZe1INmKM_zIhjs.&amp;token=eyJhbGciOiJSUzI1NiIsImtpZCI6IjA2MDBGOUY2NzQ2MjA3MzdFNzM0MDRFMjg3QzQ1QTgxOENCN0NFQjgiLCJ4NXQiOiJCZ0Q1OW5SaUJ6Zm5OQVRpaDhSYWdZeTN6cmciLCJ0eXAiOiJKV1QifQ.eyJ2ZXIiOiJFeGNoYW5nZS5DYWxsYmFjay5WMSIsImFwcGN0eHNlbmRlciI6Ik93YURvd25sb2FkQDcwY2IxMzQ2LTZlMTktNGEyZi1hNmU1LTZjMDM3NjI5NDVmNCIsImFwcGN0eCI6IntcIm1zZXhjaHByb3RcIjpcIm93YVwiLFwicHJpbWFyeXNpZFwiOlwiUy0xLTUtMjEtMjQ1NjI2NzE3OS0zODE1MDgyNzU0LTE5OTQ2NzU3MDItMzYzODkzXCIsXCJwdWlkXCI6XCIxMTUzOTc3MDI1NjQzNDI0OTU0XCIsXCJvaWRcIjpcIjc5OTg3M2VlLTBhNjAtNDcxMS1iOGRkLWYwMThmNTZiZTNmM1wiLFwic2NvcGVcIjpcIk93YURvd25sb2FkXCJ9IiwibmJmIjoxNTI3MTkzMzg5LCJleHAiOjE1MjcxOTM5ODksImlzcyI6IjAwMDAwMDAyLTAwMDAtMGZmMS1jZTAwLTAwMDAwMDAwMDAwMEA3MGNiMTM0Ni02ZTE5LTRhMmYtYTZlNS02YzAzNzYyOTQ1ZjQiLCJhdWQiOiIwMDAwMDAwMi0wMDAwLTBmZjEtY2UwMC0wMDAwMDAwMDAwMDAvYXR0YWNobWVudC5vdXRsb29rLm9mZmljZS5uZXRANzBjYjEzNDYtNmUxOS00YTJmLWE2ZTUtNmMwMzc2Mjk0NWY0In0.PdX45OXECiAbEozSjWOENVZWLmuMPfe8ZTTQ_coY3-RR6y2rP3xjghBm-zB-Sk7LWz82_c3jKfmeKYIX34-0UlaEDqRm3GH46tSLBK_IJjlJEhEzrwatDEd54046mL0uKWZSG19tJhk-yZj2mt2rHat7z0bPoTC1v6GdtxBynOnQRc7WibnjyTyGrzH2HlIsZ66K4s63hkGFPyHwxy_pl4_xKcIB-ns2P4fwTrXY4lg_ZwNoueRicpQ2GuWCeZpqZsfHiqlsot3YCpdFj3YZ-iGYk2icIX9iJrMMfWpQV94cpkZfu1su2Npw3-APVcCS-V7Wwpu12up11Ysjmhc46w&amp;owa=outlook.office.com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67" y="2058321"/>
            <a:ext cx="3312344" cy="441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525" y="160337"/>
            <a:ext cx="3268060" cy="435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2600" y="-12115800"/>
            <a:ext cx="5400000" cy="72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2" descr="https://attachment.outlook.office.net/owa/deputy@bretherton.lancs.sch.uk/service.svc/s/GetFileAttachment?id=AAMkADEyYzk4NzY4LTNkZDUtNGMxYy1iMTJlLTc5NTBmZDg3YjA0NwBGAAAAAACOCSHqrGavQZHrOw%2FQpzsWBwCyVJzJzXouR42nSFuBn9B7AAAAAAEMAACyVJzJzXouR42nSFuBn9B7AACoBLPfAAABEgAQANqeWkfAL8RDijv3NaJqILA%3D&amp;X-OWA-CANARY=cfvV9NZ-jUasiNdVOmTi5KAMmsC0wdUYMRqhphUitfIxTPhF5HLU2Rg1gjC7VZe1INmKM_zIhjs.&amp;token=eyJhbGciOiJSUzI1NiIsImtpZCI6IjA2MDBGOUY2NzQ2MjA3MzdFNzM0MDRFMjg3QzQ1QTgxOENCN0NFQjgiLCJ4NXQiOiJCZ0Q1OW5SaUJ6Zm5OQVRpaDhSYWdZeTN6cmciLCJ0eXAiOiJKV1QifQ.eyJ2ZXIiOiJFeGNoYW5nZS5DYWxsYmFjay5WMSIsImFwcGN0eHNlbmRlciI6Ik93YURvd25sb2FkQDcwY2IxMzQ2LTZlMTktNGEyZi1hNmU1LTZjMDM3NjI5NDVmNCIsImFwcGN0eCI6IntcIm1zZXhjaHByb3RcIjpcIm93YVwiLFwicHJpbWFyeXNpZFwiOlwiUy0xLTUtMjEtMjQ1NjI2NzE3OS0zODE1MDgyNzU0LTE5OTQ2NzU3MDItMzYzODkzXCIsXCJwdWlkXCI6XCIxMTUzOTc3MDI1NjQzNDI0OTU0XCIsXCJvaWRcIjpcIjc5OTg3M2VlLTBhNjAtNDcxMS1iOGRkLWYwMThmNTZiZTNmM1wiLFwic2NvcGVcIjpcIk93YURvd25sb2FkXCJ9IiwibmJmIjoxNTI3MTkzMzg5LCJleHAiOjE1MjcxOTM5ODksImlzcyI6IjAwMDAwMDAyLTAwMDAtMGZmMS1jZTAwLTAwMDAwMDAwMDAwMEA3MGNiMTM0Ni02ZTE5LTRhMmYtYTZlNS02YzAzNzYyOTQ1ZjQiLCJhdWQiOiIwMDAwMDAwMi0wMDAwLTBmZjEtY2UwMC0wMDAwMDAwMDAwMDAvYXR0YWNobWVudC5vdXRsb29rLm9mZmljZS5uZXRANzBjYjEzNDYtNmUxOS00YTJmLWE2ZTUtNmMwMzc2Mjk0NWY0In0.PdX45OXECiAbEozSjWOENVZWLmuMPfe8ZTTQ_coY3-RR6y2rP3xjghBm-zB-Sk7LWz82_c3jKfmeKYIX34-0UlaEDqRm3GH46tSLBK_IJjlJEhEzrwatDEd54046mL0uKWZSG19tJhk-yZj2mt2rHat7z0bPoTC1v6GdtxBynOnQRc7WibnjyTyGrzH2HlIsZ66K4s63hkGFPyHwxy_pl4_xKcIB-ns2P4fwTrXY4lg_ZwNoueRicpQ2GuWCeZpqZsfHiqlsot3YCpdFj3YZ-iGYk2icIX9iJrMMfWpQV94cpkZfu1su2Npw3-APVcCS-V7Wwpu12up11Ysjmhc46w&amp;owa=outlook.office.com&amp;isImagePreview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3" y="2962645"/>
            <a:ext cx="2810435" cy="374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268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68" y="1081300"/>
            <a:ext cx="3024978" cy="28219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8478" y="1774209"/>
            <a:ext cx="5895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rgbClr val="0070C0"/>
                </a:solidFill>
              </a:rPr>
              <a:t>Class 4 Art Week Memories</a:t>
            </a:r>
            <a:endParaRPr lang="en-GB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53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0755" y="685375"/>
            <a:ext cx="48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11910" y="2282356"/>
            <a:ext cx="48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9104" y="685375"/>
            <a:ext cx="48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418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89" y="676495"/>
            <a:ext cx="24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535" y="2067167"/>
            <a:ext cx="24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89" y="3744463"/>
            <a:ext cx="24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580" y="3744463"/>
            <a:ext cx="24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580" y="676495"/>
            <a:ext cx="24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839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WOW words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234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2331" y="432896"/>
            <a:ext cx="4811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https://www.youtube.com/watch?v=qlJ7XoTLpc8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3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zent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5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247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55" y="492598"/>
            <a:ext cx="10550430" cy="3978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8155" y="4844955"/>
            <a:ext cx="10686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Thank you for sharing this with us</a:t>
            </a:r>
          </a:p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Have a lovely half term break.</a:t>
            </a:r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33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5" y="1910687"/>
            <a:ext cx="11972979" cy="3013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699" y="5363570"/>
            <a:ext cx="859808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rgbClr val="0070C0"/>
                </a:solidFill>
              </a:rPr>
              <a:t>Bretherton Endowed  21/5/18</a:t>
            </a:r>
            <a:endParaRPr lang="en-GB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5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91" y="47961"/>
            <a:ext cx="7942996" cy="68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4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20" y="311005"/>
            <a:ext cx="9048466" cy="602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68" y="1081300"/>
            <a:ext cx="3024978" cy="28219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8478" y="1774209"/>
            <a:ext cx="5895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rgbClr val="0070C0"/>
                </a:solidFill>
              </a:rPr>
              <a:t>Class 1 Art Week Memories</a:t>
            </a:r>
            <a:endParaRPr lang="en-GB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7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32" y="1133526"/>
            <a:ext cx="3504541" cy="262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82190" y="3138035"/>
            <a:ext cx="3013468" cy="226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5800" y="-15773400"/>
            <a:ext cx="216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259" y="578223"/>
            <a:ext cx="384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54681" y="2860548"/>
            <a:ext cx="4273659" cy="320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697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68" y="1081300"/>
            <a:ext cx="3024978" cy="28219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8478" y="1774209"/>
            <a:ext cx="5895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rgbClr val="0070C0"/>
                </a:solidFill>
              </a:rPr>
              <a:t>Class 2 Art Week Memories</a:t>
            </a:r>
            <a:endParaRPr lang="en-GB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3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5331" y="3498000"/>
            <a:ext cx="384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36170" y="772732"/>
            <a:ext cx="384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54367" y="3271595"/>
            <a:ext cx="384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17" y="135698"/>
            <a:ext cx="52387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208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206</Words>
  <Application>Microsoft Office PowerPoint</Application>
  <PresentationFormat>Custom</PresentationFormat>
  <Paragraphs>56</Paragraphs>
  <Slides>21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WOW words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Moxham</dc:creator>
  <cp:lastModifiedBy>Jayne Clarke</cp:lastModifiedBy>
  <cp:revision>23</cp:revision>
  <cp:lastPrinted>2018-05-21T07:02:50Z</cp:lastPrinted>
  <dcterms:created xsi:type="dcterms:W3CDTF">2017-10-08T23:59:05Z</dcterms:created>
  <dcterms:modified xsi:type="dcterms:W3CDTF">2018-05-24T20:39:09Z</dcterms:modified>
</cp:coreProperties>
</file>