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1" r:id="rId6"/>
    <p:sldId id="268" r:id="rId7"/>
    <p:sldId id="265" r:id="rId8"/>
    <p:sldId id="269" r:id="rId9"/>
    <p:sldId id="257" r:id="rId10"/>
    <p:sldId id="259" r:id="rId11"/>
    <p:sldId id="262" r:id="rId12"/>
    <p:sldId id="260" r:id="rId13"/>
    <p:sldId id="258" r:id="rId14"/>
    <p:sldId id="263" r:id="rId15"/>
    <p:sldId id="271" r:id="rId16"/>
    <p:sldId id="270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58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CF571-669A-4C2F-9B16-7C715A638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8423DB-8C01-4ED1-B6E7-B2BDDD73C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DF945-328C-4CF8-B183-6180472AD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3E7B-E3EA-4BE1-ABEC-581B794CA7D0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E64DB-6020-4329-BBEE-5EA9D693A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8F37A-24A3-4492-8184-8EF374DEC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1985-FBA4-4278-B9E6-29F721501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187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6FB07-26E0-4BFB-90B2-019289813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9AA4A3-0090-4A7B-93C8-1D9DEB0B3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F2A60-E870-475F-8198-6BE2E09C4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3E7B-E3EA-4BE1-ABEC-581B794CA7D0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97A55-7DA0-4A76-A1A9-0067A02C8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88EC3-58D6-44C5-ABF7-1826AB23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1985-FBA4-4278-B9E6-29F721501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808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74ABCC-9436-431A-A799-AB2E722C13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7F60F3-AFFD-49E4-B743-16DFBE24C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CC73C-C17B-43F9-B2FE-0D7A6F1D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3E7B-E3EA-4BE1-ABEC-581B794CA7D0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7EC67-45C8-4AF9-8311-6CFE3D066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BBA05-42F5-4B5C-BB37-2B3F95298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1985-FBA4-4278-B9E6-29F721501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183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3D9B5-DB60-4345-A4F1-DDCD1BF25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F17F5-C0F6-4800-A8D9-AE2F75D5A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7F9CA-802E-4B1A-98DC-DCD561B1F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3E7B-E3EA-4BE1-ABEC-581B794CA7D0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97DF2-5866-4B58-9D24-93BCD2D90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7778E-FC7D-46E6-95E8-D20064AF0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1985-FBA4-4278-B9E6-29F721501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701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1CD48-1DA8-4DD6-8345-F5C71FAD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38DFA-F35F-4D9D-ADC2-722B9E3F5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D0B25-BA8B-44E4-B5C5-CBCFA2788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3E7B-E3EA-4BE1-ABEC-581B794CA7D0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97B64-512F-4988-AE5A-B1969984C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78ED1-0DF7-45D0-9CE3-7DEEC9A9B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1985-FBA4-4278-B9E6-29F721501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49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55F40-6A08-47A3-9A21-4D14550CD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026F2-545B-46FD-9CFA-C2E25FB08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B899B-3C82-4FFF-9158-502269A3D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591D24-0364-4D7E-A3D9-10E719038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3E7B-E3EA-4BE1-ABEC-581B794CA7D0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F6108E-7054-44D9-A996-BF713B6BB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8B36F-7CA3-4C09-B633-C49AB3EE7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1985-FBA4-4278-B9E6-29F721501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06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615DC-59E9-4428-AD40-2C9952E90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BF10D-30C6-4A9E-87B0-39DAFC02B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BF6FE2-35B8-4A34-A290-01FD37A23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FEC661-F924-430A-89D1-05CA770C6B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A7FF63-BB3A-41BA-B4C6-DCB344F53E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24C193-C3B1-4123-92D0-A7F417E93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3E7B-E3EA-4BE1-ABEC-581B794CA7D0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4CF986-1C7B-4A38-8EDB-0E3EE5C60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93C47-21F9-4410-862B-159296D51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1985-FBA4-4278-B9E6-29F721501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820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0DA8-599B-439A-A6F7-0088E53D6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46D8F-4269-4218-B76B-AA461BECD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3E7B-E3EA-4BE1-ABEC-581B794CA7D0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FF45A1-12E7-4055-AF72-58D418620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6A5E8-3327-40E9-BCCF-01B6A3AF7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1985-FBA4-4278-B9E6-29F721501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685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5A9D7F-864E-4D7C-A200-9634F10A8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3E7B-E3EA-4BE1-ABEC-581B794CA7D0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CDCA7-AAFC-4D22-BA3F-10FC990EB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BDC41-2B77-46CF-A251-A95ABEDD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1985-FBA4-4278-B9E6-29F721501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967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4F0F4-435B-4AEF-AEE3-4D95D6008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3FA03-34C5-4AA1-B529-3F650C958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5C374-82FA-459F-ABD2-4E4D09497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A1BAF-C629-43F6-A834-40D6C2C30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3E7B-E3EA-4BE1-ABEC-581B794CA7D0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DCD6A-FC44-4A70-BABC-2090B8F6B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7A6E1-DDAE-4F80-89B3-98E6ECD30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1985-FBA4-4278-B9E6-29F721501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8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91FDB-0D16-423A-A50D-0E72ED30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1BC1F5-F0D7-450D-A7C6-EDE418D898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195E7-CD53-4A4C-A2A4-8E9A34BBA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DCE43-39F2-4329-B0E2-1C500923F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3E7B-E3EA-4BE1-ABEC-581B794CA7D0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BEF0B0-67B4-4157-B05D-58EBEFD2E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A806-789D-4E68-9D5B-33536EFDB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1985-FBA4-4278-B9E6-29F721501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83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82D6E7-9745-4578-8FE2-FF482121C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939A6-EC25-4C6D-A31F-F086702D2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9E95A-33A1-4CFE-8089-89F6A22BFC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A3E7B-E3EA-4BE1-ABEC-581B794CA7D0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21806-4567-4561-B5B8-F0D12543B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E3D59-B926-4888-912A-704E4E1F4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31985-FBA4-4278-B9E6-29F721501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78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imageslive.co.uk/free_stock_image/valentineconfettijp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kathleenmcclaskey.com/tag/udl-lens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261375/the-three-tree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gateway.com/passage/?search=Proverbs+3%3A5-6&amp;version=ESV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532D3-94D5-4D91-9ECE-DB7F77351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1125" y="191163"/>
            <a:ext cx="9144000" cy="2387600"/>
          </a:xfrm>
        </p:spPr>
        <p:txBody>
          <a:bodyPr/>
          <a:lstStyle/>
          <a:p>
            <a:r>
              <a:rPr lang="en-GB" dirty="0"/>
              <a:t>Our hopes and dreams are in God’s hands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7AC0E6-E740-4B42-8B04-3BBB6C6903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77B7D3-DB4D-46BD-8901-C5DD25BCD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23372" y="2767894"/>
            <a:ext cx="3659505" cy="3324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7D1B6D-86C1-471F-BAE4-02A045242837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096" y="2679688"/>
            <a:ext cx="6125808" cy="35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40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FD192-55BB-4BD7-9055-57E793E65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EB6C64-BC88-4C19-A354-B2407B9DB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032345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1266296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73F3A-8E5A-41C8-A020-8E4F6AD37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783DE8-9C64-4D73-A290-99FF9CF6C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91" y="-106848"/>
            <a:ext cx="10253709" cy="7690282"/>
          </a:xfrm>
        </p:spPr>
      </p:pic>
    </p:spTree>
    <p:extLst>
      <p:ext uri="{BB962C8B-B14F-4D97-AF65-F5344CB8AC3E}">
        <p14:creationId xmlns:p14="http://schemas.microsoft.com/office/powerpoint/2010/main" val="3709042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38E26-79D7-4AEA-A94E-19BFF06F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WE CAN DO ALL THINGS THROUGH CHRIST WHO STRENGTHENS US – Heavenly Treasures  Ministry">
            <a:extLst>
              <a:ext uri="{FF2B5EF4-FFF2-40B4-BE49-F238E27FC236}">
                <a16:creationId xmlns:a16="http://schemas.microsoft.com/office/drawing/2014/main" id="{53446C02-18B3-4F03-82D6-9150A5ED11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9405"/>
            <a:ext cx="12192000" cy="769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460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2E834-4B91-4687-8743-9B9D9D646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Our end of worship 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10D1E-F4E8-452E-9E67-AED9A1E3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6950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/>
              <a:t>May God the Father</a:t>
            </a:r>
          </a:p>
          <a:p>
            <a:pPr marL="0" indent="0">
              <a:buNone/>
            </a:pPr>
            <a:r>
              <a:rPr lang="en-GB" sz="3600" b="1" dirty="0">
                <a:solidFill>
                  <a:srgbClr val="002060"/>
                </a:solidFill>
              </a:rPr>
              <a:t>…….help us learn</a:t>
            </a:r>
          </a:p>
          <a:p>
            <a:pPr marL="0" indent="0">
              <a:buNone/>
            </a:pPr>
            <a:r>
              <a:rPr lang="en-GB" sz="3600" dirty="0"/>
              <a:t>May we grow</a:t>
            </a:r>
          </a:p>
          <a:p>
            <a:pPr marL="0" indent="0">
              <a:buNone/>
            </a:pPr>
            <a:r>
              <a:rPr lang="en-GB" sz="3600" b="1" dirty="0">
                <a:solidFill>
                  <a:srgbClr val="002060"/>
                </a:solidFill>
              </a:rPr>
              <a:t>……following in the footsteps </a:t>
            </a:r>
            <a:r>
              <a:rPr lang="en-GB" sz="3600" b="1" dirty="0"/>
              <a:t>of Jesus</a:t>
            </a:r>
          </a:p>
          <a:p>
            <a:pPr marL="0" indent="0">
              <a:buNone/>
            </a:pPr>
            <a:r>
              <a:rPr lang="en-GB" sz="3600" dirty="0"/>
              <a:t>Help us achieve </a:t>
            </a:r>
          </a:p>
          <a:p>
            <a:pPr marL="0" indent="0">
              <a:buNone/>
            </a:pPr>
            <a:r>
              <a:rPr lang="en-GB" sz="3600" b="1" dirty="0">
                <a:solidFill>
                  <a:srgbClr val="002060"/>
                </a:solidFill>
              </a:rPr>
              <a:t>……through the Spirit</a:t>
            </a:r>
          </a:p>
          <a:p>
            <a:pPr marL="0" indent="0">
              <a:buNone/>
            </a:pPr>
            <a:r>
              <a:rPr lang="en-GB" sz="3600" dirty="0"/>
              <a:t>And may we flourish</a:t>
            </a:r>
          </a:p>
          <a:p>
            <a:pPr marL="0" indent="0">
              <a:buNone/>
            </a:pPr>
            <a:r>
              <a:rPr lang="en-GB" sz="3600" b="1" dirty="0">
                <a:solidFill>
                  <a:srgbClr val="002060"/>
                </a:solidFill>
              </a:rPr>
              <a:t>…..within God’s Love</a:t>
            </a:r>
          </a:p>
          <a:p>
            <a:pPr marL="0" indent="0">
              <a:buNone/>
            </a:pPr>
            <a:r>
              <a:rPr lang="en-GB" sz="3600" b="1" dirty="0">
                <a:solidFill>
                  <a:srgbClr val="002060"/>
                </a:solidFill>
              </a:rPr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1811713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8A014-E3C8-432E-914F-DB5F29BF7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43844_work_video">
            <a:hlinkClick r:id="" action="ppaction://media"/>
            <a:extLst>
              <a:ext uri="{FF2B5EF4-FFF2-40B4-BE49-F238E27FC236}">
                <a16:creationId xmlns:a16="http://schemas.microsoft.com/office/drawing/2014/main" id="{99F8902D-1B44-47A0-AD0B-2C3B51B2355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24029" end="1120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201" y="194886"/>
            <a:ext cx="11496974" cy="6468228"/>
          </a:xfrm>
        </p:spPr>
      </p:pic>
    </p:spTree>
    <p:extLst>
      <p:ext uri="{BB962C8B-B14F-4D97-AF65-F5344CB8AC3E}">
        <p14:creationId xmlns:p14="http://schemas.microsoft.com/office/powerpoint/2010/main" val="355913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F9544-12E4-44B5-AE04-4A10DDCF2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God is greater than we can even imagine</a:t>
            </a:r>
          </a:p>
        </p:txBody>
      </p:sp>
      <p:pic>
        <p:nvPicPr>
          <p:cNvPr id="4098" name="Picture 2" descr="God is Great | Share A Verse">
            <a:extLst>
              <a:ext uri="{FF2B5EF4-FFF2-40B4-BE49-F238E27FC236}">
                <a16:creationId xmlns:a16="http://schemas.microsoft.com/office/drawing/2014/main" id="{3FB9DF92-AFD0-440A-AF74-14E8F11B76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446" y="1825625"/>
            <a:ext cx="423510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036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4E017-8AE4-49AD-955E-182D63F5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31B5632-1C23-4F4B-9C12-9C9979B4B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1727" y="225574"/>
            <a:ext cx="11448546" cy="7772408"/>
          </a:xfrm>
        </p:spPr>
      </p:pic>
    </p:spTree>
    <p:extLst>
      <p:ext uri="{BB962C8B-B14F-4D97-AF65-F5344CB8AC3E}">
        <p14:creationId xmlns:p14="http://schemas.microsoft.com/office/powerpoint/2010/main" val="2344310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6E792-10BA-4D32-AE78-E080ABF4E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1FC7AF-959F-4BD9-A96E-5810D8142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86273" y="365125"/>
            <a:ext cx="8219453" cy="5811838"/>
          </a:xfrm>
        </p:spPr>
      </p:pic>
    </p:spTree>
    <p:extLst>
      <p:ext uri="{BB962C8B-B14F-4D97-AF65-F5344CB8AC3E}">
        <p14:creationId xmlns:p14="http://schemas.microsoft.com/office/powerpoint/2010/main" val="829016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6C024-580E-4B72-A328-D68CDA63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6C533-085C-430D-8DE9-6DE9F1B1F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D5284-7EE1-4336-8569-A2F65BE19912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5"/>
            <a:ext cx="12192000" cy="66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AC3ACE-1CDA-48B0-AFC6-7439564D652F}"/>
              </a:ext>
            </a:extLst>
          </p:cNvPr>
          <p:cNvSpPr txBox="1"/>
          <p:nvPr/>
        </p:nvSpPr>
        <p:spPr>
          <a:xfrm>
            <a:off x="104774" y="571679"/>
            <a:ext cx="1170622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625529"/>
                </a:solidFill>
                <a:effectLst/>
                <a:cs typeface="Segoe UI" panose="020B0502040204020203" pitchFamily="34" charset="0"/>
                <a:hlinkClick r:id="rId3"/>
              </a:rPr>
              <a:t>Proverbs 3:5-6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625529"/>
                </a:solidFill>
                <a:effectLst/>
                <a:cs typeface="Segoe UI" panose="020B0502040204020203" pitchFamily="34" charset="0"/>
              </a:rPr>
              <a:t>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00"/>
                </a:solidFill>
                <a:cs typeface="Segoe UI" panose="020B0502040204020203" pitchFamily="34" charset="0"/>
              </a:rPr>
              <a:t>Trust in the Lord with all your heart, and do not lean on your own understanding.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00"/>
                </a:solidFill>
                <a:cs typeface="Segoe UI" panose="020B0502040204020203" pitchFamily="34" charset="0"/>
              </a:rPr>
              <a:t>In all your ways acknowledge him, and he will make straight your paths.</a:t>
            </a:r>
            <a:endParaRPr lang="en-US" altLang="en-US" sz="4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9865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8564A-DBC4-4827-9BD4-BDA123AFF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141C85C-B1E6-4531-B592-24047C0AC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32" y="-191186"/>
            <a:ext cx="10515599" cy="7886700"/>
          </a:xfrm>
        </p:spPr>
      </p:pic>
    </p:spTree>
    <p:extLst>
      <p:ext uri="{BB962C8B-B14F-4D97-AF65-F5344CB8AC3E}">
        <p14:creationId xmlns:p14="http://schemas.microsoft.com/office/powerpoint/2010/main" val="3339704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1D5D3-11F3-424A-9C6F-400CCAE05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Displaying smile 3.PNG">
            <a:extLst>
              <a:ext uri="{FF2B5EF4-FFF2-40B4-BE49-F238E27FC236}">
                <a16:creationId xmlns:a16="http://schemas.microsoft.com/office/drawing/2014/main" id="{8A224C9B-CBA1-4B6D-84C2-82FC9598D3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01" y="204186"/>
            <a:ext cx="10631181" cy="771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339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47698-54E1-42E1-A2FA-EF7416060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411601-8609-4343-87A6-7EDF44A73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" y="-517440"/>
            <a:ext cx="12120979" cy="9090734"/>
          </a:xfrm>
        </p:spPr>
      </p:pic>
    </p:spTree>
    <p:extLst>
      <p:ext uri="{BB962C8B-B14F-4D97-AF65-F5344CB8AC3E}">
        <p14:creationId xmlns:p14="http://schemas.microsoft.com/office/powerpoint/2010/main" val="3422737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780A6-225A-4B9E-A191-ED77A0DBE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Displaying a smile.jpg">
            <a:extLst>
              <a:ext uri="{FF2B5EF4-FFF2-40B4-BE49-F238E27FC236}">
                <a16:creationId xmlns:a16="http://schemas.microsoft.com/office/drawing/2014/main" id="{14187583-EBF9-412B-A410-AB1E2B65C5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93" y="124287"/>
            <a:ext cx="7004906" cy="700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851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17847B781C3F49B0867756D8FD61A1" ma:contentTypeVersion="14" ma:contentTypeDescription="Create a new document." ma:contentTypeScope="" ma:versionID="bc366e058235e98a7b1a73085670d4d5">
  <xsd:schema xmlns:xsd="http://www.w3.org/2001/XMLSchema" xmlns:xs="http://www.w3.org/2001/XMLSchema" xmlns:p="http://schemas.microsoft.com/office/2006/metadata/properties" xmlns:ns3="779f4e19-4c64-463b-b57b-891e028ca011" xmlns:ns4="27aff37b-a65b-45f0-810c-588fbf0ac991" targetNamespace="http://schemas.microsoft.com/office/2006/metadata/properties" ma:root="true" ma:fieldsID="94c0c4fc9a51afd5a767c4669360fdbb" ns3:_="" ns4:_="">
    <xsd:import namespace="779f4e19-4c64-463b-b57b-891e028ca011"/>
    <xsd:import namespace="27aff37b-a65b-45f0-810c-588fbf0ac99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9f4e19-4c64-463b-b57b-891e028ca01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aff37b-a65b-45f0-810c-588fbf0ac9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953298D-9937-4C97-AEEA-C427FDA7CB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9f4e19-4c64-463b-b57b-891e028ca011"/>
    <ds:schemaRef ds:uri="27aff37b-a65b-45f0-810c-588fbf0ac9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33535A-B900-4C19-A91A-44A792D462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DFE573-4CC3-4D77-8430-54E2EC411377}">
  <ds:schemaRefs>
    <ds:schemaRef ds:uri="http://schemas.openxmlformats.org/package/2006/metadata/core-properties"/>
    <ds:schemaRef ds:uri="http://purl.org/dc/terms/"/>
    <ds:schemaRef ds:uri="779f4e19-4c64-463b-b57b-891e028ca011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27aff37b-a65b-45f0-810c-588fbf0ac99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93</Words>
  <Application>Microsoft Office PowerPoint</Application>
  <PresentationFormat>Widescreen</PresentationFormat>
  <Paragraphs>15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Segoe UI</vt:lpstr>
      <vt:lpstr>Office Theme</vt:lpstr>
      <vt:lpstr>Our hopes and dreams are in God’s hands</vt:lpstr>
      <vt:lpstr>God is greater than we can even imagine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end of worship Prayer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9029, head</dc:creator>
  <cp:lastModifiedBy>9029, head</cp:lastModifiedBy>
  <cp:revision>7</cp:revision>
  <dcterms:created xsi:type="dcterms:W3CDTF">2022-11-16T21:26:51Z</dcterms:created>
  <dcterms:modified xsi:type="dcterms:W3CDTF">2022-11-17T08:07:30Z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0x0101008517847B781C3F49B0867756D8FD61A1</vt:lpwstr>
  </property>
</Properties>
</file>