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Sacramento"/>
      <p:regular r:id="rId12"/>
    </p:embeddedFont>
    <p:embeddedFont>
      <p:font typeface="Gloria Hallelujah"/>
      <p:regular r:id="rId13"/>
    </p:embeddedFont>
    <p:embeddedFont>
      <p:font typeface="Permanent Marker"/>
      <p:regular r:id="rId14"/>
    </p:embeddedFont>
    <p:embeddedFont>
      <p:font typeface="Indie Flower"/>
      <p:regular r:id="rId15"/>
    </p:embeddedFont>
    <p:embeddedFont>
      <p:font typeface="Shadows Into Light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GloriaHallelujah-regular.fntdata"/><Relationship Id="rId12" Type="http://schemas.openxmlformats.org/officeDocument/2006/relationships/font" Target="fonts/Sacramen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IndieFlower-regular.fntdata"/><Relationship Id="rId14" Type="http://schemas.openxmlformats.org/officeDocument/2006/relationships/font" Target="fonts/PermanentMarker-regular.fntdata"/><Relationship Id="rId16" Type="http://schemas.openxmlformats.org/officeDocument/2006/relationships/font" Target="fonts/ShadowsIntoLight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531877e2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531877e2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5317dac5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5317dac5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5317dac5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5317dac5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5317dac5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55317dac5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55317dac52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55317dac52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55317dac52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55317dac52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Relationship Id="rId4" Type="http://schemas.openxmlformats.org/officeDocument/2006/relationships/hyperlink" Target="http://www.youtube.com/watch?v=cahV83nd7_I" TargetMode="External"/><Relationship Id="rId5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6000" u="sng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Fruity Tuity </a:t>
            </a:r>
            <a:r>
              <a:rPr lang="en-GB" sz="6000" u="sng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Hawaiian</a:t>
            </a:r>
            <a:r>
              <a:rPr lang="en-GB" sz="6000" u="sng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Dreams </a:t>
            </a:r>
            <a:endParaRPr sz="6000" u="sng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Ratio</a:t>
            </a:r>
            <a:r>
              <a:rPr lang="en-GB"/>
              <a:t> 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>
                <a:solidFill>
                  <a:srgbClr val="FF00FF"/>
                </a:solidFill>
                <a:latin typeface="Shadows Into Light"/>
                <a:ea typeface="Shadows Into Light"/>
                <a:cs typeface="Shadows Into Light"/>
                <a:sym typeface="Shadows Into Light"/>
              </a:rPr>
              <a:t>12: 5: 3: 2</a:t>
            </a:r>
            <a:endParaRPr sz="6000">
              <a:solidFill>
                <a:srgbClr val="FF00FF"/>
              </a:solidFill>
              <a:latin typeface="Shadows Into Light"/>
              <a:ea typeface="Shadows Into Light"/>
              <a:cs typeface="Shadows Into Light"/>
              <a:sym typeface="Shadows Into Light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6000">
                <a:solidFill>
                  <a:srgbClr val="FF00FF"/>
                </a:solidFill>
                <a:latin typeface="Shadows Into Light"/>
                <a:ea typeface="Shadows Into Light"/>
                <a:cs typeface="Shadows Into Light"/>
                <a:sym typeface="Shadows Into Light"/>
              </a:rPr>
              <a:t>300ml 125ml 75ml 50ml</a:t>
            </a:r>
            <a:endParaRPr sz="6000">
              <a:solidFill>
                <a:srgbClr val="FF00FF"/>
              </a:solidFill>
              <a:latin typeface="Shadows Into Light"/>
              <a:ea typeface="Shadows Into Light"/>
              <a:cs typeface="Shadows Into Light"/>
              <a:sym typeface="Shadows Into Light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00FFFF"/>
                </a:solidFill>
                <a:latin typeface="Shadows Into Light"/>
                <a:ea typeface="Shadows Into Light"/>
                <a:cs typeface="Shadows Into Light"/>
                <a:sym typeface="Shadows Into Light"/>
              </a:rPr>
              <a:t>Ingredients</a:t>
            </a:r>
            <a:r>
              <a:rPr lang="en-GB" u="sng">
                <a:solidFill>
                  <a:srgbClr val="00FFFF"/>
                </a:solidFill>
                <a:latin typeface="Shadows Into Light"/>
                <a:ea typeface="Shadows Into Light"/>
                <a:cs typeface="Shadows Into Light"/>
                <a:sym typeface="Shadows Into Light"/>
              </a:rPr>
              <a:t> </a:t>
            </a:r>
            <a:endParaRPr u="sng">
              <a:solidFill>
                <a:srgbClr val="00FFFF"/>
              </a:solidFill>
              <a:latin typeface="Shadows Into Light"/>
              <a:ea typeface="Shadows Into Light"/>
              <a:cs typeface="Shadows Into Light"/>
              <a:sym typeface="Shadows Into Light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2400"/>
              <a:buFont typeface="Indie Flower"/>
              <a:buChar char="●"/>
            </a:pP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A </a:t>
            </a: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beautiful Blood orange drink </a:t>
            </a:r>
            <a:endParaRPr b="1" sz="2400">
              <a:solidFill>
                <a:srgbClr val="00FF00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2400"/>
              <a:buFont typeface="Indie Flower"/>
              <a:buChar char="●"/>
            </a:pP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Soda water that makes you fizz and wizz </a:t>
            </a:r>
            <a:endParaRPr b="1" sz="2400">
              <a:solidFill>
                <a:srgbClr val="00FF00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2400"/>
              <a:buFont typeface="Indie Flower"/>
              <a:buChar char="●"/>
            </a:pP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Orange that will make you say </a:t>
            </a:r>
            <a:endParaRPr b="1" sz="2400">
              <a:solidFill>
                <a:srgbClr val="00FF00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2400"/>
              <a:buFont typeface="Indie Flower"/>
              <a:buChar char="●"/>
            </a:pP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Pink lemonade </a:t>
            </a:r>
            <a:endParaRPr b="1" sz="2400">
              <a:solidFill>
                <a:srgbClr val="00FF00"/>
              </a:solidFill>
              <a:latin typeface="Indie Flower"/>
              <a:ea typeface="Indie Flower"/>
              <a:cs typeface="Indie Flower"/>
              <a:sym typeface="Indie Flower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2400"/>
              <a:buFont typeface="Indie Flower"/>
              <a:buChar char="●"/>
            </a:pPr>
            <a:r>
              <a:rPr b="1"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Slice of lemon and a slice of lime</a:t>
            </a:r>
            <a:r>
              <a:rPr lang="en-GB" sz="2400">
                <a:solidFill>
                  <a:srgbClr val="00FF00"/>
                </a:solidFill>
                <a:latin typeface="Indie Flower"/>
                <a:ea typeface="Indie Flower"/>
                <a:cs typeface="Indie Flower"/>
                <a:sym typeface="Indie Flower"/>
              </a:rPr>
              <a:t>   </a:t>
            </a:r>
            <a:endParaRPr sz="2400">
              <a:solidFill>
                <a:srgbClr val="00FF00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  <p:pic>
        <p:nvPicPr>
          <p:cNvPr id="68" name="Google Shape;68;p15" title="Minion - Yay!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07600" y="2170850"/>
            <a:ext cx="2286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3600">
                <a:solidFill>
                  <a:srgbClr val="00FFFF"/>
                </a:solidFill>
                <a:latin typeface="Indie Flower"/>
                <a:ea typeface="Indie Flower"/>
                <a:cs typeface="Indie Flower"/>
                <a:sym typeface="Indie Flower"/>
              </a:rPr>
              <a:t>If you vote for us, then you can try it again at the Easter bingo on Thursday. Also if we win, one </a:t>
            </a:r>
            <a:r>
              <a:rPr lang="en-GB" sz="3600">
                <a:solidFill>
                  <a:srgbClr val="00FFFF"/>
                </a:solidFill>
                <a:latin typeface="Indie Flower"/>
                <a:ea typeface="Indie Flower"/>
                <a:cs typeface="Indie Flower"/>
                <a:sym typeface="Indie Flower"/>
              </a:rPr>
              <a:t>lucky year 3 will get to try our limited edition secret, amazing mocktail.   </a:t>
            </a:r>
            <a:r>
              <a:rPr lang="en-GB" sz="3600">
                <a:solidFill>
                  <a:srgbClr val="00FFFF"/>
                </a:solidFill>
                <a:latin typeface="Indie Flower"/>
                <a:ea typeface="Indie Flower"/>
                <a:cs typeface="Indie Flower"/>
                <a:sym typeface="Indie Flower"/>
              </a:rPr>
              <a:t>  </a:t>
            </a:r>
            <a:endParaRPr sz="3600">
              <a:solidFill>
                <a:srgbClr val="00FFFF"/>
              </a:solidFill>
              <a:latin typeface="Indie Flower"/>
              <a:ea typeface="Indie Flower"/>
              <a:cs typeface="Indie Flower"/>
              <a:sym typeface="Indie Flower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rgbClr val="FF0000"/>
                </a:solidFill>
                <a:latin typeface="Gloria Hallelujah"/>
                <a:ea typeface="Gloria Hallelujah"/>
                <a:cs typeface="Gloria Hallelujah"/>
                <a:sym typeface="Gloria Hallelujah"/>
              </a:rPr>
              <a:t>A happy customer quote</a:t>
            </a:r>
            <a:r>
              <a:rPr lang="en-GB" u="sng">
                <a:solidFill>
                  <a:srgbClr val="00FFFF"/>
                </a:solidFill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endParaRPr u="sng">
              <a:solidFill>
                <a:srgbClr val="00FFFF"/>
              </a:solidFill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5500">
                <a:solidFill>
                  <a:srgbClr val="FF0000"/>
                </a:solidFill>
                <a:latin typeface="Gloria Hallelujah"/>
                <a:ea typeface="Gloria Hallelujah"/>
                <a:cs typeface="Gloria Hallelujah"/>
                <a:sym typeface="Gloria Hallelujah"/>
              </a:rPr>
              <a:t>“This was amazing once in a </a:t>
            </a:r>
            <a:r>
              <a:rPr lang="en-GB" sz="5500">
                <a:solidFill>
                  <a:srgbClr val="FF0000"/>
                </a:solidFill>
                <a:latin typeface="Gloria Hallelujah"/>
                <a:ea typeface="Gloria Hallelujah"/>
                <a:cs typeface="Gloria Hallelujah"/>
                <a:sym typeface="Gloria Hallelujah"/>
              </a:rPr>
              <a:t>lifetime brilliant and wonderful.”</a:t>
            </a:r>
            <a:r>
              <a:rPr lang="en-GB" sz="5500">
                <a:solidFill>
                  <a:srgbClr val="FF0000"/>
                </a:solidFill>
                <a:latin typeface="Gloria Hallelujah"/>
                <a:ea typeface="Gloria Hallelujah"/>
                <a:cs typeface="Gloria Hallelujah"/>
                <a:sym typeface="Gloria Hallelujah"/>
              </a:rPr>
              <a:t> </a:t>
            </a:r>
            <a:endParaRPr sz="5500">
              <a:solidFill>
                <a:srgbClr val="FF0000"/>
              </a:solidFill>
              <a:latin typeface="Gloria Hallelujah"/>
              <a:ea typeface="Gloria Hallelujah"/>
              <a:cs typeface="Gloria Hallelujah"/>
              <a:sym typeface="Gloria Hallelujah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125925" y="419075"/>
            <a:ext cx="2553300" cy="289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FF0000"/>
                </a:solidFill>
                <a:latin typeface="Sacramento"/>
                <a:ea typeface="Sacramento"/>
                <a:cs typeface="Sacramento"/>
                <a:sym typeface="Sacramento"/>
              </a:rPr>
              <a:t>This mocktail </a:t>
            </a:r>
            <a:endParaRPr b="1" sz="4800">
              <a:solidFill>
                <a:srgbClr val="FF0000"/>
              </a:solidFill>
              <a:latin typeface="Sacramento"/>
              <a:ea typeface="Sacramento"/>
              <a:cs typeface="Sacramento"/>
              <a:sym typeface="Sacramento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FF0000"/>
                </a:solidFill>
                <a:latin typeface="Sacramento"/>
                <a:ea typeface="Sacramento"/>
                <a:cs typeface="Sacramento"/>
                <a:sym typeface="Sacramento"/>
              </a:rPr>
              <a:t>will make</a:t>
            </a:r>
            <a:endParaRPr b="1" sz="4800">
              <a:solidFill>
                <a:srgbClr val="FF0000"/>
              </a:solidFill>
              <a:latin typeface="Sacramento"/>
              <a:ea typeface="Sacramento"/>
              <a:cs typeface="Sacramento"/>
              <a:sym typeface="Sacrament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-GB" sz="4800">
                <a:solidFill>
                  <a:srgbClr val="FF0000"/>
                </a:solidFill>
                <a:latin typeface="Sacramento"/>
                <a:ea typeface="Sacramento"/>
                <a:cs typeface="Sacramento"/>
                <a:sym typeface="Sacramento"/>
              </a:rPr>
              <a:t> you smile </a:t>
            </a:r>
            <a:endParaRPr b="1" sz="4800">
              <a:solidFill>
                <a:srgbClr val="FF0000"/>
              </a:solidFill>
              <a:latin typeface="Sacramento"/>
              <a:ea typeface="Sacramento"/>
              <a:cs typeface="Sacramento"/>
              <a:sym typeface="Sacramento"/>
            </a:endParaRPr>
          </a:p>
        </p:txBody>
      </p:sp>
    </p:spTree>
  </p:cSld>
  <p:clrMapOvr>
    <a:masterClrMapping/>
  </p:clrMapOvr>
  <mc:AlternateContent>
    <mc:Choice Requires="p14">
      <p:transition spd="slow" p14:dur="1000">
        <p14:prism dir="l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