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a3691a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a3691a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a3691a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a3691a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a3691a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a3691a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4a3691a9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4a3691a9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a3691a9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4a3691a9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4a3691a9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4a3691a9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4733" y="879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The summer Cacti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The sum</a:t>
            </a:r>
            <a:r>
              <a:rPr lang="en-GB">
                <a:solidFill>
                  <a:srgbClr val="FF00FF"/>
                </a:solidFill>
              </a:rPr>
              <a:t>mer Cacti !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Ingrediants.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6 cups of Coke.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6 cups of Fanta.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2 cups of lemonade.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</a:rPr>
              <a:t>2 cups of summer fruits.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00FF"/>
                </a:solidFill>
              </a:rPr>
              <a:t>Ratio   6:6:2:2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Even the original cactus likes it.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A quote from a happy customer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“It was amazing ,I have never had a drink of something more exquisite.”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3FFF7"/>
                </a:solidFill>
              </a:rPr>
              <a:t>You will find this drink at the Easter Bingo.</a:t>
            </a:r>
            <a:endParaRPr>
              <a:solidFill>
                <a:srgbClr val="63FFF7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9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63FFF7"/>
                </a:solidFill>
              </a:rPr>
              <a:t>If we win.</a:t>
            </a:r>
            <a:endParaRPr sz="2400">
              <a:solidFill>
                <a:srgbClr val="63FFF7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13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Hope you enjoy our delicious and amazing beverage.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2229725"/>
            <a:ext cx="8520600" cy="23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Thank you for listening 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0000"/>
                </a:solidFill>
              </a:rPr>
              <a:t>By Benjy, Charlie, Matthew and Jacob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