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Bangers"/>
      <p:regular r:id="rId11"/>
    </p:embeddedFont>
    <p:embeddedFont>
      <p:font typeface="Bad Script"/>
      <p:regular r:id="rId12"/>
    </p:embeddedFont>
    <p:embeddedFont>
      <p:font typeface="Comfortaa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angers-regular.fntdata"/><Relationship Id="rId10" Type="http://schemas.openxmlformats.org/officeDocument/2006/relationships/slide" Target="slides/slide5.xml"/><Relationship Id="rId13" Type="http://schemas.openxmlformats.org/officeDocument/2006/relationships/font" Target="fonts/Comfortaa-regular.fntdata"/><Relationship Id="rId12" Type="http://schemas.openxmlformats.org/officeDocument/2006/relationships/font" Target="fonts/BadScrip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omforta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54a2cd4f2a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54a2cd4f2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4a2cd4f2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4a2cd4f2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4a2cd4f2a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4a2cd4f2a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4a2cd4f2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4a2cd4f2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angers"/>
                <a:ea typeface="Bangers"/>
                <a:cs typeface="Bangers"/>
                <a:sym typeface="Bangers"/>
              </a:rPr>
              <a:t>Fizztastic Jolly Juice</a:t>
            </a:r>
            <a:endParaRPr>
              <a:latin typeface="Bangers"/>
              <a:ea typeface="Bangers"/>
              <a:cs typeface="Bangers"/>
              <a:sym typeface="Bangers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By Jack, Tobias, Adam and Will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2634"/>
            <a:ext cx="8520599" cy="5680392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405125" y="1031275"/>
            <a:ext cx="6084600" cy="12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latin typeface="Bangers"/>
                <a:ea typeface="Bangers"/>
                <a:cs typeface="Bangers"/>
                <a:sym typeface="Bangers"/>
              </a:rPr>
              <a:t>Fizztastic Jolly Juice</a:t>
            </a:r>
            <a:endParaRPr sz="6000">
              <a:latin typeface="Bangers"/>
              <a:ea typeface="Bangers"/>
              <a:cs typeface="Bangers"/>
              <a:sym typeface="Banger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850800" y="2952025"/>
            <a:ext cx="70254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latin typeface="Comfortaa"/>
                <a:ea typeface="Comfortaa"/>
                <a:cs typeface="Comfortaa"/>
                <a:sym typeface="Comfortaa"/>
              </a:rPr>
              <a:t>By Jack, Tobias, Adam and Will</a:t>
            </a:r>
            <a:endParaRPr sz="30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Bangers"/>
                <a:ea typeface="Bangers"/>
                <a:cs typeface="Bangers"/>
                <a:sym typeface="Bangers"/>
              </a:rPr>
              <a:t>How to make our cool </a:t>
            </a:r>
            <a:r>
              <a:rPr lang="en-GB">
                <a:latin typeface="Bangers"/>
                <a:ea typeface="Bangers"/>
                <a:cs typeface="Bangers"/>
                <a:sym typeface="Bangers"/>
              </a:rPr>
              <a:t>concoction!</a:t>
            </a:r>
            <a:endParaRPr>
              <a:latin typeface="Bangers"/>
              <a:ea typeface="Bangers"/>
              <a:cs typeface="Bangers"/>
              <a:sym typeface="Bangers"/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3 cups of Fantastic Fanta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3 cups of Lovely Lemonade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3 cups of Sassy Summer Fruits Cordial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3 cups of Awesome Orange Cordial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2 cups of Perfect Pineapple Juice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2 cups of Amazing Apple Juice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And a drop of our secret ingredient!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This will produce 15 cups of dazzling drinks for you and your friends.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Bangers"/>
              <a:ea typeface="Bangers"/>
              <a:cs typeface="Bangers"/>
              <a:sym typeface="Bangers"/>
            </a:endParaRPr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Are you tired of  boring beverages that don’t have that </a:t>
            </a:r>
            <a:r>
              <a:rPr i="1" lang="en-GB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zing?</a:t>
            </a:r>
            <a:r>
              <a:rPr lang="en-GB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Then try our </a:t>
            </a:r>
            <a:r>
              <a:rPr lang="en-GB"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rPr>
              <a:t>Fizztastic Jolly Juice! </a:t>
            </a:r>
            <a:r>
              <a:rPr lang="en-GB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Only once in a lifetime will you taste this glory and magic in a cup! </a:t>
            </a:r>
            <a:endParaRPr sz="2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445025"/>
            <a:ext cx="8520600" cy="4427400"/>
          </a:xfrm>
          <a:prstGeom prst="rect">
            <a:avLst/>
          </a:prstGeom>
          <a:solidFill>
            <a:srgbClr val="434343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45025"/>
            <a:ext cx="2973225" cy="442752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622375" y="729350"/>
            <a:ext cx="4988700" cy="33903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FFF"/>
                </a:solidFill>
                <a:latin typeface="Bad Script"/>
                <a:ea typeface="Bad Script"/>
                <a:cs typeface="Bad Script"/>
                <a:sym typeface="Bad Script"/>
              </a:rPr>
              <a:t>“</a:t>
            </a:r>
            <a:r>
              <a:rPr b="1" lang="en-GB" sz="2400">
                <a:solidFill>
                  <a:srgbClr val="FFFFFF"/>
                </a:solidFill>
                <a:latin typeface="Bad Script"/>
                <a:ea typeface="Bad Script"/>
                <a:cs typeface="Bad Script"/>
                <a:sym typeface="Bad Script"/>
              </a:rPr>
              <a:t>Try this great drink, you wont regret it!”</a:t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d Script"/>
              <a:buChar char="-"/>
            </a:pPr>
            <a:r>
              <a:rPr b="1" lang="en-GB" sz="2400">
                <a:solidFill>
                  <a:srgbClr val="FFFFFF"/>
                </a:solidFill>
                <a:latin typeface="Bad Script"/>
                <a:ea typeface="Bad Script"/>
                <a:cs typeface="Bad Script"/>
                <a:sym typeface="Bad Script"/>
              </a:rPr>
              <a:t>Cool Guy</a:t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FFFFFF"/>
                </a:solidFill>
                <a:latin typeface="Bad Script"/>
                <a:ea typeface="Bad Script"/>
                <a:cs typeface="Bad Script"/>
                <a:sym typeface="Bad Script"/>
              </a:rPr>
              <a:t>“I will never stop drinking it for next 500 years in which i will live!”</a:t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d Script"/>
              <a:buChar char="-"/>
            </a:pPr>
            <a:r>
              <a:rPr b="1" lang="en-GB" sz="2400">
                <a:solidFill>
                  <a:srgbClr val="FFFFFF"/>
                </a:solidFill>
                <a:latin typeface="Bad Script"/>
                <a:ea typeface="Bad Script"/>
                <a:cs typeface="Bad Script"/>
                <a:sym typeface="Bad Script"/>
              </a:rPr>
              <a:t>Cool Dude</a:t>
            </a:r>
            <a:endParaRPr b="1" sz="24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 for listening 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 hope you will enjoy our craved creation. Our hard work and effort went in to making it.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                                              </a:t>
            </a:r>
            <a:r>
              <a:rPr lang="en-GB" sz="2400"/>
              <a:t>Only </a:t>
            </a:r>
            <a:r>
              <a:rPr lang="en-GB" sz="2400"/>
              <a:t>available</a:t>
            </a:r>
            <a:r>
              <a:rPr lang="en-GB" sz="2400"/>
              <a:t> 1-2 times!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/>
              <a:t>         </a:t>
            </a:r>
            <a:endParaRPr sz="1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                                  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