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8" r:id="rId7"/>
    <p:sldId id="262" r:id="rId8"/>
    <p:sldId id="257" r:id="rId9"/>
    <p:sldId id="266" r:id="rId10"/>
    <p:sldId id="259" r:id="rId11"/>
    <p:sldId id="260" r:id="rId12"/>
    <p:sldId id="269" r:id="rId13"/>
    <p:sldId id="268" r:id="rId14"/>
    <p:sldId id="261" r:id="rId15"/>
    <p:sldId id="263" r:id="rId16"/>
    <p:sldId id="264" r:id="rId17"/>
    <p:sldId id="272" r:id="rId18"/>
    <p:sldId id="271" r:id="rId19"/>
    <p:sldId id="273" r:id="rId20"/>
    <p:sldId id="274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2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6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5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5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7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25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9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90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C717-EAEB-4659-AFC4-9688E85E29AD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4D65-9475-4AE5-9568-B1DAA01CD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3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ame@bretherton.lancs.sch.u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627" y="6992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Bretherton Endowed Parent Google Classroom Virtual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3/12/20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3" y="3856923"/>
            <a:ext cx="28575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26" y="4176362"/>
            <a:ext cx="419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4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4" y="386355"/>
            <a:ext cx="5150017" cy="61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1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" y="159161"/>
            <a:ext cx="11796611" cy="62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5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633412"/>
            <a:ext cx="99536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762000"/>
            <a:ext cx="96488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0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when your child ‘Turns in their homework’?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165" y="1825625"/>
            <a:ext cx="85656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1" y="365125"/>
            <a:ext cx="11591925" cy="744855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302493" y="702644"/>
            <a:ext cx="1145406" cy="5967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55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77" y="590579"/>
            <a:ext cx="9720061" cy="429103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28286" y="1145406"/>
            <a:ext cx="1597794" cy="5452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0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6" y="267316"/>
            <a:ext cx="12484784" cy="53634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18661" y="4023360"/>
            <a:ext cx="2204185" cy="548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8200724" y="2723949"/>
            <a:ext cx="2271562" cy="6448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4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we have learned and we need to develop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to return all documents /homework to child otherwise it won’t be included in their ‘DRIVE’ so they won’t be able to access again</a:t>
            </a:r>
          </a:p>
          <a:p>
            <a:r>
              <a:rPr lang="en-GB" dirty="0"/>
              <a:t>Private comments can be read by teacher and responded to </a:t>
            </a:r>
          </a:p>
          <a:p>
            <a:r>
              <a:rPr lang="en-GB" dirty="0"/>
              <a:t>Teachers will not respond to homework that has been turned in but not uploaded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27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11" y="196698"/>
            <a:ext cx="4691406" cy="2601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886" y="196698"/>
            <a:ext cx="5124170" cy="282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1" y="3429000"/>
            <a:ext cx="4619910" cy="2525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306" y="3176336"/>
            <a:ext cx="5553093" cy="3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4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62" y="469674"/>
            <a:ext cx="11598392" cy="40953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8653112" y="885524"/>
            <a:ext cx="3003082" cy="4494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0779" y="5467149"/>
            <a:ext cx="532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there is an initial, you are signed in. You should have a ‘Sign in ‘ blue box. </a:t>
            </a:r>
          </a:p>
        </p:txBody>
      </p:sp>
    </p:spTree>
    <p:extLst>
      <p:ext uri="{BB962C8B-B14F-4D97-AF65-F5344CB8AC3E}">
        <p14:creationId xmlns:p14="http://schemas.microsoft.com/office/powerpoint/2010/main" val="8259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03" y="702643"/>
            <a:ext cx="10383157" cy="4880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0203" y="5948413"/>
            <a:ext cx="1046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Child’s login is their </a:t>
            </a:r>
            <a:r>
              <a:rPr lang="en-GB" dirty="0">
                <a:hlinkClick r:id="rId3"/>
              </a:rPr>
              <a:t>name@bretherton.lancs.sch.uk</a:t>
            </a:r>
            <a:r>
              <a:rPr lang="en-GB" dirty="0"/>
              <a:t>   and their password is their own. </a:t>
            </a:r>
          </a:p>
          <a:p>
            <a:r>
              <a:rPr lang="en-GB" dirty="0"/>
              <a:t>The school office, Mrs </a:t>
            </a:r>
            <a:r>
              <a:rPr lang="en-GB" dirty="0" err="1"/>
              <a:t>Allchurch</a:t>
            </a:r>
            <a:r>
              <a:rPr lang="en-GB" dirty="0"/>
              <a:t> or Mrs </a:t>
            </a:r>
            <a:r>
              <a:rPr lang="en-GB" dirty="0" err="1"/>
              <a:t>Moxham</a:t>
            </a:r>
            <a:r>
              <a:rPr lang="en-GB" dirty="0"/>
              <a:t> can reset if forgotten easily. </a:t>
            </a:r>
          </a:p>
        </p:txBody>
      </p:sp>
    </p:spTree>
    <p:extLst>
      <p:ext uri="{BB962C8B-B14F-4D97-AF65-F5344CB8AC3E}">
        <p14:creationId xmlns:p14="http://schemas.microsoft.com/office/powerpoint/2010/main" val="367762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382"/>
            <a:ext cx="11891301" cy="49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633412"/>
            <a:ext cx="98774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ow can I find Google Forms or Drawing in the waffle in my Google  Classroom? - Classroom Commun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357094"/>
            <a:ext cx="4273617" cy="59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3402" y="625642"/>
            <a:ext cx="66285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Account –</a:t>
            </a:r>
            <a:r>
              <a:rPr lang="en-GB" sz="1400" dirty="0"/>
              <a:t> </a:t>
            </a:r>
            <a:r>
              <a:rPr lang="en-GB" dirty="0"/>
              <a:t>Details of their account </a:t>
            </a:r>
          </a:p>
          <a:p>
            <a:r>
              <a:rPr lang="en-GB" sz="3600" dirty="0"/>
              <a:t>Drive</a:t>
            </a:r>
            <a:r>
              <a:rPr lang="en-GB" sz="1400" dirty="0"/>
              <a:t> – </a:t>
            </a:r>
            <a:r>
              <a:rPr lang="en-GB" dirty="0"/>
              <a:t>Where their work is saved. It is a cloud</a:t>
            </a:r>
          </a:p>
          <a:p>
            <a:r>
              <a:rPr lang="en-GB" sz="3600" dirty="0"/>
              <a:t>Classroom</a:t>
            </a:r>
            <a:r>
              <a:rPr lang="en-GB" dirty="0"/>
              <a:t> – where their work is set and feedback given</a:t>
            </a:r>
            <a:endParaRPr lang="en-GB" sz="3600" dirty="0"/>
          </a:p>
          <a:p>
            <a:r>
              <a:rPr lang="en-GB" sz="3600" dirty="0"/>
              <a:t>Docs </a:t>
            </a:r>
            <a:r>
              <a:rPr lang="en-GB" dirty="0"/>
              <a:t>– like word and edited and saved in real time</a:t>
            </a:r>
            <a:endParaRPr lang="en-GB" sz="3600" dirty="0"/>
          </a:p>
          <a:p>
            <a:r>
              <a:rPr lang="en-GB" sz="3600" dirty="0"/>
              <a:t>Sheets </a:t>
            </a:r>
            <a:r>
              <a:rPr lang="en-GB" dirty="0"/>
              <a:t>– like excel</a:t>
            </a:r>
            <a:endParaRPr lang="en-GB" sz="3600" dirty="0"/>
          </a:p>
          <a:p>
            <a:r>
              <a:rPr lang="en-GB" sz="3600" dirty="0"/>
              <a:t>Slides</a:t>
            </a:r>
            <a:r>
              <a:rPr lang="en-GB" dirty="0"/>
              <a:t> – like </a:t>
            </a:r>
            <a:r>
              <a:rPr lang="en-GB" dirty="0" err="1"/>
              <a:t>powerpoint</a:t>
            </a:r>
            <a:endParaRPr lang="en-GB" sz="3600" dirty="0"/>
          </a:p>
          <a:p>
            <a:r>
              <a:rPr lang="en-GB" sz="3600" dirty="0"/>
              <a:t>Calendar </a:t>
            </a:r>
            <a:r>
              <a:rPr lang="en-GB" dirty="0"/>
              <a:t>– can be used by the child but not used by school</a:t>
            </a:r>
            <a:endParaRPr lang="en-GB" sz="3600" dirty="0"/>
          </a:p>
          <a:p>
            <a:r>
              <a:rPr lang="en-GB" sz="3600" dirty="0"/>
              <a:t>Meet </a:t>
            </a:r>
            <a:r>
              <a:rPr lang="en-GB" sz="1400" dirty="0"/>
              <a:t>– </a:t>
            </a:r>
            <a:r>
              <a:rPr lang="en-GB" dirty="0"/>
              <a:t>Where you can arrange ‘zoom’ calls but disabled for children in school except when arranged by staff</a:t>
            </a:r>
            <a:endParaRPr lang="en-GB" sz="3600" dirty="0"/>
          </a:p>
          <a:p>
            <a:r>
              <a:rPr lang="en-GB" sz="3600" dirty="0"/>
              <a:t>Contacts –</a:t>
            </a:r>
            <a:r>
              <a:rPr lang="en-GB" dirty="0"/>
              <a:t> not used by school- disabled for children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2203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2" y="385010"/>
            <a:ext cx="11648060" cy="5390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24749" y="933651"/>
            <a:ext cx="2945331" cy="172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288379" y="1097280"/>
            <a:ext cx="2695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contains a list of the children within the class. We have disabled direct contact to the children from this area. </a:t>
            </a:r>
          </a:p>
        </p:txBody>
      </p:sp>
    </p:spTree>
    <p:extLst>
      <p:ext uri="{BB962C8B-B14F-4D97-AF65-F5344CB8AC3E}">
        <p14:creationId xmlns:p14="http://schemas.microsoft.com/office/powerpoint/2010/main" val="186027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7" y="71849"/>
            <a:ext cx="8768615" cy="6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3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7847B781C3F49B0867756D8FD61A1" ma:contentTypeVersion="14" ma:contentTypeDescription="Create a new document." ma:contentTypeScope="" ma:versionID="bc366e058235e98a7b1a73085670d4d5">
  <xsd:schema xmlns:xsd="http://www.w3.org/2001/XMLSchema" xmlns:xs="http://www.w3.org/2001/XMLSchema" xmlns:p="http://schemas.microsoft.com/office/2006/metadata/properties" xmlns:ns3="779f4e19-4c64-463b-b57b-891e028ca011" xmlns:ns4="27aff37b-a65b-45f0-810c-588fbf0ac991" targetNamespace="http://schemas.microsoft.com/office/2006/metadata/properties" ma:root="true" ma:fieldsID="94c0c4fc9a51afd5a767c4669360fdbb" ns3:_="" ns4:_="">
    <xsd:import namespace="779f4e19-4c64-463b-b57b-891e028ca011"/>
    <xsd:import namespace="27aff37b-a65b-45f0-810c-588fbf0ac9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f4e19-4c64-463b-b57b-891e028ca0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f37b-a65b-45f0-810c-588fbf0ac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1C2E75-A1EA-46BF-9AB3-6DEE0E61E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f4e19-4c64-463b-b57b-891e028ca011"/>
    <ds:schemaRef ds:uri="27aff37b-a65b-45f0-810c-588fbf0ac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D1E5B2-CB47-4AFC-8293-7C19A9276F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EE0B58-BEED-4BCD-926B-685E03FC378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79f4e19-4c64-463b-b57b-891e028ca011"/>
    <ds:schemaRef ds:uri="http://purl.org/dc/terms/"/>
    <ds:schemaRef ds:uri="27aff37b-a65b-45f0-810c-588fbf0ac9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255</Words>
  <Application>Microsoft Office PowerPoint</Application>
  <PresentationFormat>Widescreen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Bretherton Endowed Parent Google Classroom Virtual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when your child ‘Turns in their homework’?</vt:lpstr>
      <vt:lpstr>PowerPoint Presentation</vt:lpstr>
      <vt:lpstr>PowerPoint Presentation</vt:lpstr>
      <vt:lpstr>PowerPoint Presentation</vt:lpstr>
      <vt:lpstr>Things we have learned and we need to develop further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Bretherton Endowed Parent Google Classroom Virtual Meeting</dc:title>
  <dc:creator>9029, head</dc:creator>
  <cp:lastModifiedBy>9029, head</cp:lastModifiedBy>
  <cp:revision>7</cp:revision>
  <dcterms:created xsi:type="dcterms:W3CDTF">2020-12-02T23:33:58Z</dcterms:created>
  <dcterms:modified xsi:type="dcterms:W3CDTF">2022-12-04T21:48:38Z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0x0101008517847B781C3F49B0867756D8FD61A1</vt:lpwstr>
  </property>
</Properties>
</file>