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sldIdLst>
    <p:sldId id="256" r:id="rId5"/>
    <p:sldId id="263" r:id="rId6"/>
    <p:sldId id="257" r:id="rId7"/>
    <p:sldId id="258" r:id="rId8"/>
    <p:sldId id="261" r:id="rId9"/>
    <p:sldId id="262" r:id="rId10"/>
    <p:sldId id="260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9029, head" userId="cd5afa3d-46de-4906-8f8b-cf60255a1fd9" providerId="ADAL" clId="{BB1C2478-79A6-4F6B-825D-FF7BB0558B3D}"/>
    <pc:docChg chg="modSld">
      <pc:chgData name="9029, head" userId="cd5afa3d-46de-4906-8f8b-cf60255a1fd9" providerId="ADAL" clId="{BB1C2478-79A6-4F6B-825D-FF7BB0558B3D}" dt="2022-10-31T09:36:34.071" v="26" actId="1076"/>
      <pc:docMkLst>
        <pc:docMk/>
      </pc:docMkLst>
      <pc:sldChg chg="modSp">
        <pc:chgData name="9029, head" userId="cd5afa3d-46de-4906-8f8b-cf60255a1fd9" providerId="ADAL" clId="{BB1C2478-79A6-4F6B-825D-FF7BB0558B3D}" dt="2022-10-31T09:36:34.071" v="26" actId="1076"/>
        <pc:sldMkLst>
          <pc:docMk/>
          <pc:sldMk cId="2621391602" sldId="257"/>
        </pc:sldMkLst>
        <pc:spChg chg="mod">
          <ac:chgData name="9029, head" userId="cd5afa3d-46de-4906-8f8b-cf60255a1fd9" providerId="ADAL" clId="{BB1C2478-79A6-4F6B-825D-FF7BB0558B3D}" dt="2022-10-31T09:36:34.071" v="26" actId="1076"/>
          <ac:spMkLst>
            <pc:docMk/>
            <pc:sldMk cId="2621391602" sldId="257"/>
            <ac:spMk id="2" creationId="{00000000-0000-0000-0000-000000000000}"/>
          </ac:spMkLst>
        </pc:spChg>
      </pc:sldChg>
      <pc:sldChg chg="modSp">
        <pc:chgData name="9029, head" userId="cd5afa3d-46de-4906-8f8b-cf60255a1fd9" providerId="ADAL" clId="{BB1C2478-79A6-4F6B-825D-FF7BB0558B3D}" dt="2022-10-31T09:36:16.436" v="15" actId="20577"/>
        <pc:sldMkLst>
          <pc:docMk/>
          <pc:sldMk cId="2107396581" sldId="258"/>
        </pc:sldMkLst>
        <pc:spChg chg="mod">
          <ac:chgData name="9029, head" userId="cd5afa3d-46de-4906-8f8b-cf60255a1fd9" providerId="ADAL" clId="{BB1C2478-79A6-4F6B-825D-FF7BB0558B3D}" dt="2022-10-31T09:36:16.436" v="15" actId="20577"/>
          <ac:spMkLst>
            <pc:docMk/>
            <pc:sldMk cId="2107396581" sldId="258"/>
            <ac:spMk id="2" creationId="{00000000-0000-0000-0000-000000000000}"/>
          </ac:spMkLst>
        </pc:spChg>
      </pc:sldChg>
      <pc:sldChg chg="modSp">
        <pc:chgData name="9029, head" userId="cd5afa3d-46de-4906-8f8b-cf60255a1fd9" providerId="ADAL" clId="{BB1C2478-79A6-4F6B-825D-FF7BB0558B3D}" dt="2022-10-31T09:36:02.080" v="0" actId="20577"/>
        <pc:sldMkLst>
          <pc:docMk/>
          <pc:sldMk cId="4027758143" sldId="261"/>
        </pc:sldMkLst>
        <pc:spChg chg="mod">
          <ac:chgData name="9029, head" userId="cd5afa3d-46de-4906-8f8b-cf60255a1fd9" providerId="ADAL" clId="{BB1C2478-79A6-4F6B-825D-FF7BB0558B3D}" dt="2022-10-31T09:36:02.080" v="0" actId="20577"/>
          <ac:spMkLst>
            <pc:docMk/>
            <pc:sldMk cId="4027758143" sldId="261"/>
            <ac:spMk id="6" creationId="{00000000-0000-0000-0000-000000000000}"/>
          </ac:spMkLst>
        </pc:spChg>
      </pc:sldChg>
      <pc:sldChg chg="modSp">
        <pc:chgData name="9029, head" userId="cd5afa3d-46de-4906-8f8b-cf60255a1fd9" providerId="ADAL" clId="{BB1C2478-79A6-4F6B-825D-FF7BB0558B3D}" dt="2022-10-31T09:36:08.383" v="10" actId="20577"/>
        <pc:sldMkLst>
          <pc:docMk/>
          <pc:sldMk cId="2704302209" sldId="262"/>
        </pc:sldMkLst>
        <pc:spChg chg="mod">
          <ac:chgData name="9029, head" userId="cd5afa3d-46de-4906-8f8b-cf60255a1fd9" providerId="ADAL" clId="{BB1C2478-79A6-4F6B-825D-FF7BB0558B3D}" dt="2022-10-31T09:36:08.383" v="10" actId="20577"/>
          <ac:spMkLst>
            <pc:docMk/>
            <pc:sldMk cId="2704302209" sldId="262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FB3EC5D-6432-446C-89CF-66E823108976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B0B08FF-F8A0-4FFC-896A-2AD27685F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870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EC5D-6432-446C-89CF-66E823108976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B0B08FF-F8A0-4FFC-896A-2AD27685F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32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EC5D-6432-446C-89CF-66E823108976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B0B08FF-F8A0-4FFC-896A-2AD27685F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387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EC5D-6432-446C-89CF-66E823108976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B0B08FF-F8A0-4FFC-896A-2AD27685F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10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EC5D-6432-446C-89CF-66E823108976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B0B08FF-F8A0-4FFC-896A-2AD27685F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135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EC5D-6432-446C-89CF-66E823108976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B0B08FF-F8A0-4FFC-896A-2AD27685F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54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EC5D-6432-446C-89CF-66E823108976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B0B08FF-F8A0-4FFC-896A-2AD27685F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705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3FB3EC5D-6432-446C-89CF-66E823108976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B0B08FF-F8A0-4FFC-896A-2AD27685F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631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EC5D-6432-446C-89CF-66E823108976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B0B08FF-F8A0-4FFC-896A-2AD27685F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53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EC5D-6432-446C-89CF-66E823108976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B0B08FF-F8A0-4FFC-896A-2AD27685F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26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EC5D-6432-446C-89CF-66E823108976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B0B08FF-F8A0-4FFC-896A-2AD27685F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27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EC5D-6432-446C-89CF-66E823108976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B0B08FF-F8A0-4FFC-896A-2AD27685F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4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EC5D-6432-446C-89CF-66E823108976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B0B08FF-F8A0-4FFC-896A-2AD27685F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67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EC5D-6432-446C-89CF-66E823108976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9B0B08FF-F8A0-4FFC-896A-2AD27685F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812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EC5D-6432-446C-89CF-66E823108976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B0B08FF-F8A0-4FFC-896A-2AD27685F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90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EC5D-6432-446C-89CF-66E823108976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B0B08FF-F8A0-4FFC-896A-2AD27685F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87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EC5D-6432-446C-89CF-66E823108976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9B0B08FF-F8A0-4FFC-896A-2AD27685F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058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3FB3EC5D-6432-446C-89CF-66E823108976}" type="datetimeFigureOut">
              <a:rPr lang="en-GB" smtClean="0"/>
              <a:t>30/10/2022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9B0B08FF-F8A0-4FFC-896A-2AD27685F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ankful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996952"/>
            <a:ext cx="5905500" cy="2667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1196752"/>
            <a:ext cx="80648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all" spc="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Thankfulness</a:t>
            </a:r>
          </a:p>
        </p:txBody>
      </p:sp>
    </p:spTree>
    <p:extLst>
      <p:ext uri="{BB962C8B-B14F-4D97-AF65-F5344CB8AC3E}">
        <p14:creationId xmlns:p14="http://schemas.microsoft.com/office/powerpoint/2010/main" val="231139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18F9D-A8BF-4593-858D-7537A86F4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088D7-B1C7-4503-BAEE-0904B9EB9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94649-FE32-418C-8520-25AA696D2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1109662"/>
            <a:ext cx="77438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4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152" y="477155"/>
            <a:ext cx="34067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cap="all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Invitation:</a:t>
            </a:r>
          </a:p>
        </p:txBody>
      </p:sp>
      <p:pic>
        <p:nvPicPr>
          <p:cNvPr id="2052" name="il_fi" descr="candle-flame-and-refl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51" y="2767724"/>
            <a:ext cx="1872208" cy="236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7624" y="2204864"/>
            <a:ext cx="6136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‘This is Jesus the Light of the World’</a:t>
            </a:r>
            <a:endParaRPr lang="en-GB" sz="2400" dirty="0">
              <a:solidFill>
                <a:schemeClr val="accent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0497" y="515719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0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Watch the flickering flame and feel the presence of Jesus as you listen to God’s Word. </a:t>
            </a:r>
            <a:endParaRPr lang="en-GB" sz="2000" i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7691" y="1246596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We have gathered here today to think about ‘Thankfulness’</a:t>
            </a:r>
            <a:endParaRPr lang="en-GB" sz="2400" dirty="0">
              <a:solidFill>
                <a:schemeClr val="accent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9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812" y="476672"/>
            <a:ext cx="20553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cap="all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share:</a:t>
            </a:r>
          </a:p>
        </p:txBody>
      </p:sp>
      <p:sp>
        <p:nvSpPr>
          <p:cNvPr id="3" name="Rectangle 2"/>
          <p:cNvSpPr/>
          <p:nvPr/>
        </p:nvSpPr>
        <p:spPr>
          <a:xfrm>
            <a:off x="957050" y="3976747"/>
            <a:ext cx="6262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In this story a woman gives a very expensive gift as a way of showing her</a:t>
            </a:r>
          </a:p>
          <a:p>
            <a:pPr algn="ctr"/>
            <a:r>
              <a:rPr lang="en-GB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gratitude to Jesus. This comes as a shock to the onlookers who do not</a:t>
            </a:r>
          </a:p>
          <a:p>
            <a:pPr algn="ctr"/>
            <a:r>
              <a:rPr lang="en-GB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understand what is going on.</a:t>
            </a:r>
            <a:endParaRPr lang="en-GB" sz="2400" dirty="0">
              <a:solidFill>
                <a:schemeClr val="accent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AutoShape 6" descr="Image result for luke 7:36-5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498" y="1556792"/>
            <a:ext cx="4326927" cy="21498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396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380838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The woman in this story was</a:t>
            </a:r>
          </a:p>
          <a:p>
            <a:pPr algn="ctr"/>
            <a:r>
              <a:rPr lang="en-GB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so grateful that she had been</a:t>
            </a:r>
          </a:p>
          <a:p>
            <a:pPr algn="ctr"/>
            <a:r>
              <a:rPr lang="en-GB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forgiven, she was prepared to</a:t>
            </a:r>
          </a:p>
          <a:p>
            <a:pPr algn="ctr"/>
            <a:r>
              <a:rPr lang="en-GB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give away a very expensive jar</a:t>
            </a:r>
          </a:p>
          <a:p>
            <a:pPr algn="ctr"/>
            <a:r>
              <a:rPr lang="en-GB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of perfume.</a:t>
            </a:r>
          </a:p>
          <a:p>
            <a:pPr algn="ctr"/>
            <a:endParaRPr lang="en-GB" sz="20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4" descr="Image result for luke 7:36-5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1"/>
          <a:stretch/>
        </p:blipFill>
        <p:spPr bwMode="auto">
          <a:xfrm>
            <a:off x="5580111" y="1387151"/>
            <a:ext cx="2334939" cy="2066717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59956" y="439777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cap="all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96651" y="3453868"/>
            <a:ext cx="826837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Take some time to think of things you are thankful for.</a:t>
            </a:r>
          </a:p>
          <a:p>
            <a:pPr algn="ctr"/>
            <a:endParaRPr lang="en-GB" i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GB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Do you complain and blame others or do you stay positive and thankful for the good things (the blessings) in your life?</a:t>
            </a:r>
          </a:p>
          <a:p>
            <a:pPr algn="ctr"/>
            <a:endParaRPr lang="en-GB" i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GB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Have you ever felt so grateful for something that you would give almost anything in order to thank the person who had been</a:t>
            </a:r>
          </a:p>
          <a:p>
            <a:pPr algn="ctr"/>
            <a:r>
              <a:rPr lang="en-GB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generous towards you? </a:t>
            </a:r>
          </a:p>
          <a:p>
            <a:pPr algn="ctr"/>
            <a:endParaRPr lang="en-GB" sz="14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GB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As the music plays, write down on the piece of paper something you are thankful for and then hang it on the tree.</a:t>
            </a:r>
            <a:endParaRPr lang="en-GB" sz="2000" dirty="0">
              <a:solidFill>
                <a:schemeClr val="accent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58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772816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Please listen to the words of this prayer. </a:t>
            </a:r>
          </a:p>
          <a:p>
            <a:pPr algn="ctr"/>
            <a:r>
              <a:rPr lang="en-GB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After each line you might like to say the words </a:t>
            </a:r>
          </a:p>
          <a:p>
            <a:pPr algn="ctr"/>
            <a:r>
              <a:rPr lang="en-GB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‘We give you thanks and praise.’</a:t>
            </a:r>
          </a:p>
          <a:p>
            <a:pPr algn="ctr"/>
            <a:endParaRPr lang="en-GB" sz="20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en-GB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For Jesus, God’s amazing gift to the world,</a:t>
            </a:r>
          </a:p>
          <a:p>
            <a:pPr algn="ctr"/>
            <a:r>
              <a:rPr lang="en-GB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All: We give you thanks and praise.</a:t>
            </a:r>
          </a:p>
          <a:p>
            <a:pPr algn="ctr"/>
            <a:r>
              <a:rPr lang="en-GB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For all that Jesus has done for us,</a:t>
            </a:r>
          </a:p>
          <a:p>
            <a:pPr algn="ctr"/>
            <a:r>
              <a:rPr lang="en-GB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All: We give you thanks and praise.</a:t>
            </a:r>
          </a:p>
          <a:p>
            <a:pPr algn="ctr"/>
            <a:r>
              <a:rPr lang="en-GB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For giving us all we that we have,</a:t>
            </a:r>
          </a:p>
          <a:p>
            <a:pPr algn="ctr"/>
            <a:r>
              <a:rPr lang="en-GB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All: We give you thanks and praise.</a:t>
            </a:r>
          </a:p>
          <a:p>
            <a:pPr algn="ctr"/>
            <a:r>
              <a:rPr lang="en-GB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Amen.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1000" y="439777"/>
            <a:ext cx="34996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cap="all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Reflection:</a:t>
            </a:r>
          </a:p>
        </p:txBody>
      </p:sp>
      <p:pic>
        <p:nvPicPr>
          <p:cNvPr id="5122" name="Picture 2" descr="Image result for hands praying bi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4"/>
          <a:stretch/>
        </p:blipFill>
        <p:spPr bwMode="auto">
          <a:xfrm>
            <a:off x="153794" y="4972471"/>
            <a:ext cx="2618006" cy="173443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0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7975" y="260648"/>
            <a:ext cx="513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cap="all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Going forth:</a:t>
            </a:r>
          </a:p>
        </p:txBody>
      </p:sp>
      <p:sp>
        <p:nvSpPr>
          <p:cNvPr id="5" name="Rectangle 4"/>
          <p:cNvSpPr/>
          <p:nvPr/>
        </p:nvSpPr>
        <p:spPr>
          <a:xfrm>
            <a:off x="953608" y="1368350"/>
            <a:ext cx="6192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During the day, find a quiet </a:t>
            </a:r>
          </a:p>
          <a:p>
            <a:pPr algn="ctr"/>
            <a:r>
              <a:rPr lang="en-GB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place and say a prayer of thanks for all that you have.</a:t>
            </a:r>
          </a:p>
        </p:txBody>
      </p:sp>
      <p:pic>
        <p:nvPicPr>
          <p:cNvPr id="6154" name="Picture 10" descr="Image result for thankfulnes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3"/>
          <a:stretch/>
        </p:blipFill>
        <p:spPr bwMode="auto">
          <a:xfrm rot="20563027">
            <a:off x="627967" y="4298128"/>
            <a:ext cx="1593328" cy="175412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Image result for be thankful for what you ha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7" t="3398" r="1097" b="20602"/>
          <a:stretch/>
        </p:blipFill>
        <p:spPr bwMode="auto">
          <a:xfrm>
            <a:off x="2699792" y="3181609"/>
            <a:ext cx="3162475" cy="24796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548">
            <a:off x="6228184" y="4702107"/>
            <a:ext cx="2431550" cy="13681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450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17847B781C3F49B0867756D8FD61A1" ma:contentTypeVersion="14" ma:contentTypeDescription="Create a new document." ma:contentTypeScope="" ma:versionID="bc366e058235e98a7b1a73085670d4d5">
  <xsd:schema xmlns:xsd="http://www.w3.org/2001/XMLSchema" xmlns:xs="http://www.w3.org/2001/XMLSchema" xmlns:p="http://schemas.microsoft.com/office/2006/metadata/properties" xmlns:ns3="779f4e19-4c64-463b-b57b-891e028ca011" xmlns:ns4="27aff37b-a65b-45f0-810c-588fbf0ac991" targetNamespace="http://schemas.microsoft.com/office/2006/metadata/properties" ma:root="true" ma:fieldsID="94c0c4fc9a51afd5a767c4669360fdbb" ns3:_="" ns4:_="">
    <xsd:import namespace="779f4e19-4c64-463b-b57b-891e028ca011"/>
    <xsd:import namespace="27aff37b-a65b-45f0-810c-588fbf0ac99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9f4e19-4c64-463b-b57b-891e028ca01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ff37b-a65b-45f0-810c-588fbf0ac9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8FFE85-ABF5-46A1-9C67-44376765B0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9f4e19-4c64-463b-b57b-891e028ca011"/>
    <ds:schemaRef ds:uri="27aff37b-a65b-45f0-810c-588fbf0ac9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33A09D-14C5-4B3E-B707-82B314BED9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7A839B-8527-4010-A8F8-A2C960345CFD}">
  <ds:schemaRefs>
    <ds:schemaRef ds:uri="http://purl.org/dc/terms/"/>
    <ds:schemaRef ds:uri="779f4e19-4c64-463b-b57b-891e028ca011"/>
    <ds:schemaRef ds:uri="http://schemas.openxmlformats.org/package/2006/metadata/core-properties"/>
    <ds:schemaRef ds:uri="27aff37b-a65b-45f0-810c-588fbf0ac991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971</TotalTime>
  <Words>306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Comic Sans MS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9029, head</cp:lastModifiedBy>
  <cp:revision>22</cp:revision>
  <cp:lastPrinted>2022-10-31T09:35:08Z</cp:lastPrinted>
  <dcterms:created xsi:type="dcterms:W3CDTF">2018-01-08T11:52:37Z</dcterms:created>
  <dcterms:modified xsi:type="dcterms:W3CDTF">2022-10-31T09:36:35Z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0x0101008517847B781C3F49B0867756D8FD61A1</vt:lpwstr>
  </property>
</Properties>
</file>